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6"/>
    <a:srgbClr val="001318"/>
    <a:srgbClr val="001B22"/>
    <a:srgbClr val="1F827E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B2D4A-74F3-4E50-8A8C-D903A399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C711A-ED2D-47A8-A933-886552C7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94A2F-2FD3-4F80-9F47-D19C25D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8D442A-671B-46B8-A8FF-9DE302C4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64BA36-B676-4301-922A-CA92200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5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75391-F7E8-47CE-B84D-35ADC9E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1A3BD3-9049-41E2-8D53-0DA3AA58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D82C1-CFF1-473C-87EC-09FB1FE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466AF1-901F-4C8B-AB46-EA4D157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B9058B-2A5E-47B3-BE11-EFE4441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7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E6EDC5-13BE-415D-A908-CB724FC5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E706C5-F5AD-474A-8693-909BA92F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27E3B0-A12B-4012-808B-421C080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B02F90-6227-4D38-9AF0-7F5BEBD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9296F-6739-4881-828D-ED4CC4D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1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AA0C6-1F26-4BC1-B7D1-11EC5E5B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04CF5-B95A-4BE5-BA01-7643650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D371D7-E852-4570-8ED7-2A07BA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59FD5D-038F-45A0-932A-3247BFB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A5E65-BB00-4194-8540-812C49F7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4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5D934-4287-4C5A-83C9-91C2D1A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4814F0-64D4-4690-A95B-A6B6E544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63B672-EADA-46AB-8686-AA55E9F7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B54E67-A6A2-4F98-B482-9943DCE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E16102-029C-465E-A22D-33FB90BA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0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D6E7E-C880-481A-8B5B-C4ED090E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30E24-ED12-4FDD-83D6-087499053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279298-482E-4F10-BB4A-65F73C82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F0C988-64CA-4956-A015-1AA45349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165A36-F42A-4CB4-BF89-BDE7ADB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62F4D3-9DE3-4E54-B686-88B061E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65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8F69A-39D9-48F8-B1B3-6002A5E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E9052-BF5C-4C15-ABB9-493302B6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2CBAAE-445B-46F6-8815-9045C6A3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8A29E8-6C87-4A2E-9A32-5E62BA85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4365BF-8D6E-47CE-9749-F427AE4BA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74212D-C6A5-4909-A04A-0BB1330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5E8ABA-149F-4CF8-8BB7-148E53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97CCA7-DCD1-4449-A83D-AA37ED6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4A0B9-D9F8-4A19-8CA6-C7E69FE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552054-B3CA-43EA-9601-D63895D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846269-846B-4C0B-8B34-DCF5ACA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5A5296-D82F-42C4-B6F3-8D396DB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2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5F66E5-7498-4E26-A20D-DFAA0CEA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01B6F1-0045-41D0-84C2-62F349A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615684-9984-445F-9DFF-5B0F43D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7B75E-8BC6-4986-8DEA-939F4DB5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131836-6F7C-48D7-9F5C-C4C5722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D278B7-EFF2-4D32-9657-E42F79EF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13EC8-CC59-478B-A3CF-7938403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C82BB3-196F-4EFB-A41F-8ED85FC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289711-E015-4EB5-9C32-F1908DE7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9710A-1097-4B9C-BE47-35AE328E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F7FF89-E46F-413B-A628-5B5ADD86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3D8F5-EB48-4A89-A539-6293300A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DA081D-92C8-4F28-A7A3-CC6BE85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425D86-8B2F-4D70-8E98-E161EF3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7B9DC0-14B1-4018-8F5D-BBF7A60F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37AF27-5265-4509-94F1-5AFE70E1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EBC45-67EB-481E-9DA5-D14DF47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1D564F-9E94-4704-AF7B-6FB7F8DF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5699-D300-4C59-AB16-610E179AA20B}" type="datetimeFigureOut">
              <a:rPr lang="hu-HU" smtClean="0"/>
              <a:t>2023.04.13.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F08434-5D39-4306-9F06-F2C919BC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E2FD83-275B-44D0-A8DA-A3C4B147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Pr%C3%A1ga" TargetMode="External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hyperlink" Target="https://blog.szallas.hu/praga-ezer-arca/" TargetMode="External"/><Relationship Id="rId5" Type="http://schemas.openxmlformats.org/officeDocument/2006/relationships/image" Target="../media/image22.svg"/><Relationship Id="rId10" Type="http://schemas.openxmlformats.org/officeDocument/2006/relationships/hyperlink" Target="https://trekhunt.com/hu/article/praga-latnivalok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utazas-nyaralas.info/praga/latnivalok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A062DB3-380D-4964-AA79-F128159F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097"/>
            <a:ext cx="12192000" cy="73741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239789-8D2D-4969-9061-426F9573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446" y="577213"/>
            <a:ext cx="4700631" cy="1004582"/>
          </a:xfrm>
        </p:spPr>
        <p:txBody>
          <a:bodyPr>
            <a:noAutofit/>
          </a:bodyPr>
          <a:lstStyle/>
          <a:p>
            <a:r>
              <a:rPr lang="hu-HU" sz="9600" dirty="0">
                <a:latin typeface="Copperplate Gothic Light" panose="020E0507020206020404" pitchFamily="34" charset="0"/>
              </a:rPr>
              <a:t>Prága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7E97A0-F26A-4AE5-B01F-E1E3624A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136" y="1415460"/>
            <a:ext cx="5846833" cy="332670"/>
          </a:xfrm>
        </p:spPr>
        <p:txBody>
          <a:bodyPr>
            <a:noAutofit/>
          </a:bodyPr>
          <a:lstStyle/>
          <a:p>
            <a:r>
              <a:rPr lang="hu-HU" sz="2000" dirty="0"/>
              <a:t>Készítette: </a:t>
            </a:r>
            <a:r>
              <a:rPr lang="hu-HU" sz="2000" dirty="0" err="1"/>
              <a:t>Macsek</a:t>
            </a:r>
            <a:r>
              <a:rPr lang="hu-HU" sz="2000" dirty="0"/>
              <a:t> Bernadett, </a:t>
            </a:r>
            <a:r>
              <a:rPr lang="hu-HU" sz="2000" dirty="0" err="1"/>
              <a:t>Ködöböcz</a:t>
            </a:r>
            <a:r>
              <a:rPr lang="hu-HU" sz="2000" dirty="0"/>
              <a:t> Hanna Lara</a:t>
            </a:r>
          </a:p>
        </p:txBody>
      </p:sp>
      <p:pic>
        <p:nvPicPr>
          <p:cNvPr id="6" name="Ábra 5" descr="Cápa">
            <a:extLst>
              <a:ext uri="{FF2B5EF4-FFF2-40B4-BE49-F238E27FC236}">
                <a16:creationId xmlns:a16="http://schemas.microsoft.com/office/drawing/2014/main" id="{D30E0DB1-BF9E-4339-A5BC-BA09964AD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136" y="517372"/>
            <a:ext cx="753611" cy="753611"/>
          </a:xfrm>
          <a:prstGeom prst="rect">
            <a:avLst/>
          </a:prstGeom>
        </p:spPr>
      </p:pic>
      <p:pic>
        <p:nvPicPr>
          <p:cNvPr id="8" name="Ábra 7" descr="Macska">
            <a:extLst>
              <a:ext uri="{FF2B5EF4-FFF2-40B4-BE49-F238E27FC236}">
                <a16:creationId xmlns:a16="http://schemas.microsoft.com/office/drawing/2014/main" id="{F342D74E-389B-4F04-BC56-E88D4687C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06198" y="479271"/>
            <a:ext cx="829812" cy="8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5E27E8D-7DEF-4B79-9D84-12FF5226BAD6}"/>
              </a:ext>
            </a:extLst>
          </p:cNvPr>
          <p:cNvSpPr/>
          <p:nvPr/>
        </p:nvSpPr>
        <p:spPr>
          <a:xfrm>
            <a:off x="-1" y="357704"/>
            <a:ext cx="2841675" cy="739931"/>
          </a:xfrm>
          <a:prstGeom prst="rect">
            <a:avLst/>
          </a:prstGeom>
          <a:solidFill>
            <a:srgbClr val="001B22"/>
          </a:solidFill>
          <a:ln>
            <a:solidFill>
              <a:srgbClr val="001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39E5159-1386-4F2B-A597-B58F577BC7EF}"/>
              </a:ext>
            </a:extLst>
          </p:cNvPr>
          <p:cNvSpPr txBox="1"/>
          <p:nvPr/>
        </p:nvSpPr>
        <p:spPr>
          <a:xfrm>
            <a:off x="1074080" y="404503"/>
            <a:ext cx="130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</p:txBody>
      </p:sp>
      <p:pic>
        <p:nvPicPr>
          <p:cNvPr id="5" name="Ábra 4" descr="Brontosaurus">
            <a:extLst>
              <a:ext uri="{FF2B5EF4-FFF2-40B4-BE49-F238E27FC236}">
                <a16:creationId xmlns:a16="http://schemas.microsoft.com/office/drawing/2014/main" id="{6C776F92-3017-4227-90BF-1B5DB155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56" y="390043"/>
            <a:ext cx="675250" cy="675250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B11E48B-517D-BA04-5153-5AF2577C5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1953"/>
          <a:stretch/>
        </p:blipFill>
        <p:spPr>
          <a:xfrm>
            <a:off x="3387592" y="0"/>
            <a:ext cx="7022500" cy="6858000"/>
          </a:xfrm>
          <a:prstGeom prst="rect">
            <a:avLst/>
          </a:prstGeom>
          <a:solidFill>
            <a:srgbClr val="002B36"/>
          </a:solidFill>
        </p:spPr>
      </p:pic>
    </p:spTree>
    <p:extLst>
      <p:ext uri="{BB962C8B-B14F-4D97-AF65-F5344CB8AC3E}">
        <p14:creationId xmlns:p14="http://schemas.microsoft.com/office/powerpoint/2010/main" val="639619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D9AF132C-049B-11BF-DAA5-CC5FBA4C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/>
          <a:stretch/>
        </p:blipFill>
        <p:spPr>
          <a:xfrm>
            <a:off x="2185552" y="145001"/>
            <a:ext cx="10006448" cy="6567998"/>
          </a:xfrm>
          <a:prstGeom prst="rect">
            <a:avLst/>
          </a:prstGeom>
        </p:spPr>
      </p:pic>
      <p:pic>
        <p:nvPicPr>
          <p:cNvPr id="5" name="Ábra 4" descr="Leállítás">
            <a:extLst>
              <a:ext uri="{FF2B5EF4-FFF2-40B4-BE49-F238E27FC236}">
                <a16:creationId xmlns:a16="http://schemas.microsoft.com/office/drawing/2014/main" id="{DBF28659-457D-4EFB-BA94-938CF1B3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44234" y="116562"/>
            <a:ext cx="2735742" cy="93556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12A3AD0-C56B-4206-8385-D78A94AA31AF}"/>
              </a:ext>
            </a:extLst>
          </p:cNvPr>
          <p:cNvSpPr txBox="1"/>
          <p:nvPr/>
        </p:nvSpPr>
        <p:spPr>
          <a:xfrm>
            <a:off x="454197" y="320395"/>
            <a:ext cx="93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</p:txBody>
      </p:sp>
      <p:pic>
        <p:nvPicPr>
          <p:cNvPr id="7" name="Ábra 6" descr="Pterodaktilusz">
            <a:extLst>
              <a:ext uri="{FF2B5EF4-FFF2-40B4-BE49-F238E27FC236}">
                <a16:creationId xmlns:a16="http://schemas.microsoft.com/office/drawing/2014/main" id="{27C6B388-8757-4FC2-AB1B-9D2419405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456" y="145001"/>
            <a:ext cx="731730" cy="7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002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BB529F34-4EED-476E-9779-61DA1CDA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987801"/>
            <a:ext cx="9725025" cy="5454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BB93C456-464C-4E97-9047-E4897812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746" y="225982"/>
            <a:ext cx="2731245" cy="93886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444F326-219D-45BB-8D3F-3F6EDA25D802}"/>
              </a:ext>
            </a:extLst>
          </p:cNvPr>
          <p:cNvSpPr txBox="1"/>
          <p:nvPr/>
        </p:nvSpPr>
        <p:spPr>
          <a:xfrm>
            <a:off x="737661" y="403026"/>
            <a:ext cx="148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95000"/>
                  </a:schemeClr>
                </a:solidFill>
              </a:rPr>
              <a:t>GitHub</a:t>
            </a:r>
          </a:p>
        </p:txBody>
      </p:sp>
      <p:pic>
        <p:nvPicPr>
          <p:cNvPr id="5" name="Ábra 4" descr="Tyrannosaurus rex">
            <a:extLst>
              <a:ext uri="{FF2B5EF4-FFF2-40B4-BE49-F238E27FC236}">
                <a16:creationId xmlns:a16="http://schemas.microsoft.com/office/drawing/2014/main" id="{7A19D386-2179-47D2-AA0B-4A870C0C7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15" y="324658"/>
            <a:ext cx="741510" cy="7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 descr="Táblagép">
            <a:extLst>
              <a:ext uri="{FF2B5EF4-FFF2-40B4-BE49-F238E27FC236}">
                <a16:creationId xmlns:a16="http://schemas.microsoft.com/office/drawing/2014/main" id="{7334AC38-4E8A-4548-95CB-81CA4CD3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0726"/>
            <a:ext cx="2768366" cy="276836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B6592D6-60E2-4A5D-8D78-9F0C9A2B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7" y="440627"/>
            <a:ext cx="2004969" cy="67511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Források: </a:t>
            </a:r>
          </a:p>
        </p:txBody>
      </p:sp>
      <p:pic>
        <p:nvPicPr>
          <p:cNvPr id="4" name="Ábra 3" descr="Nagyító">
            <a:extLst>
              <a:ext uri="{FF2B5EF4-FFF2-40B4-BE49-F238E27FC236}">
                <a16:creationId xmlns:a16="http://schemas.microsoft.com/office/drawing/2014/main" id="{9D9635C7-5F78-4297-A963-AA570D5A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602" y="1066100"/>
            <a:ext cx="606104" cy="606104"/>
          </a:xfrm>
          <a:prstGeom prst="rect">
            <a:avLst/>
          </a:prstGeom>
        </p:spPr>
      </p:pic>
      <p:pic>
        <p:nvPicPr>
          <p:cNvPr id="8" name="Ábra 7" descr="Nyitott mappa">
            <a:extLst>
              <a:ext uri="{FF2B5EF4-FFF2-40B4-BE49-F238E27FC236}">
                <a16:creationId xmlns:a16="http://schemas.microsoft.com/office/drawing/2014/main" id="{4A52A35B-9D78-4256-B250-07D6D037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237" y="1170964"/>
            <a:ext cx="458597" cy="45859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746FF05-784E-465C-B034-190DAC7AAF3D}"/>
              </a:ext>
            </a:extLst>
          </p:cNvPr>
          <p:cNvSpPr txBox="1"/>
          <p:nvPr/>
        </p:nvSpPr>
        <p:spPr>
          <a:xfrm>
            <a:off x="285593" y="2011850"/>
            <a:ext cx="8104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8"/>
              </a:rPr>
              <a:t>https://hu.wikipedia.org/wiki/Pr%C3%A1ga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9"/>
              </a:rPr>
              <a:t>https://utazas-nyaralas.info/praga/latnivalok.html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10"/>
              </a:rPr>
              <a:t>https://trekhunt.com/hu/article/praga-latnivalok/</a:t>
            </a:r>
            <a:endParaRPr lang="hu-HU" sz="24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2400" dirty="0">
                <a:hlinkClick r:id="rId11"/>
              </a:rPr>
              <a:t>https://blog.szallas.hu/praga-ezer-arca/</a:t>
            </a:r>
            <a:endParaRPr lang="hu-HU" sz="2400" dirty="0"/>
          </a:p>
        </p:txBody>
      </p:sp>
      <p:pic>
        <p:nvPicPr>
          <p:cNvPr id="11" name="Ábra 10" descr="Térkép gombostűvel">
            <a:extLst>
              <a:ext uri="{FF2B5EF4-FFF2-40B4-BE49-F238E27FC236}">
                <a16:creationId xmlns:a16="http://schemas.microsoft.com/office/drawing/2014/main" id="{B7AE77B1-E2D6-44E4-92C8-2560B6F61F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1919" y="5807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23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117F71-5F77-D085-F4DB-2ABBF39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96" y="1400777"/>
            <a:ext cx="8082424" cy="286903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5AC404-D787-4E12-BE2D-1C686A5F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396" y="1272661"/>
            <a:ext cx="7919207" cy="2869035"/>
          </a:xfrm>
        </p:spPr>
        <p:txBody>
          <a:bodyPr>
            <a:noAutofit/>
          </a:bodyPr>
          <a:lstStyle/>
          <a:p>
            <a: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Köszönjük  a</a:t>
            </a:r>
            <a:b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</a:br>
            <a:r>
              <a:rPr lang="hu-HU" sz="88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 Figyelmet!</a:t>
            </a:r>
          </a:p>
        </p:txBody>
      </p:sp>
      <p:pic>
        <p:nvPicPr>
          <p:cNvPr id="7" name="Ábra 6" descr="Erdei táj">
            <a:extLst>
              <a:ext uri="{FF2B5EF4-FFF2-40B4-BE49-F238E27FC236}">
                <a16:creationId xmlns:a16="http://schemas.microsoft.com/office/drawing/2014/main" id="{EF97C1D7-743D-4081-A7D3-F0EFC7094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883" y="3676475"/>
            <a:ext cx="3590489" cy="3590489"/>
          </a:xfrm>
          <a:prstGeom prst="rect">
            <a:avLst/>
          </a:prstGeom>
        </p:spPr>
      </p:pic>
      <p:pic>
        <p:nvPicPr>
          <p:cNvPr id="5" name="Ábra 4" descr="Hegyvidék">
            <a:extLst>
              <a:ext uri="{FF2B5EF4-FFF2-40B4-BE49-F238E27FC236}">
                <a16:creationId xmlns:a16="http://schemas.microsoft.com/office/drawing/2014/main" id="{FB566712-B2EA-444A-85F8-92E6C0066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92218" y="3676475"/>
            <a:ext cx="3471645" cy="3471645"/>
          </a:xfrm>
          <a:prstGeom prst="rect">
            <a:avLst/>
          </a:prstGeom>
        </p:spPr>
      </p:pic>
      <p:pic>
        <p:nvPicPr>
          <p:cNvPr id="8" name="Ábra 7" descr="Autó egyszínű kitöltéssel">
            <a:extLst>
              <a:ext uri="{FF2B5EF4-FFF2-40B4-BE49-F238E27FC236}">
                <a16:creationId xmlns:a16="http://schemas.microsoft.com/office/drawing/2014/main" id="{59501E4A-DA8E-073F-A6C5-A4703CB01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5161" y="5412297"/>
            <a:ext cx="2051993" cy="20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Copperplate Gothic Light</vt:lpstr>
      <vt:lpstr>Office-téma</vt:lpstr>
      <vt:lpstr>Prága</vt:lpstr>
      <vt:lpstr>PowerPoint-bemutató</vt:lpstr>
      <vt:lpstr>PowerPoint-bemutató</vt:lpstr>
      <vt:lpstr>PowerPoint-bemutató</vt:lpstr>
      <vt:lpstr>Források: </vt:lpstr>
      <vt:lpstr>Köszönjük  a 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Prága</dc:title>
  <dc:creator>tanuló</dc:creator>
  <cp:lastModifiedBy>tanuló</cp:lastModifiedBy>
  <cp:revision>9</cp:revision>
  <dcterms:created xsi:type="dcterms:W3CDTF">2023-04-05T08:19:57Z</dcterms:created>
  <dcterms:modified xsi:type="dcterms:W3CDTF">2023-04-13T12:40:27Z</dcterms:modified>
</cp:coreProperties>
</file>