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ECD"/>
    <a:srgbClr val="794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3825E1-2EB3-4F76-8354-B4525B0B2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Állatok 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906E63-72EF-416E-955A-0E5AE1F4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Ködöböcz</a:t>
            </a:r>
            <a:r>
              <a:rPr lang="hu-HU" dirty="0"/>
              <a:t> Hanna és </a:t>
            </a:r>
            <a:r>
              <a:rPr lang="hu-HU" dirty="0" err="1"/>
              <a:t>Macsek</a:t>
            </a:r>
            <a:r>
              <a:rPr lang="hu-HU" dirty="0"/>
              <a:t> Betti</a:t>
            </a:r>
          </a:p>
        </p:txBody>
      </p:sp>
    </p:spTree>
    <p:extLst>
      <p:ext uri="{BB962C8B-B14F-4D97-AF65-F5344CB8AC3E}">
        <p14:creationId xmlns:p14="http://schemas.microsoft.com/office/powerpoint/2010/main" val="2667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DE7A72-9FCD-4A3B-B974-6C335D3E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39" y="677411"/>
            <a:ext cx="3141677" cy="1485900"/>
          </a:xfrm>
        </p:spPr>
        <p:txBody>
          <a:bodyPr>
            <a:normAutofit/>
          </a:bodyPr>
          <a:lstStyle/>
          <a:p>
            <a:r>
              <a:rPr lang="hu-HU" sz="8800" u="sng" dirty="0"/>
              <a:t>HTML</a:t>
            </a:r>
          </a:p>
        </p:txBody>
      </p:sp>
      <p:pic>
        <p:nvPicPr>
          <p:cNvPr id="1026" name="Picture 2" descr="Professionelle Website programmiert mit HTML5">
            <a:extLst>
              <a:ext uri="{FF2B5EF4-FFF2-40B4-BE49-F238E27FC236}">
                <a16:creationId xmlns:a16="http://schemas.microsoft.com/office/drawing/2014/main" id="{78D1E6A5-9698-4267-9D2A-2B1F95456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46" y="422770"/>
            <a:ext cx="6012460" cy="601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30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68B117-B386-40D6-B2B4-2C93E036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123738"/>
            <a:ext cx="3871519" cy="740328"/>
          </a:xfrm>
        </p:spPr>
        <p:txBody>
          <a:bodyPr/>
          <a:lstStyle/>
          <a:p>
            <a:r>
              <a:rPr lang="hu-HU" u="sng" dirty="0"/>
              <a:t>CSS/ </a:t>
            </a:r>
            <a:r>
              <a:rPr lang="hu-HU" u="sng" dirty="0" err="1"/>
              <a:t>bootstrap</a:t>
            </a:r>
            <a:endParaRPr lang="hu-HU" u="sng" dirty="0"/>
          </a:p>
        </p:txBody>
      </p:sp>
      <p:pic>
        <p:nvPicPr>
          <p:cNvPr id="2052" name="Picture 4" descr="Bootstrap">
            <a:extLst>
              <a:ext uri="{FF2B5EF4-FFF2-40B4-BE49-F238E27FC236}">
                <a16:creationId xmlns:a16="http://schemas.microsoft.com/office/drawing/2014/main" id="{04F47372-D071-423C-B6DD-4139FFA556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9" y="3487198"/>
            <a:ext cx="8988804" cy="33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S básico para HTML: Lo que debes saber para maquetar sitios web">
            <a:extLst>
              <a:ext uri="{FF2B5EF4-FFF2-40B4-BE49-F238E27FC236}">
                <a16:creationId xmlns:a16="http://schemas.microsoft.com/office/drawing/2014/main" id="{329FA3CA-A64E-4418-A95E-A350A931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88" y="135360"/>
            <a:ext cx="5697196" cy="324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abadkézi sokszög: alakzat 4">
            <a:extLst>
              <a:ext uri="{FF2B5EF4-FFF2-40B4-BE49-F238E27FC236}">
                <a16:creationId xmlns:a16="http://schemas.microsoft.com/office/drawing/2014/main" id="{1E83C605-8509-4895-9076-6555814167FE}"/>
              </a:ext>
            </a:extLst>
          </p:cNvPr>
          <p:cNvSpPr/>
          <p:nvPr/>
        </p:nvSpPr>
        <p:spPr>
          <a:xfrm>
            <a:off x="1811708" y="1264778"/>
            <a:ext cx="3837062" cy="2221906"/>
          </a:xfrm>
          <a:custGeom>
            <a:avLst/>
            <a:gdLst>
              <a:gd name="connsiteX0" fmla="*/ 3837062 w 3837062"/>
              <a:gd name="connsiteY0" fmla="*/ 153824 h 2221906"/>
              <a:gd name="connsiteX1" fmla="*/ 3760150 w 3837062"/>
              <a:gd name="connsiteY1" fmla="*/ 102549 h 2221906"/>
              <a:gd name="connsiteX2" fmla="*/ 3683238 w 3837062"/>
              <a:gd name="connsiteY2" fmla="*/ 34183 h 2221906"/>
              <a:gd name="connsiteX3" fmla="*/ 3580688 w 3837062"/>
              <a:gd name="connsiteY3" fmla="*/ 17091 h 2221906"/>
              <a:gd name="connsiteX4" fmla="*/ 3555051 w 3837062"/>
              <a:gd name="connsiteY4" fmla="*/ 8545 h 2221906"/>
              <a:gd name="connsiteX5" fmla="*/ 3512322 w 3837062"/>
              <a:gd name="connsiteY5" fmla="*/ 0 h 2221906"/>
              <a:gd name="connsiteX6" fmla="*/ 3426864 w 3837062"/>
              <a:gd name="connsiteY6" fmla="*/ 8545 h 2221906"/>
              <a:gd name="connsiteX7" fmla="*/ 3384135 w 3837062"/>
              <a:gd name="connsiteY7" fmla="*/ 17091 h 2221906"/>
              <a:gd name="connsiteX8" fmla="*/ 3025212 w 3837062"/>
              <a:gd name="connsiteY8" fmla="*/ 34183 h 2221906"/>
              <a:gd name="connsiteX9" fmla="*/ 2965391 w 3837062"/>
              <a:gd name="connsiteY9" fmla="*/ 68366 h 2221906"/>
              <a:gd name="connsiteX10" fmla="*/ 2922662 w 3837062"/>
              <a:gd name="connsiteY10" fmla="*/ 94003 h 2221906"/>
              <a:gd name="connsiteX11" fmla="*/ 2897025 w 3837062"/>
              <a:gd name="connsiteY11" fmla="*/ 111095 h 2221906"/>
              <a:gd name="connsiteX12" fmla="*/ 2888479 w 3837062"/>
              <a:gd name="connsiteY12" fmla="*/ 136732 h 2221906"/>
              <a:gd name="connsiteX13" fmla="*/ 2854296 w 3837062"/>
              <a:gd name="connsiteY13" fmla="*/ 188007 h 2221906"/>
              <a:gd name="connsiteX14" fmla="*/ 2845750 w 3837062"/>
              <a:gd name="connsiteY14" fmla="*/ 247828 h 2221906"/>
              <a:gd name="connsiteX15" fmla="*/ 2837204 w 3837062"/>
              <a:gd name="connsiteY15" fmla="*/ 282011 h 2221906"/>
              <a:gd name="connsiteX16" fmla="*/ 2845750 w 3837062"/>
              <a:gd name="connsiteY16" fmla="*/ 376015 h 2221906"/>
              <a:gd name="connsiteX17" fmla="*/ 2862842 w 3837062"/>
              <a:gd name="connsiteY17" fmla="*/ 410198 h 2221906"/>
              <a:gd name="connsiteX18" fmla="*/ 2897025 w 3837062"/>
              <a:gd name="connsiteY18" fmla="*/ 435835 h 2221906"/>
              <a:gd name="connsiteX19" fmla="*/ 2922662 w 3837062"/>
              <a:gd name="connsiteY19" fmla="*/ 452927 h 2221906"/>
              <a:gd name="connsiteX20" fmla="*/ 2999574 w 3837062"/>
              <a:gd name="connsiteY20" fmla="*/ 461472 h 2221906"/>
              <a:gd name="connsiteX21" fmla="*/ 3119215 w 3837062"/>
              <a:gd name="connsiteY21" fmla="*/ 435835 h 2221906"/>
              <a:gd name="connsiteX22" fmla="*/ 3136307 w 3837062"/>
              <a:gd name="connsiteY22" fmla="*/ 410198 h 2221906"/>
              <a:gd name="connsiteX23" fmla="*/ 3144853 w 3837062"/>
              <a:gd name="connsiteY23" fmla="*/ 384560 h 2221906"/>
              <a:gd name="connsiteX24" fmla="*/ 3136307 w 3837062"/>
              <a:gd name="connsiteY24" fmla="*/ 247828 h 2221906"/>
              <a:gd name="connsiteX25" fmla="*/ 3119215 w 3837062"/>
              <a:gd name="connsiteY25" fmla="*/ 222190 h 2221906"/>
              <a:gd name="connsiteX26" fmla="*/ 3059395 w 3837062"/>
              <a:gd name="connsiteY26" fmla="*/ 179461 h 2221906"/>
              <a:gd name="connsiteX27" fmla="*/ 3016666 w 3837062"/>
              <a:gd name="connsiteY27" fmla="*/ 153824 h 2221906"/>
              <a:gd name="connsiteX28" fmla="*/ 2956845 w 3837062"/>
              <a:gd name="connsiteY28" fmla="*/ 136732 h 2221906"/>
              <a:gd name="connsiteX29" fmla="*/ 2862842 w 3837062"/>
              <a:gd name="connsiteY29" fmla="*/ 119641 h 2221906"/>
              <a:gd name="connsiteX30" fmla="*/ 2777384 w 3837062"/>
              <a:gd name="connsiteY30" fmla="*/ 111095 h 2221906"/>
              <a:gd name="connsiteX31" fmla="*/ 2751746 w 3837062"/>
              <a:gd name="connsiteY31" fmla="*/ 102549 h 2221906"/>
              <a:gd name="connsiteX32" fmla="*/ 2409914 w 3837062"/>
              <a:gd name="connsiteY32" fmla="*/ 119641 h 2221906"/>
              <a:gd name="connsiteX33" fmla="*/ 2341548 w 3837062"/>
              <a:gd name="connsiteY33" fmla="*/ 153824 h 2221906"/>
              <a:gd name="connsiteX34" fmla="*/ 2307365 w 3837062"/>
              <a:gd name="connsiteY34" fmla="*/ 170915 h 2221906"/>
              <a:gd name="connsiteX35" fmla="*/ 2264636 w 3837062"/>
              <a:gd name="connsiteY35" fmla="*/ 188007 h 2221906"/>
              <a:gd name="connsiteX36" fmla="*/ 2213361 w 3837062"/>
              <a:gd name="connsiteY36" fmla="*/ 230736 h 2221906"/>
              <a:gd name="connsiteX37" fmla="*/ 2162086 w 3837062"/>
              <a:gd name="connsiteY37" fmla="*/ 273465 h 2221906"/>
              <a:gd name="connsiteX38" fmla="*/ 2144995 w 3837062"/>
              <a:gd name="connsiteY38" fmla="*/ 307648 h 2221906"/>
              <a:gd name="connsiteX39" fmla="*/ 2136449 w 3837062"/>
              <a:gd name="connsiteY39" fmla="*/ 333286 h 2221906"/>
              <a:gd name="connsiteX40" fmla="*/ 2110812 w 3837062"/>
              <a:gd name="connsiteY40" fmla="*/ 376015 h 2221906"/>
              <a:gd name="connsiteX41" fmla="*/ 2093720 w 3837062"/>
              <a:gd name="connsiteY41" fmla="*/ 401652 h 2221906"/>
              <a:gd name="connsiteX42" fmla="*/ 2085174 w 3837062"/>
              <a:gd name="connsiteY42" fmla="*/ 427289 h 2221906"/>
              <a:gd name="connsiteX43" fmla="*/ 2068083 w 3837062"/>
              <a:gd name="connsiteY43" fmla="*/ 461472 h 2221906"/>
              <a:gd name="connsiteX44" fmla="*/ 2059537 w 3837062"/>
              <a:gd name="connsiteY44" fmla="*/ 495656 h 2221906"/>
              <a:gd name="connsiteX45" fmla="*/ 2042445 w 3837062"/>
              <a:gd name="connsiteY45" fmla="*/ 521293 h 2221906"/>
              <a:gd name="connsiteX46" fmla="*/ 2025354 w 3837062"/>
              <a:gd name="connsiteY46" fmla="*/ 555476 h 2221906"/>
              <a:gd name="connsiteX47" fmla="*/ 2016808 w 3837062"/>
              <a:gd name="connsiteY47" fmla="*/ 589659 h 2221906"/>
              <a:gd name="connsiteX48" fmla="*/ 1999716 w 3837062"/>
              <a:gd name="connsiteY48" fmla="*/ 632388 h 2221906"/>
              <a:gd name="connsiteX49" fmla="*/ 1974079 w 3837062"/>
              <a:gd name="connsiteY49" fmla="*/ 700755 h 2221906"/>
              <a:gd name="connsiteX50" fmla="*/ 1948442 w 3837062"/>
              <a:gd name="connsiteY50" fmla="*/ 726392 h 2221906"/>
              <a:gd name="connsiteX51" fmla="*/ 1931350 w 3837062"/>
              <a:gd name="connsiteY51" fmla="*/ 752029 h 2221906"/>
              <a:gd name="connsiteX52" fmla="*/ 1880075 w 3837062"/>
              <a:gd name="connsiteY52" fmla="*/ 803304 h 2221906"/>
              <a:gd name="connsiteX53" fmla="*/ 1837346 w 3837062"/>
              <a:gd name="connsiteY53" fmla="*/ 837487 h 2221906"/>
              <a:gd name="connsiteX54" fmla="*/ 1794617 w 3837062"/>
              <a:gd name="connsiteY54" fmla="*/ 854579 h 2221906"/>
              <a:gd name="connsiteX55" fmla="*/ 1768980 w 3837062"/>
              <a:gd name="connsiteY55" fmla="*/ 863125 h 2221906"/>
              <a:gd name="connsiteX56" fmla="*/ 1666430 w 3837062"/>
              <a:gd name="connsiteY56" fmla="*/ 880216 h 2221906"/>
              <a:gd name="connsiteX57" fmla="*/ 1290415 w 3837062"/>
              <a:gd name="connsiteY57" fmla="*/ 871671 h 2221906"/>
              <a:gd name="connsiteX58" fmla="*/ 1256232 w 3837062"/>
              <a:gd name="connsiteY58" fmla="*/ 863125 h 2221906"/>
              <a:gd name="connsiteX59" fmla="*/ 1179320 w 3837062"/>
              <a:gd name="connsiteY59" fmla="*/ 828942 h 2221906"/>
              <a:gd name="connsiteX60" fmla="*/ 1128045 w 3837062"/>
              <a:gd name="connsiteY60" fmla="*/ 811850 h 2221906"/>
              <a:gd name="connsiteX61" fmla="*/ 1102408 w 3837062"/>
              <a:gd name="connsiteY61" fmla="*/ 786213 h 2221906"/>
              <a:gd name="connsiteX62" fmla="*/ 1076771 w 3837062"/>
              <a:gd name="connsiteY62" fmla="*/ 717846 h 2221906"/>
              <a:gd name="connsiteX63" fmla="*/ 1093862 w 3837062"/>
              <a:gd name="connsiteY63" fmla="*/ 538385 h 2221906"/>
              <a:gd name="connsiteX64" fmla="*/ 1102408 w 3837062"/>
              <a:gd name="connsiteY64" fmla="*/ 512747 h 2221906"/>
              <a:gd name="connsiteX65" fmla="*/ 1162228 w 3837062"/>
              <a:gd name="connsiteY65" fmla="*/ 452927 h 2221906"/>
              <a:gd name="connsiteX66" fmla="*/ 1264778 w 3837062"/>
              <a:gd name="connsiteY66" fmla="*/ 427289 h 2221906"/>
              <a:gd name="connsiteX67" fmla="*/ 1341690 w 3837062"/>
              <a:gd name="connsiteY67" fmla="*/ 435835 h 2221906"/>
              <a:gd name="connsiteX68" fmla="*/ 1367328 w 3837062"/>
              <a:gd name="connsiteY68" fmla="*/ 461472 h 2221906"/>
              <a:gd name="connsiteX69" fmla="*/ 1401511 w 3837062"/>
              <a:gd name="connsiteY69" fmla="*/ 529839 h 2221906"/>
              <a:gd name="connsiteX70" fmla="*/ 1410056 w 3837062"/>
              <a:gd name="connsiteY70" fmla="*/ 564022 h 2221906"/>
              <a:gd name="connsiteX71" fmla="*/ 1427148 w 3837062"/>
              <a:gd name="connsiteY71" fmla="*/ 598205 h 2221906"/>
              <a:gd name="connsiteX72" fmla="*/ 1435694 w 3837062"/>
              <a:gd name="connsiteY72" fmla="*/ 666572 h 2221906"/>
              <a:gd name="connsiteX73" fmla="*/ 1444240 w 3837062"/>
              <a:gd name="connsiteY73" fmla="*/ 717846 h 2221906"/>
              <a:gd name="connsiteX74" fmla="*/ 1435694 w 3837062"/>
              <a:gd name="connsiteY74" fmla="*/ 854579 h 2221906"/>
              <a:gd name="connsiteX75" fmla="*/ 1427148 w 3837062"/>
              <a:gd name="connsiteY75" fmla="*/ 880216 h 2221906"/>
              <a:gd name="connsiteX76" fmla="*/ 1384419 w 3837062"/>
              <a:gd name="connsiteY76" fmla="*/ 922945 h 2221906"/>
              <a:gd name="connsiteX77" fmla="*/ 1324599 w 3837062"/>
              <a:gd name="connsiteY77" fmla="*/ 931491 h 2221906"/>
              <a:gd name="connsiteX78" fmla="*/ 1025496 w 3837062"/>
              <a:gd name="connsiteY78" fmla="*/ 922945 h 2221906"/>
              <a:gd name="connsiteX79" fmla="*/ 999858 w 3837062"/>
              <a:gd name="connsiteY79" fmla="*/ 914400 h 2221906"/>
              <a:gd name="connsiteX80" fmla="*/ 914400 w 3837062"/>
              <a:gd name="connsiteY80" fmla="*/ 897308 h 2221906"/>
              <a:gd name="connsiteX81" fmla="*/ 811851 w 3837062"/>
              <a:gd name="connsiteY81" fmla="*/ 888762 h 2221906"/>
              <a:gd name="connsiteX82" fmla="*/ 495656 w 3837062"/>
              <a:gd name="connsiteY82" fmla="*/ 914400 h 2221906"/>
              <a:gd name="connsiteX83" fmla="*/ 470019 w 3837062"/>
              <a:gd name="connsiteY83" fmla="*/ 922945 h 2221906"/>
              <a:gd name="connsiteX84" fmla="*/ 435836 w 3837062"/>
              <a:gd name="connsiteY84" fmla="*/ 948583 h 2221906"/>
              <a:gd name="connsiteX85" fmla="*/ 427290 w 3837062"/>
              <a:gd name="connsiteY85" fmla="*/ 974220 h 2221906"/>
              <a:gd name="connsiteX86" fmla="*/ 410199 w 3837062"/>
              <a:gd name="connsiteY86" fmla="*/ 999858 h 2221906"/>
              <a:gd name="connsiteX87" fmla="*/ 384561 w 3837062"/>
              <a:gd name="connsiteY87" fmla="*/ 1068224 h 2221906"/>
              <a:gd name="connsiteX88" fmla="*/ 367470 w 3837062"/>
              <a:gd name="connsiteY88" fmla="*/ 1102407 h 2221906"/>
              <a:gd name="connsiteX89" fmla="*/ 350378 w 3837062"/>
              <a:gd name="connsiteY89" fmla="*/ 1153682 h 2221906"/>
              <a:gd name="connsiteX90" fmla="*/ 358924 w 3837062"/>
              <a:gd name="connsiteY90" fmla="*/ 1204957 h 2221906"/>
              <a:gd name="connsiteX91" fmla="*/ 376015 w 3837062"/>
              <a:gd name="connsiteY91" fmla="*/ 1179319 h 2221906"/>
              <a:gd name="connsiteX92" fmla="*/ 384561 w 3837062"/>
              <a:gd name="connsiteY92" fmla="*/ 1153682 h 2221906"/>
              <a:gd name="connsiteX93" fmla="*/ 376015 w 3837062"/>
              <a:gd name="connsiteY93" fmla="*/ 1059678 h 2221906"/>
              <a:gd name="connsiteX94" fmla="*/ 358924 w 3837062"/>
              <a:gd name="connsiteY94" fmla="*/ 1034041 h 2221906"/>
              <a:gd name="connsiteX95" fmla="*/ 282012 w 3837062"/>
              <a:gd name="connsiteY95" fmla="*/ 982766 h 2221906"/>
              <a:gd name="connsiteX96" fmla="*/ 222191 w 3837062"/>
              <a:gd name="connsiteY96" fmla="*/ 974220 h 2221906"/>
              <a:gd name="connsiteX97" fmla="*/ 196554 w 3837062"/>
              <a:gd name="connsiteY97" fmla="*/ 965674 h 2221906"/>
              <a:gd name="connsiteX98" fmla="*/ 76913 w 3837062"/>
              <a:gd name="connsiteY98" fmla="*/ 982766 h 2221906"/>
              <a:gd name="connsiteX99" fmla="*/ 59821 w 3837062"/>
              <a:gd name="connsiteY99" fmla="*/ 1008403 h 2221906"/>
              <a:gd name="connsiteX100" fmla="*/ 34184 w 3837062"/>
              <a:gd name="connsiteY100" fmla="*/ 1068224 h 2221906"/>
              <a:gd name="connsiteX101" fmla="*/ 25638 w 3837062"/>
              <a:gd name="connsiteY101" fmla="*/ 1102407 h 2221906"/>
              <a:gd name="connsiteX102" fmla="*/ 8546 w 3837062"/>
              <a:gd name="connsiteY102" fmla="*/ 1136590 h 2221906"/>
              <a:gd name="connsiteX103" fmla="*/ 0 w 3837062"/>
              <a:gd name="connsiteY103" fmla="*/ 1162228 h 2221906"/>
              <a:gd name="connsiteX104" fmla="*/ 17092 w 3837062"/>
              <a:gd name="connsiteY104" fmla="*/ 1375872 h 2221906"/>
              <a:gd name="connsiteX105" fmla="*/ 51275 w 3837062"/>
              <a:gd name="connsiteY105" fmla="*/ 1444239 h 2221906"/>
              <a:gd name="connsiteX106" fmla="*/ 85458 w 3837062"/>
              <a:gd name="connsiteY106" fmla="*/ 1504059 h 2221906"/>
              <a:gd name="connsiteX107" fmla="*/ 102550 w 3837062"/>
              <a:gd name="connsiteY107" fmla="*/ 1538243 h 2221906"/>
              <a:gd name="connsiteX108" fmla="*/ 136733 w 3837062"/>
              <a:gd name="connsiteY108" fmla="*/ 1589517 h 2221906"/>
              <a:gd name="connsiteX109" fmla="*/ 188008 w 3837062"/>
              <a:gd name="connsiteY109" fmla="*/ 1657884 h 2221906"/>
              <a:gd name="connsiteX110" fmla="*/ 196554 w 3837062"/>
              <a:gd name="connsiteY110" fmla="*/ 1683521 h 2221906"/>
              <a:gd name="connsiteX111" fmla="*/ 222191 w 3837062"/>
              <a:gd name="connsiteY111" fmla="*/ 1717704 h 2221906"/>
              <a:gd name="connsiteX112" fmla="*/ 239283 w 3837062"/>
              <a:gd name="connsiteY112" fmla="*/ 1820254 h 2221906"/>
              <a:gd name="connsiteX113" fmla="*/ 230737 w 3837062"/>
              <a:gd name="connsiteY113" fmla="*/ 1905712 h 2221906"/>
              <a:gd name="connsiteX114" fmla="*/ 213645 w 3837062"/>
              <a:gd name="connsiteY114" fmla="*/ 1956986 h 2221906"/>
              <a:gd name="connsiteX115" fmla="*/ 205099 w 3837062"/>
              <a:gd name="connsiteY115" fmla="*/ 1982624 h 2221906"/>
              <a:gd name="connsiteX116" fmla="*/ 188008 w 3837062"/>
              <a:gd name="connsiteY116" fmla="*/ 2008261 h 2221906"/>
              <a:gd name="connsiteX117" fmla="*/ 170916 w 3837062"/>
              <a:gd name="connsiteY117" fmla="*/ 2059536 h 2221906"/>
              <a:gd name="connsiteX118" fmla="*/ 162371 w 3837062"/>
              <a:gd name="connsiteY118" fmla="*/ 2085173 h 2221906"/>
              <a:gd name="connsiteX119" fmla="*/ 136733 w 3837062"/>
              <a:gd name="connsiteY119" fmla="*/ 2136448 h 2221906"/>
              <a:gd name="connsiteX120" fmla="*/ 153825 w 3837062"/>
              <a:gd name="connsiteY120" fmla="*/ 2213360 h 2221906"/>
              <a:gd name="connsiteX121" fmla="*/ 170916 w 3837062"/>
              <a:gd name="connsiteY121" fmla="*/ 2221906 h 222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837062" h="2221906">
                <a:moveTo>
                  <a:pt x="3837062" y="153824"/>
                </a:moveTo>
                <a:cubicBezTo>
                  <a:pt x="3816723" y="141620"/>
                  <a:pt x="3777950" y="120349"/>
                  <a:pt x="3760150" y="102549"/>
                </a:cubicBezTo>
                <a:cubicBezTo>
                  <a:pt x="3734172" y="76571"/>
                  <a:pt x="3729080" y="40732"/>
                  <a:pt x="3683238" y="34183"/>
                </a:cubicBezTo>
                <a:cubicBezTo>
                  <a:pt x="3649473" y="29359"/>
                  <a:pt x="3614011" y="25422"/>
                  <a:pt x="3580688" y="17091"/>
                </a:cubicBezTo>
                <a:cubicBezTo>
                  <a:pt x="3571949" y="14906"/>
                  <a:pt x="3563790" y="10730"/>
                  <a:pt x="3555051" y="8545"/>
                </a:cubicBezTo>
                <a:cubicBezTo>
                  <a:pt x="3540960" y="5022"/>
                  <a:pt x="3526565" y="2848"/>
                  <a:pt x="3512322" y="0"/>
                </a:cubicBezTo>
                <a:cubicBezTo>
                  <a:pt x="3483836" y="2848"/>
                  <a:pt x="3455241" y="4762"/>
                  <a:pt x="3426864" y="8545"/>
                </a:cubicBezTo>
                <a:cubicBezTo>
                  <a:pt x="3412466" y="10465"/>
                  <a:pt x="3398631" y="16166"/>
                  <a:pt x="3384135" y="17091"/>
                </a:cubicBezTo>
                <a:cubicBezTo>
                  <a:pt x="3264602" y="24721"/>
                  <a:pt x="3144853" y="28486"/>
                  <a:pt x="3025212" y="34183"/>
                </a:cubicBezTo>
                <a:cubicBezTo>
                  <a:pt x="2962809" y="49784"/>
                  <a:pt x="3016305" y="30181"/>
                  <a:pt x="2965391" y="68366"/>
                </a:cubicBezTo>
                <a:cubicBezTo>
                  <a:pt x="2952103" y="78332"/>
                  <a:pt x="2936747" y="85200"/>
                  <a:pt x="2922662" y="94003"/>
                </a:cubicBezTo>
                <a:cubicBezTo>
                  <a:pt x="2913952" y="99447"/>
                  <a:pt x="2905571" y="105398"/>
                  <a:pt x="2897025" y="111095"/>
                </a:cubicBezTo>
                <a:cubicBezTo>
                  <a:pt x="2894176" y="119641"/>
                  <a:pt x="2893476" y="129237"/>
                  <a:pt x="2888479" y="136732"/>
                </a:cubicBezTo>
                <a:cubicBezTo>
                  <a:pt x="2845803" y="200746"/>
                  <a:pt x="2874616" y="127049"/>
                  <a:pt x="2854296" y="188007"/>
                </a:cubicBezTo>
                <a:cubicBezTo>
                  <a:pt x="2851447" y="207947"/>
                  <a:pt x="2849353" y="228010"/>
                  <a:pt x="2845750" y="247828"/>
                </a:cubicBezTo>
                <a:cubicBezTo>
                  <a:pt x="2843649" y="259384"/>
                  <a:pt x="2837204" y="270266"/>
                  <a:pt x="2837204" y="282011"/>
                </a:cubicBezTo>
                <a:cubicBezTo>
                  <a:pt x="2837204" y="313475"/>
                  <a:pt x="2839579" y="345162"/>
                  <a:pt x="2845750" y="376015"/>
                </a:cubicBezTo>
                <a:cubicBezTo>
                  <a:pt x="2848248" y="388507"/>
                  <a:pt x="2854551" y="400526"/>
                  <a:pt x="2862842" y="410198"/>
                </a:cubicBezTo>
                <a:cubicBezTo>
                  <a:pt x="2872111" y="421012"/>
                  <a:pt x="2885435" y="427556"/>
                  <a:pt x="2897025" y="435835"/>
                </a:cubicBezTo>
                <a:cubicBezTo>
                  <a:pt x="2905383" y="441805"/>
                  <a:pt x="2912698" y="450436"/>
                  <a:pt x="2922662" y="452927"/>
                </a:cubicBezTo>
                <a:cubicBezTo>
                  <a:pt x="2947687" y="459183"/>
                  <a:pt x="2973937" y="458624"/>
                  <a:pt x="2999574" y="461472"/>
                </a:cubicBezTo>
                <a:cubicBezTo>
                  <a:pt x="3045608" y="457287"/>
                  <a:pt x="3086396" y="468654"/>
                  <a:pt x="3119215" y="435835"/>
                </a:cubicBezTo>
                <a:cubicBezTo>
                  <a:pt x="3126478" y="428572"/>
                  <a:pt x="3130610" y="418744"/>
                  <a:pt x="3136307" y="410198"/>
                </a:cubicBezTo>
                <a:cubicBezTo>
                  <a:pt x="3139156" y="401652"/>
                  <a:pt x="3144853" y="393568"/>
                  <a:pt x="3144853" y="384560"/>
                </a:cubicBezTo>
                <a:cubicBezTo>
                  <a:pt x="3144853" y="338894"/>
                  <a:pt x="3143429" y="292935"/>
                  <a:pt x="3136307" y="247828"/>
                </a:cubicBezTo>
                <a:cubicBezTo>
                  <a:pt x="3134705" y="237683"/>
                  <a:pt x="3125790" y="230080"/>
                  <a:pt x="3119215" y="222190"/>
                </a:cubicBezTo>
                <a:cubicBezTo>
                  <a:pt x="3091643" y="189104"/>
                  <a:pt x="3096931" y="200315"/>
                  <a:pt x="3059395" y="179461"/>
                </a:cubicBezTo>
                <a:cubicBezTo>
                  <a:pt x="3044875" y="171394"/>
                  <a:pt x="3031522" y="161252"/>
                  <a:pt x="3016666" y="153824"/>
                </a:cubicBezTo>
                <a:cubicBezTo>
                  <a:pt x="3005246" y="148114"/>
                  <a:pt x="2966702" y="138922"/>
                  <a:pt x="2956845" y="136732"/>
                </a:cubicBezTo>
                <a:cubicBezTo>
                  <a:pt x="2934336" y="131730"/>
                  <a:pt x="2884055" y="122293"/>
                  <a:pt x="2862842" y="119641"/>
                </a:cubicBezTo>
                <a:cubicBezTo>
                  <a:pt x="2834435" y="116090"/>
                  <a:pt x="2805870" y="113944"/>
                  <a:pt x="2777384" y="111095"/>
                </a:cubicBezTo>
                <a:cubicBezTo>
                  <a:pt x="2768838" y="108246"/>
                  <a:pt x="2760754" y="102549"/>
                  <a:pt x="2751746" y="102549"/>
                </a:cubicBezTo>
                <a:cubicBezTo>
                  <a:pt x="2498201" y="102549"/>
                  <a:pt x="2547049" y="96785"/>
                  <a:pt x="2409914" y="119641"/>
                </a:cubicBezTo>
                <a:lnTo>
                  <a:pt x="2341548" y="153824"/>
                </a:lnTo>
                <a:cubicBezTo>
                  <a:pt x="2330154" y="159521"/>
                  <a:pt x="2319193" y="166184"/>
                  <a:pt x="2307365" y="170915"/>
                </a:cubicBezTo>
                <a:lnTo>
                  <a:pt x="2264636" y="188007"/>
                </a:lnTo>
                <a:cubicBezTo>
                  <a:pt x="2189739" y="262904"/>
                  <a:pt x="2284747" y="171248"/>
                  <a:pt x="2213361" y="230736"/>
                </a:cubicBezTo>
                <a:cubicBezTo>
                  <a:pt x="2147560" y="285570"/>
                  <a:pt x="2225741" y="231028"/>
                  <a:pt x="2162086" y="273465"/>
                </a:cubicBezTo>
                <a:cubicBezTo>
                  <a:pt x="2156389" y="284859"/>
                  <a:pt x="2150013" y="295939"/>
                  <a:pt x="2144995" y="307648"/>
                </a:cubicBezTo>
                <a:cubicBezTo>
                  <a:pt x="2141447" y="315928"/>
                  <a:pt x="2140478" y="325229"/>
                  <a:pt x="2136449" y="333286"/>
                </a:cubicBezTo>
                <a:cubicBezTo>
                  <a:pt x="2129021" y="348142"/>
                  <a:pt x="2119615" y="361930"/>
                  <a:pt x="2110812" y="376015"/>
                </a:cubicBezTo>
                <a:cubicBezTo>
                  <a:pt x="2105368" y="384725"/>
                  <a:pt x="2098313" y="392466"/>
                  <a:pt x="2093720" y="401652"/>
                </a:cubicBezTo>
                <a:cubicBezTo>
                  <a:pt x="2089691" y="409709"/>
                  <a:pt x="2088722" y="419009"/>
                  <a:pt x="2085174" y="427289"/>
                </a:cubicBezTo>
                <a:cubicBezTo>
                  <a:pt x="2080156" y="438998"/>
                  <a:pt x="2072556" y="449544"/>
                  <a:pt x="2068083" y="461472"/>
                </a:cubicBezTo>
                <a:cubicBezTo>
                  <a:pt x="2063959" y="472470"/>
                  <a:pt x="2064164" y="484860"/>
                  <a:pt x="2059537" y="495656"/>
                </a:cubicBezTo>
                <a:cubicBezTo>
                  <a:pt x="2055491" y="505096"/>
                  <a:pt x="2047541" y="512376"/>
                  <a:pt x="2042445" y="521293"/>
                </a:cubicBezTo>
                <a:cubicBezTo>
                  <a:pt x="2036125" y="532354"/>
                  <a:pt x="2029827" y="543548"/>
                  <a:pt x="2025354" y="555476"/>
                </a:cubicBezTo>
                <a:cubicBezTo>
                  <a:pt x="2021230" y="566473"/>
                  <a:pt x="2020522" y="578517"/>
                  <a:pt x="2016808" y="589659"/>
                </a:cubicBezTo>
                <a:cubicBezTo>
                  <a:pt x="2011957" y="604212"/>
                  <a:pt x="2004567" y="617835"/>
                  <a:pt x="1999716" y="632388"/>
                </a:cubicBezTo>
                <a:cubicBezTo>
                  <a:pt x="1988532" y="665941"/>
                  <a:pt x="1995935" y="670157"/>
                  <a:pt x="1974079" y="700755"/>
                </a:cubicBezTo>
                <a:cubicBezTo>
                  <a:pt x="1967054" y="710589"/>
                  <a:pt x="1956179" y="717108"/>
                  <a:pt x="1948442" y="726392"/>
                </a:cubicBezTo>
                <a:cubicBezTo>
                  <a:pt x="1941867" y="734282"/>
                  <a:pt x="1937047" y="743483"/>
                  <a:pt x="1931350" y="752029"/>
                </a:cubicBezTo>
                <a:cubicBezTo>
                  <a:pt x="1916362" y="796994"/>
                  <a:pt x="1932722" y="766451"/>
                  <a:pt x="1880075" y="803304"/>
                </a:cubicBezTo>
                <a:cubicBezTo>
                  <a:pt x="1865132" y="813764"/>
                  <a:pt x="1852987" y="828103"/>
                  <a:pt x="1837346" y="837487"/>
                </a:cubicBezTo>
                <a:cubicBezTo>
                  <a:pt x="1824192" y="845380"/>
                  <a:pt x="1808980" y="849193"/>
                  <a:pt x="1794617" y="854579"/>
                </a:cubicBezTo>
                <a:cubicBezTo>
                  <a:pt x="1786183" y="857742"/>
                  <a:pt x="1777719" y="860940"/>
                  <a:pt x="1768980" y="863125"/>
                </a:cubicBezTo>
                <a:cubicBezTo>
                  <a:pt x="1735653" y="871457"/>
                  <a:pt x="1700202" y="875392"/>
                  <a:pt x="1666430" y="880216"/>
                </a:cubicBezTo>
                <a:lnTo>
                  <a:pt x="1290415" y="871671"/>
                </a:lnTo>
                <a:cubicBezTo>
                  <a:pt x="1278680" y="871182"/>
                  <a:pt x="1267525" y="866352"/>
                  <a:pt x="1256232" y="863125"/>
                </a:cubicBezTo>
                <a:cubicBezTo>
                  <a:pt x="1210586" y="850083"/>
                  <a:pt x="1242642" y="855326"/>
                  <a:pt x="1179320" y="828942"/>
                </a:cubicBezTo>
                <a:cubicBezTo>
                  <a:pt x="1162690" y="822013"/>
                  <a:pt x="1145137" y="817547"/>
                  <a:pt x="1128045" y="811850"/>
                </a:cubicBezTo>
                <a:cubicBezTo>
                  <a:pt x="1119499" y="803304"/>
                  <a:pt x="1109432" y="796047"/>
                  <a:pt x="1102408" y="786213"/>
                </a:cubicBezTo>
                <a:cubicBezTo>
                  <a:pt x="1085219" y="762148"/>
                  <a:pt x="1083652" y="745374"/>
                  <a:pt x="1076771" y="717846"/>
                </a:cubicBezTo>
                <a:cubicBezTo>
                  <a:pt x="1082468" y="658026"/>
                  <a:pt x="1086409" y="598012"/>
                  <a:pt x="1093862" y="538385"/>
                </a:cubicBezTo>
                <a:cubicBezTo>
                  <a:pt x="1094979" y="529446"/>
                  <a:pt x="1096781" y="519781"/>
                  <a:pt x="1102408" y="512747"/>
                </a:cubicBezTo>
                <a:cubicBezTo>
                  <a:pt x="1120024" y="490727"/>
                  <a:pt x="1134700" y="459044"/>
                  <a:pt x="1162228" y="452927"/>
                </a:cubicBezTo>
                <a:cubicBezTo>
                  <a:pt x="1247934" y="433881"/>
                  <a:pt x="1214226" y="444140"/>
                  <a:pt x="1264778" y="427289"/>
                </a:cubicBezTo>
                <a:cubicBezTo>
                  <a:pt x="1290415" y="430138"/>
                  <a:pt x="1317219" y="427678"/>
                  <a:pt x="1341690" y="435835"/>
                </a:cubicBezTo>
                <a:cubicBezTo>
                  <a:pt x="1353155" y="439657"/>
                  <a:pt x="1359591" y="452188"/>
                  <a:pt x="1367328" y="461472"/>
                </a:cubicBezTo>
                <a:cubicBezTo>
                  <a:pt x="1384771" y="482404"/>
                  <a:pt x="1392787" y="503667"/>
                  <a:pt x="1401511" y="529839"/>
                </a:cubicBezTo>
                <a:cubicBezTo>
                  <a:pt x="1405225" y="540981"/>
                  <a:pt x="1405932" y="553025"/>
                  <a:pt x="1410056" y="564022"/>
                </a:cubicBezTo>
                <a:cubicBezTo>
                  <a:pt x="1414529" y="575950"/>
                  <a:pt x="1421451" y="586811"/>
                  <a:pt x="1427148" y="598205"/>
                </a:cubicBezTo>
                <a:cubicBezTo>
                  <a:pt x="1429997" y="620994"/>
                  <a:pt x="1432446" y="643836"/>
                  <a:pt x="1435694" y="666572"/>
                </a:cubicBezTo>
                <a:cubicBezTo>
                  <a:pt x="1438144" y="683725"/>
                  <a:pt x="1444240" y="700519"/>
                  <a:pt x="1444240" y="717846"/>
                </a:cubicBezTo>
                <a:cubicBezTo>
                  <a:pt x="1444240" y="763513"/>
                  <a:pt x="1440475" y="809163"/>
                  <a:pt x="1435694" y="854579"/>
                </a:cubicBezTo>
                <a:cubicBezTo>
                  <a:pt x="1434751" y="863537"/>
                  <a:pt x="1431177" y="872159"/>
                  <a:pt x="1427148" y="880216"/>
                </a:cubicBezTo>
                <a:cubicBezTo>
                  <a:pt x="1418434" y="897643"/>
                  <a:pt x="1404527" y="916913"/>
                  <a:pt x="1384419" y="922945"/>
                </a:cubicBezTo>
                <a:cubicBezTo>
                  <a:pt x="1365126" y="928733"/>
                  <a:pt x="1344539" y="928642"/>
                  <a:pt x="1324599" y="931491"/>
                </a:cubicBezTo>
                <a:cubicBezTo>
                  <a:pt x="1224898" y="928642"/>
                  <a:pt x="1125100" y="928187"/>
                  <a:pt x="1025496" y="922945"/>
                </a:cubicBezTo>
                <a:cubicBezTo>
                  <a:pt x="1016500" y="922472"/>
                  <a:pt x="1008635" y="916426"/>
                  <a:pt x="999858" y="914400"/>
                </a:cubicBezTo>
                <a:cubicBezTo>
                  <a:pt x="971552" y="907868"/>
                  <a:pt x="943350" y="899721"/>
                  <a:pt x="914400" y="897308"/>
                </a:cubicBezTo>
                <a:lnTo>
                  <a:pt x="811851" y="888762"/>
                </a:lnTo>
                <a:cubicBezTo>
                  <a:pt x="677784" y="896887"/>
                  <a:pt x="601291" y="884220"/>
                  <a:pt x="495656" y="914400"/>
                </a:cubicBezTo>
                <a:cubicBezTo>
                  <a:pt x="486995" y="916875"/>
                  <a:pt x="478565" y="920097"/>
                  <a:pt x="470019" y="922945"/>
                </a:cubicBezTo>
                <a:cubicBezTo>
                  <a:pt x="458625" y="931491"/>
                  <a:pt x="444954" y="937641"/>
                  <a:pt x="435836" y="948583"/>
                </a:cubicBezTo>
                <a:cubicBezTo>
                  <a:pt x="430069" y="955503"/>
                  <a:pt x="431318" y="966163"/>
                  <a:pt x="427290" y="974220"/>
                </a:cubicBezTo>
                <a:cubicBezTo>
                  <a:pt x="422697" y="983407"/>
                  <a:pt x="414792" y="990671"/>
                  <a:pt x="410199" y="999858"/>
                </a:cubicBezTo>
                <a:cubicBezTo>
                  <a:pt x="374790" y="1070676"/>
                  <a:pt x="406750" y="1016449"/>
                  <a:pt x="384561" y="1068224"/>
                </a:cubicBezTo>
                <a:cubicBezTo>
                  <a:pt x="379543" y="1079933"/>
                  <a:pt x="372201" y="1090579"/>
                  <a:pt x="367470" y="1102407"/>
                </a:cubicBezTo>
                <a:cubicBezTo>
                  <a:pt x="360779" y="1119135"/>
                  <a:pt x="350378" y="1153682"/>
                  <a:pt x="350378" y="1153682"/>
                </a:cubicBezTo>
                <a:cubicBezTo>
                  <a:pt x="353227" y="1170774"/>
                  <a:pt x="346672" y="1192705"/>
                  <a:pt x="358924" y="1204957"/>
                </a:cubicBezTo>
                <a:cubicBezTo>
                  <a:pt x="366187" y="1212220"/>
                  <a:pt x="371422" y="1188506"/>
                  <a:pt x="376015" y="1179319"/>
                </a:cubicBezTo>
                <a:cubicBezTo>
                  <a:pt x="380043" y="1171262"/>
                  <a:pt x="381712" y="1162228"/>
                  <a:pt x="384561" y="1153682"/>
                </a:cubicBezTo>
                <a:cubicBezTo>
                  <a:pt x="381712" y="1122347"/>
                  <a:pt x="382608" y="1090443"/>
                  <a:pt x="376015" y="1059678"/>
                </a:cubicBezTo>
                <a:cubicBezTo>
                  <a:pt x="373863" y="1049635"/>
                  <a:pt x="365499" y="1041931"/>
                  <a:pt x="358924" y="1034041"/>
                </a:cubicBezTo>
                <a:cubicBezTo>
                  <a:pt x="338809" y="1009903"/>
                  <a:pt x="313543" y="989072"/>
                  <a:pt x="282012" y="982766"/>
                </a:cubicBezTo>
                <a:cubicBezTo>
                  <a:pt x="262260" y="978816"/>
                  <a:pt x="242131" y="977069"/>
                  <a:pt x="222191" y="974220"/>
                </a:cubicBezTo>
                <a:cubicBezTo>
                  <a:pt x="213645" y="971371"/>
                  <a:pt x="205562" y="965674"/>
                  <a:pt x="196554" y="965674"/>
                </a:cubicBezTo>
                <a:cubicBezTo>
                  <a:pt x="121663" y="965674"/>
                  <a:pt x="124359" y="966950"/>
                  <a:pt x="76913" y="982766"/>
                </a:cubicBezTo>
                <a:cubicBezTo>
                  <a:pt x="71216" y="991312"/>
                  <a:pt x="63867" y="998963"/>
                  <a:pt x="59821" y="1008403"/>
                </a:cubicBezTo>
                <a:cubicBezTo>
                  <a:pt x="26706" y="1085669"/>
                  <a:pt x="77097" y="1003851"/>
                  <a:pt x="34184" y="1068224"/>
                </a:cubicBezTo>
                <a:cubicBezTo>
                  <a:pt x="31335" y="1079618"/>
                  <a:pt x="29762" y="1091410"/>
                  <a:pt x="25638" y="1102407"/>
                </a:cubicBezTo>
                <a:cubicBezTo>
                  <a:pt x="21165" y="1114335"/>
                  <a:pt x="13564" y="1124881"/>
                  <a:pt x="8546" y="1136590"/>
                </a:cubicBezTo>
                <a:cubicBezTo>
                  <a:pt x="4997" y="1144870"/>
                  <a:pt x="2849" y="1153682"/>
                  <a:pt x="0" y="1162228"/>
                </a:cubicBezTo>
                <a:cubicBezTo>
                  <a:pt x="5697" y="1233443"/>
                  <a:pt x="4312" y="1305582"/>
                  <a:pt x="17092" y="1375872"/>
                </a:cubicBezTo>
                <a:cubicBezTo>
                  <a:pt x="21650" y="1400940"/>
                  <a:pt x="38634" y="1422117"/>
                  <a:pt x="51275" y="1444239"/>
                </a:cubicBezTo>
                <a:cubicBezTo>
                  <a:pt x="62669" y="1464179"/>
                  <a:pt x="74461" y="1483897"/>
                  <a:pt x="85458" y="1504059"/>
                </a:cubicBezTo>
                <a:cubicBezTo>
                  <a:pt x="91558" y="1515243"/>
                  <a:pt x="95995" y="1527319"/>
                  <a:pt x="102550" y="1538243"/>
                </a:cubicBezTo>
                <a:cubicBezTo>
                  <a:pt x="113118" y="1555857"/>
                  <a:pt x="125705" y="1572187"/>
                  <a:pt x="136733" y="1589517"/>
                </a:cubicBezTo>
                <a:cubicBezTo>
                  <a:pt x="173898" y="1647919"/>
                  <a:pt x="146763" y="1616638"/>
                  <a:pt x="188008" y="1657884"/>
                </a:cubicBezTo>
                <a:cubicBezTo>
                  <a:pt x="190857" y="1666430"/>
                  <a:pt x="192085" y="1675700"/>
                  <a:pt x="196554" y="1683521"/>
                </a:cubicBezTo>
                <a:cubicBezTo>
                  <a:pt x="203620" y="1695887"/>
                  <a:pt x="217943" y="1704109"/>
                  <a:pt x="222191" y="1717704"/>
                </a:cubicBezTo>
                <a:cubicBezTo>
                  <a:pt x="232528" y="1750781"/>
                  <a:pt x="239283" y="1820254"/>
                  <a:pt x="239283" y="1820254"/>
                </a:cubicBezTo>
                <a:cubicBezTo>
                  <a:pt x="236434" y="1848740"/>
                  <a:pt x="236013" y="1877574"/>
                  <a:pt x="230737" y="1905712"/>
                </a:cubicBezTo>
                <a:cubicBezTo>
                  <a:pt x="227417" y="1923419"/>
                  <a:pt x="219342" y="1939895"/>
                  <a:pt x="213645" y="1956986"/>
                </a:cubicBezTo>
                <a:cubicBezTo>
                  <a:pt x="210796" y="1965532"/>
                  <a:pt x="210096" y="1975129"/>
                  <a:pt x="205099" y="1982624"/>
                </a:cubicBezTo>
                <a:cubicBezTo>
                  <a:pt x="199402" y="1991170"/>
                  <a:pt x="192179" y="1998876"/>
                  <a:pt x="188008" y="2008261"/>
                </a:cubicBezTo>
                <a:cubicBezTo>
                  <a:pt x="180691" y="2024724"/>
                  <a:pt x="176613" y="2042444"/>
                  <a:pt x="170916" y="2059536"/>
                </a:cubicBezTo>
                <a:cubicBezTo>
                  <a:pt x="168067" y="2068082"/>
                  <a:pt x="167368" y="2077678"/>
                  <a:pt x="162371" y="2085173"/>
                </a:cubicBezTo>
                <a:cubicBezTo>
                  <a:pt x="140282" y="2118306"/>
                  <a:pt x="148527" y="2101067"/>
                  <a:pt x="136733" y="2136448"/>
                </a:cubicBezTo>
                <a:cubicBezTo>
                  <a:pt x="137125" y="2138800"/>
                  <a:pt x="144808" y="2201338"/>
                  <a:pt x="153825" y="2213360"/>
                </a:cubicBezTo>
                <a:cubicBezTo>
                  <a:pt x="157647" y="2218456"/>
                  <a:pt x="165219" y="2219057"/>
                  <a:pt x="170916" y="2221906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Mosolygó arc 5">
            <a:extLst>
              <a:ext uri="{FF2B5EF4-FFF2-40B4-BE49-F238E27FC236}">
                <a16:creationId xmlns:a16="http://schemas.microsoft.com/office/drawing/2014/main" id="{F60F7FE5-7316-432A-BB50-39AE913021C1}"/>
              </a:ext>
            </a:extLst>
          </p:cNvPr>
          <p:cNvSpPr/>
          <p:nvPr/>
        </p:nvSpPr>
        <p:spPr>
          <a:xfrm>
            <a:off x="10220770" y="4391026"/>
            <a:ext cx="1580971" cy="1565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Ábra 7" descr="Virág szár nélkül">
            <a:extLst>
              <a:ext uri="{FF2B5EF4-FFF2-40B4-BE49-F238E27FC236}">
                <a16:creationId xmlns:a16="http://schemas.microsoft.com/office/drawing/2014/main" id="{7149A932-0FA8-4567-8F45-E940F105A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98" y="654618"/>
            <a:ext cx="1521014" cy="1521014"/>
          </a:xfrm>
          <a:prstGeom prst="rect">
            <a:avLst/>
          </a:prstGeom>
        </p:spPr>
      </p:pic>
      <p:pic>
        <p:nvPicPr>
          <p:cNvPr id="13" name="Ábra 12" descr="Virág szár nélkül">
            <a:extLst>
              <a:ext uri="{FF2B5EF4-FFF2-40B4-BE49-F238E27FC236}">
                <a16:creationId xmlns:a16="http://schemas.microsoft.com/office/drawing/2014/main" id="{848780B9-E2EA-4AA7-996D-8911507D9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2764" y="1913797"/>
            <a:ext cx="1521014" cy="15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0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AAF9DA-2B76-475B-A77D-9770A9E7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65" y="155249"/>
            <a:ext cx="1918531" cy="835351"/>
          </a:xfrm>
        </p:spPr>
        <p:txBody>
          <a:bodyPr/>
          <a:lstStyle/>
          <a:p>
            <a:r>
              <a:rPr lang="hu-HU" u="sng" dirty="0"/>
              <a:t>GitHub</a:t>
            </a:r>
          </a:p>
        </p:txBody>
      </p:sp>
      <p:pic>
        <p:nvPicPr>
          <p:cNvPr id="3074" name="Picture 2" descr="Canonical GitHub Account Hacked - TheDigitalHacker">
            <a:extLst>
              <a:ext uri="{FF2B5EF4-FFF2-40B4-BE49-F238E27FC236}">
                <a16:creationId xmlns:a16="http://schemas.microsoft.com/office/drawing/2014/main" id="{FC5D30BE-AC2A-4826-8875-3DBEE17E6F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5" y="1551059"/>
            <a:ext cx="9310697" cy="4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Ábra 4" descr="Pókháló">
            <a:extLst>
              <a:ext uri="{FF2B5EF4-FFF2-40B4-BE49-F238E27FC236}">
                <a16:creationId xmlns:a16="http://schemas.microsoft.com/office/drawing/2014/main" id="{61933929-E9AE-43F6-8577-6E8E2941C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9166" y="-990957"/>
            <a:ext cx="2973581" cy="29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62A307-A22E-40AA-B199-3418087D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577"/>
            <a:ext cx="11107023" cy="1452843"/>
          </a:xfrm>
        </p:spPr>
        <p:txBody>
          <a:bodyPr/>
          <a:lstStyle/>
          <a:p>
            <a:r>
              <a:rPr lang="hu-HU" dirty="0"/>
              <a:t>Köszönjük a </a:t>
            </a:r>
            <a:r>
              <a:rPr lang="hu-HU" dirty="0" err="1"/>
              <a:t>figyelemet</a:t>
            </a:r>
            <a:r>
              <a:rPr lang="hu-HU" dirty="0"/>
              <a:t>!</a:t>
            </a:r>
          </a:p>
        </p:txBody>
      </p:sp>
      <p:pic>
        <p:nvPicPr>
          <p:cNvPr id="5" name="Ábra 4" descr="Macska">
            <a:extLst>
              <a:ext uri="{FF2B5EF4-FFF2-40B4-BE49-F238E27FC236}">
                <a16:creationId xmlns:a16="http://schemas.microsoft.com/office/drawing/2014/main" id="{D4D4D7FC-9A49-422E-B5B9-490CE16A2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1428" y="3559581"/>
            <a:ext cx="2357307" cy="2357307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7" name="Ábra 6" descr="Cápa">
            <a:extLst>
              <a:ext uri="{FF2B5EF4-FFF2-40B4-BE49-F238E27FC236}">
                <a16:creationId xmlns:a16="http://schemas.microsoft.com/office/drawing/2014/main" id="{CE3B6A2F-42B6-4D65-8900-E7AE6C32F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1050">
            <a:off x="1310" y="3629091"/>
            <a:ext cx="3029343" cy="3029343"/>
          </a:xfrm>
          <a:prstGeom prst="rect">
            <a:avLst/>
          </a:prstGeom>
        </p:spPr>
      </p:pic>
      <p:pic>
        <p:nvPicPr>
          <p:cNvPr id="9" name="Ábra 8" descr="Buborékok">
            <a:extLst>
              <a:ext uri="{FF2B5EF4-FFF2-40B4-BE49-F238E27FC236}">
                <a16:creationId xmlns:a16="http://schemas.microsoft.com/office/drawing/2014/main" id="{1B7FD292-4ED0-4D0E-AA43-82E96282B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4325" y="3827155"/>
            <a:ext cx="1274747" cy="1274747"/>
          </a:xfrm>
          <a:prstGeom prst="rect">
            <a:avLst/>
          </a:prstGeom>
        </p:spPr>
      </p:pic>
      <p:pic>
        <p:nvPicPr>
          <p:cNvPr id="11" name="Ábra 10" descr="Kehely">
            <a:extLst>
              <a:ext uri="{FF2B5EF4-FFF2-40B4-BE49-F238E27FC236}">
                <a16:creationId xmlns:a16="http://schemas.microsoft.com/office/drawing/2014/main" id="{2B360184-14FF-4D8B-8862-1C17B5A63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4785" y="5002488"/>
            <a:ext cx="914400" cy="914400"/>
          </a:xfrm>
          <a:prstGeom prst="rect">
            <a:avLst/>
          </a:prstGeom>
        </p:spPr>
      </p:pic>
      <p:pic>
        <p:nvPicPr>
          <p:cNvPr id="13" name="Ábra 12" descr="Hal">
            <a:extLst>
              <a:ext uri="{FF2B5EF4-FFF2-40B4-BE49-F238E27FC236}">
                <a16:creationId xmlns:a16="http://schemas.microsoft.com/office/drawing/2014/main" id="{C3597F3A-6E04-4527-839E-6198E0AA0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333022">
            <a:off x="9922709" y="4804637"/>
            <a:ext cx="73855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48012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0</TotalTime>
  <Words>18</Words>
  <Application>Microsoft Office PowerPoint</Application>
  <PresentationFormat>Szélesvásznú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Körülvágás</vt:lpstr>
      <vt:lpstr>Állatok Weblap</vt:lpstr>
      <vt:lpstr>HTML</vt:lpstr>
      <vt:lpstr>CSS/ bootstrap</vt:lpstr>
      <vt:lpstr>GitHub</vt:lpstr>
      <vt:lpstr>Köszönjük a figyelemet!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Állatok Weblap</dc:title>
  <dc:creator>kodobocz.hanna.lara</dc:creator>
  <cp:lastModifiedBy>kodobocz.hanna.lara</cp:lastModifiedBy>
  <cp:revision>2</cp:revision>
  <dcterms:created xsi:type="dcterms:W3CDTF">2023-11-29T13:01:05Z</dcterms:created>
  <dcterms:modified xsi:type="dcterms:W3CDTF">2023-11-29T13:18:44Z</dcterms:modified>
</cp:coreProperties>
</file>