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C9F12A-C0A0-42FB-AD8E-741A7ED7C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C037F7-9028-404F-A7C9-1410F9751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00833D-C601-49C3-9B0A-5CBFBF4E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B9FE-8B8B-419E-9265-A2D6A2C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3FC6CF-1709-4650-A413-D55D6CCB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57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C569D-57E6-4A67-9FBF-2B3ACC84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0F64BC-30CB-4D57-A3F2-FBEFB5AB4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AE95C5-A0D9-4392-9D26-E242D946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D8AD64-C349-45CB-9228-4C3AB008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0EB425-E963-4583-83DD-40A1C585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79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8E49D-6181-404D-BA07-6730F8CC5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070396-1E4E-4BD8-9AD6-2FB177AC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272B8F-71F9-4158-8DFB-27E3C570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4E5C22-0C25-4B65-A6AE-2C3C5542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20F200-1166-4CD3-8150-125BCE81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14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221A6-51D7-4EBC-AD05-80F0E17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ED1F56-E33A-443F-A29C-D4EC5C73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D5AB7A-5BB1-4BF2-BC30-0CFD2394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638200-7883-426F-9BA7-53E0875E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611D75-1496-4A06-BE64-F7724594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44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179685-F9B9-47B4-9569-4478E1F9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DD787E-8002-458D-86C3-2DEF5DC0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18F95E-8EAC-4380-B9D5-FD1913EA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C293C7-2332-41EB-A800-74485938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28BDC-C988-46B2-A070-8D8ECFEE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477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2A4B1B-89BC-467B-9500-7EB57D5D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A5EC1-7EB8-4024-9491-417F3A8BA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0E9BE75-27C5-4086-A719-7701516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D0D2BB-4790-4BAF-8A74-11651B47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DE8381-6169-487E-8477-F06FAA6F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78544C-E41B-4C12-AE62-4E86BC0B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1A9ED-EDF6-4954-977A-1D88B2D3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0D9531-4661-450B-B254-A4E18854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FA5D7A-1648-4419-9329-1FF9DF49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629B62B-002A-4B4D-82AB-19DDA6AB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57C7CA-E653-444E-A7D0-F9EE6DC0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0DC3852-CE59-4D36-8C2F-91865E1B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FC4FE45-5741-40B5-8C3B-6C4DAF1F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F0CFDF-E985-48C1-9C07-BFA35BED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02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767E97-AC2D-4695-A606-069149E5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F153CE2-7C9E-479C-ACDA-5D6D4717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D2FA92-410F-48B6-B94A-3B03947E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AFC45F6-8CA1-42D4-95C7-09DBDCBF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4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3D40E47-030A-4766-9C13-DDE285C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ABA30EF-835A-4AE8-94F4-5D4C705E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B864E20-71DD-496D-A83C-CC9D7DC7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3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F2405-0BA0-4E0D-AE4F-63329DB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75D2A3-0ADD-4332-9630-5A080F72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82F2E1E-D9AD-409B-A9FD-B00FE9DC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E5B5BA-3894-4469-B335-61F7013A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EF9E993-2841-4E17-B316-F3F74F85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FD110A7-3A6F-4975-BFF1-1CAFE721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4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E38A07-2F41-40D6-AC70-7157AA0C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13A5270-7BC4-4E2B-ACBB-438379D1B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2B5E2F-68CE-4337-BF98-8D36A5EB8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57553A-676B-4772-A32C-3BAC48B0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38A9BD-6976-4856-9464-A99DFF44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3344CD-1ACB-4F54-91EF-CF6D2666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147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7715FD3-F318-4A4C-B010-3EDB245C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573E2B-C952-493E-878D-1C0B8607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05EB27-6769-4472-8417-1D05D70FC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CA44-EDE1-49C8-A118-59C9C5EE913A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D429C1-CD52-4C69-A451-2E0FFCF18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E5D62C-D036-4D4C-BD51-0172A54B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DDEA-FF15-4028-85D3-AFF54EB80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38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9DFD5-E338-419D-92CB-CA1AF9F17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u="sng" dirty="0"/>
              <a:t>Kedvenc Játékunk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50F690-44C2-4795-80CF-393FD2E98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900" y="3598027"/>
            <a:ext cx="9144000" cy="1655762"/>
          </a:xfrm>
        </p:spPr>
        <p:txBody>
          <a:bodyPr/>
          <a:lstStyle/>
          <a:p>
            <a:r>
              <a:rPr lang="hu-HU" dirty="0"/>
              <a:t>Készítette: Hanna, Betti, Dominik</a:t>
            </a:r>
          </a:p>
        </p:txBody>
      </p:sp>
      <p:cxnSp>
        <p:nvCxnSpPr>
          <p:cNvPr id="5" name="Összekötő: szögletes 4">
            <a:extLst>
              <a:ext uri="{FF2B5EF4-FFF2-40B4-BE49-F238E27FC236}">
                <a16:creationId xmlns:a16="http://schemas.microsoft.com/office/drawing/2014/main" id="{A9152A3A-BC56-4140-A736-04BCE84F7DEE}"/>
              </a:ext>
            </a:extLst>
          </p:cNvPr>
          <p:cNvCxnSpPr/>
          <p:nvPr/>
        </p:nvCxnSpPr>
        <p:spPr>
          <a:xfrm>
            <a:off x="7518400" y="1447800"/>
            <a:ext cx="3441700" cy="328930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F8754B5C-5DF0-4A1D-BD69-ADC92AA71C63}"/>
              </a:ext>
            </a:extLst>
          </p:cNvPr>
          <p:cNvCxnSpPr/>
          <p:nvPr/>
        </p:nvCxnSpPr>
        <p:spPr>
          <a:xfrm rot="10800000" flipV="1">
            <a:off x="876300" y="1447800"/>
            <a:ext cx="3352800" cy="300990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sillag: 5 ágú 12">
            <a:extLst>
              <a:ext uri="{FF2B5EF4-FFF2-40B4-BE49-F238E27FC236}">
                <a16:creationId xmlns:a16="http://schemas.microsoft.com/office/drawing/2014/main" id="{8660B597-809C-43F7-ADC6-54D899DC2AB8}"/>
              </a:ext>
            </a:extLst>
          </p:cNvPr>
          <p:cNvSpPr/>
          <p:nvPr/>
        </p:nvSpPr>
        <p:spPr>
          <a:xfrm>
            <a:off x="545432" y="272716"/>
            <a:ext cx="1604210" cy="1655762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sillag: 5 ágú 13">
            <a:extLst>
              <a:ext uri="{FF2B5EF4-FFF2-40B4-BE49-F238E27FC236}">
                <a16:creationId xmlns:a16="http://schemas.microsoft.com/office/drawing/2014/main" id="{00270542-85DD-4EC4-8286-C94CC35076B1}"/>
              </a:ext>
            </a:extLst>
          </p:cNvPr>
          <p:cNvSpPr/>
          <p:nvPr/>
        </p:nvSpPr>
        <p:spPr>
          <a:xfrm>
            <a:off x="9901321" y="4759512"/>
            <a:ext cx="2117558" cy="195225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Kedvenc Játékunk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Kedvenc Játékunk</dc:title>
  <dc:creator>kodobocz.hanna.lara</dc:creator>
  <cp:lastModifiedBy>kodobocz.hanna.lara</cp:lastModifiedBy>
  <cp:revision>2</cp:revision>
  <dcterms:created xsi:type="dcterms:W3CDTF">2024-03-25T08:58:15Z</dcterms:created>
  <dcterms:modified xsi:type="dcterms:W3CDTF">2024-03-25T09:16:25Z</dcterms:modified>
</cp:coreProperties>
</file>