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5" r:id="rId9"/>
    <p:sldId id="262" r:id="rId10"/>
    <p:sldId id="264" r:id="rId11"/>
    <p:sldId id="263" r:id="rId12"/>
    <p:sldId id="261" r:id="rId13"/>
    <p:sldId id="266" r:id="rId14"/>
    <p:sldId id="267" r:id="rId15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6470" autoAdjust="0"/>
  </p:normalViewPr>
  <p:slideViewPr>
    <p:cSldViewPr showGuides="1">
      <p:cViewPr varScale="1">
        <p:scale>
          <a:sx n="96" d="100"/>
          <a:sy n="96" d="100"/>
        </p:scale>
        <p:origin x="96" y="49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660EA-4DFD-46FC-B0B6-8B33B3A10048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UA"/>
        </a:p>
      </dgm:t>
    </dgm:pt>
    <dgm:pt modelId="{466A0C17-5551-447E-84F8-92E5CB30D26D}">
      <dgm:prSet phldrT="[Текст]" custT="1"/>
      <dgm:spPr/>
      <dgm:t>
        <a:bodyPr/>
        <a:lstStyle/>
        <a:p>
          <a:r>
            <a:rPr lang="en-US" sz="1800" dirty="0"/>
            <a:t>Controllers</a:t>
          </a:r>
          <a:endParaRPr lang="ru-UA" sz="1800" dirty="0"/>
        </a:p>
      </dgm:t>
    </dgm:pt>
    <dgm:pt modelId="{1FA29767-EA5E-46CD-BA02-D5295244DF61}" type="parTrans" cxnId="{CBEABB5E-2B42-4F8E-85E3-8529520C208E}">
      <dgm:prSet/>
      <dgm:spPr/>
      <dgm:t>
        <a:bodyPr/>
        <a:lstStyle/>
        <a:p>
          <a:endParaRPr lang="ru-UA"/>
        </a:p>
      </dgm:t>
    </dgm:pt>
    <dgm:pt modelId="{96A185FB-CF16-4E07-9626-4D901386998C}" type="sibTrans" cxnId="{CBEABB5E-2B42-4F8E-85E3-8529520C208E}">
      <dgm:prSet/>
      <dgm:spPr/>
      <dgm:t>
        <a:bodyPr/>
        <a:lstStyle/>
        <a:p>
          <a:endParaRPr lang="ru-UA"/>
        </a:p>
      </dgm:t>
    </dgm:pt>
    <dgm:pt modelId="{89E2E56B-7B6D-4770-A68E-21A0389C3786}">
      <dgm:prSet phldrT="[Текст]"/>
      <dgm:spPr/>
      <dgm:t>
        <a:bodyPr/>
        <a:lstStyle/>
        <a:p>
          <a:r>
            <a:rPr lang="en-US" dirty="0"/>
            <a:t>Dictionary</a:t>
          </a:r>
          <a:endParaRPr lang="ru-UA" dirty="0"/>
        </a:p>
      </dgm:t>
    </dgm:pt>
    <dgm:pt modelId="{94FA6B30-BCF2-4548-A285-4B9FBCEBB976}" type="parTrans" cxnId="{C04369BA-63E8-480A-B720-F7C70A1147E3}">
      <dgm:prSet/>
      <dgm:spPr/>
      <dgm:t>
        <a:bodyPr/>
        <a:lstStyle/>
        <a:p>
          <a:endParaRPr lang="ru-UA"/>
        </a:p>
      </dgm:t>
    </dgm:pt>
    <dgm:pt modelId="{464CA281-DE3E-4221-8CB0-D18FB3CD68D9}" type="sibTrans" cxnId="{C04369BA-63E8-480A-B720-F7C70A1147E3}">
      <dgm:prSet/>
      <dgm:spPr/>
      <dgm:t>
        <a:bodyPr/>
        <a:lstStyle/>
        <a:p>
          <a:endParaRPr lang="ru-UA"/>
        </a:p>
      </dgm:t>
    </dgm:pt>
    <dgm:pt modelId="{60FFCCEB-FB0D-4652-894A-85B0BD921277}">
      <dgm:prSet phldrT="[Текст]"/>
      <dgm:spPr/>
      <dgm:t>
        <a:bodyPr/>
        <a:lstStyle/>
        <a:p>
          <a:r>
            <a:rPr lang="en-US" dirty="0" err="1"/>
            <a:t>Livesearch</a:t>
          </a:r>
          <a:endParaRPr lang="ru-UA" dirty="0"/>
        </a:p>
      </dgm:t>
    </dgm:pt>
    <dgm:pt modelId="{F872D326-D5DC-4E74-A485-4F34013608C2}" type="parTrans" cxnId="{F696CCB9-DC1A-4793-9292-1E12288C0789}">
      <dgm:prSet/>
      <dgm:spPr/>
      <dgm:t>
        <a:bodyPr/>
        <a:lstStyle/>
        <a:p>
          <a:endParaRPr lang="ru-UA"/>
        </a:p>
      </dgm:t>
    </dgm:pt>
    <dgm:pt modelId="{4C8FCA8F-D0BC-4CB2-BE7C-E699AE6465D1}" type="sibTrans" cxnId="{F696CCB9-DC1A-4793-9292-1E12288C0789}">
      <dgm:prSet/>
      <dgm:spPr/>
      <dgm:t>
        <a:bodyPr/>
        <a:lstStyle/>
        <a:p>
          <a:endParaRPr lang="ru-UA"/>
        </a:p>
      </dgm:t>
    </dgm:pt>
    <dgm:pt modelId="{ADFE9E8E-204F-46FC-9194-E92D7CA154E6}">
      <dgm:prSet phldrT="[Текст]" custT="1"/>
      <dgm:spPr/>
      <dgm:t>
        <a:bodyPr/>
        <a:lstStyle/>
        <a:p>
          <a:r>
            <a:rPr lang="en-US" sz="2000" dirty="0"/>
            <a:t>Services</a:t>
          </a:r>
          <a:endParaRPr lang="ru-UA" sz="2000" dirty="0"/>
        </a:p>
      </dgm:t>
    </dgm:pt>
    <dgm:pt modelId="{A51F4D0C-0BE9-47E8-AD3B-0020F9860F5B}" type="parTrans" cxnId="{560891E0-E9D6-4857-95F2-8F2B956D4E75}">
      <dgm:prSet/>
      <dgm:spPr/>
      <dgm:t>
        <a:bodyPr/>
        <a:lstStyle/>
        <a:p>
          <a:endParaRPr lang="ru-UA"/>
        </a:p>
      </dgm:t>
    </dgm:pt>
    <dgm:pt modelId="{C63033C2-23BC-4A8B-B78C-1D99FF84B182}" type="sibTrans" cxnId="{560891E0-E9D6-4857-95F2-8F2B956D4E75}">
      <dgm:prSet/>
      <dgm:spPr/>
      <dgm:t>
        <a:bodyPr/>
        <a:lstStyle/>
        <a:p>
          <a:endParaRPr lang="ru-UA"/>
        </a:p>
      </dgm:t>
    </dgm:pt>
    <dgm:pt modelId="{19477753-31D1-467E-9ABA-1FD49DC52060}">
      <dgm:prSet phldrT="[Текст]"/>
      <dgm:spPr/>
      <dgm:t>
        <a:bodyPr/>
        <a:lstStyle/>
        <a:p>
          <a:r>
            <a:rPr lang="en-US" dirty="0" err="1"/>
            <a:t>DictionaryService</a:t>
          </a:r>
          <a:endParaRPr lang="ru-UA" dirty="0"/>
        </a:p>
      </dgm:t>
    </dgm:pt>
    <dgm:pt modelId="{38F7FD5E-1B5E-4118-A604-9B5DD3DD686E}" type="parTrans" cxnId="{586929CB-CD05-4CC2-906C-E3EEF74ADDB0}">
      <dgm:prSet/>
      <dgm:spPr/>
      <dgm:t>
        <a:bodyPr/>
        <a:lstStyle/>
        <a:p>
          <a:endParaRPr lang="ru-UA"/>
        </a:p>
      </dgm:t>
    </dgm:pt>
    <dgm:pt modelId="{5DFCC4C1-975B-4E2E-83FD-E7F4F83C35BB}" type="sibTrans" cxnId="{586929CB-CD05-4CC2-906C-E3EEF74ADDB0}">
      <dgm:prSet/>
      <dgm:spPr/>
      <dgm:t>
        <a:bodyPr/>
        <a:lstStyle/>
        <a:p>
          <a:endParaRPr lang="ru-UA"/>
        </a:p>
      </dgm:t>
    </dgm:pt>
    <dgm:pt modelId="{8F425B49-0F17-4F13-820C-B3FF1E897B5A}">
      <dgm:prSet phldrT="[Текст]"/>
      <dgm:spPr/>
      <dgm:t>
        <a:bodyPr/>
        <a:lstStyle/>
        <a:p>
          <a:r>
            <a:rPr lang="en-US" dirty="0" err="1"/>
            <a:t>LivesearchService</a:t>
          </a:r>
          <a:endParaRPr lang="ru-UA" dirty="0"/>
        </a:p>
      </dgm:t>
    </dgm:pt>
    <dgm:pt modelId="{E0A96B66-2F30-452B-917B-E771890CA100}" type="parTrans" cxnId="{F9E1FAFE-72D5-4AA4-8393-9A516D9A876F}">
      <dgm:prSet/>
      <dgm:spPr/>
      <dgm:t>
        <a:bodyPr/>
        <a:lstStyle/>
        <a:p>
          <a:endParaRPr lang="ru-UA"/>
        </a:p>
      </dgm:t>
    </dgm:pt>
    <dgm:pt modelId="{43A72D75-CFC6-424E-8BE7-D03A382FB8FB}" type="sibTrans" cxnId="{F9E1FAFE-72D5-4AA4-8393-9A516D9A876F}">
      <dgm:prSet/>
      <dgm:spPr/>
      <dgm:t>
        <a:bodyPr/>
        <a:lstStyle/>
        <a:p>
          <a:endParaRPr lang="ru-UA"/>
        </a:p>
      </dgm:t>
    </dgm:pt>
    <dgm:pt modelId="{DEABB68A-16C3-434B-B3AF-B0CF27057613}">
      <dgm:prSet phldrT="[Текст]" custT="1"/>
      <dgm:spPr/>
      <dgm:t>
        <a:bodyPr/>
        <a:lstStyle/>
        <a:p>
          <a:r>
            <a:rPr lang="en-US" sz="2000" dirty="0"/>
            <a:t>Context</a:t>
          </a:r>
          <a:endParaRPr lang="ru-UA" sz="2000" dirty="0"/>
        </a:p>
      </dgm:t>
    </dgm:pt>
    <dgm:pt modelId="{7C2ED51D-91A3-4452-B25E-46DB75767767}" type="parTrans" cxnId="{DB25237B-F66A-48DB-BCF6-668EF6084EF5}">
      <dgm:prSet/>
      <dgm:spPr/>
      <dgm:t>
        <a:bodyPr/>
        <a:lstStyle/>
        <a:p>
          <a:endParaRPr lang="ru-UA"/>
        </a:p>
      </dgm:t>
    </dgm:pt>
    <dgm:pt modelId="{88ED77AC-9B49-47D4-BC85-39D3F0039F00}" type="sibTrans" cxnId="{DB25237B-F66A-48DB-BCF6-668EF6084EF5}">
      <dgm:prSet/>
      <dgm:spPr/>
      <dgm:t>
        <a:bodyPr/>
        <a:lstStyle/>
        <a:p>
          <a:endParaRPr lang="ru-UA"/>
        </a:p>
      </dgm:t>
    </dgm:pt>
    <dgm:pt modelId="{3153AF9E-1981-494E-B241-4E4A7B617BD0}">
      <dgm:prSet phldrT="[Текст]" custT="1"/>
      <dgm:spPr/>
      <dgm:t>
        <a:bodyPr/>
        <a:lstStyle/>
        <a:p>
          <a:r>
            <a:rPr lang="en-US" sz="1400" dirty="0" err="1"/>
            <a:t>DictionaryContext</a:t>
          </a:r>
          <a:endParaRPr lang="ru-UA" sz="1400" dirty="0"/>
        </a:p>
      </dgm:t>
    </dgm:pt>
    <dgm:pt modelId="{BC305139-054A-4281-87D3-CBA7C6E87428}" type="parTrans" cxnId="{6B3B0972-E29B-4366-B63B-CDBC3867694E}">
      <dgm:prSet/>
      <dgm:spPr/>
      <dgm:t>
        <a:bodyPr/>
        <a:lstStyle/>
        <a:p>
          <a:endParaRPr lang="ru-UA"/>
        </a:p>
      </dgm:t>
    </dgm:pt>
    <dgm:pt modelId="{14B97DD8-21EE-4CF9-935E-C2813FAA0E56}" type="sibTrans" cxnId="{6B3B0972-E29B-4366-B63B-CDBC3867694E}">
      <dgm:prSet/>
      <dgm:spPr/>
      <dgm:t>
        <a:bodyPr/>
        <a:lstStyle/>
        <a:p>
          <a:endParaRPr lang="ru-UA"/>
        </a:p>
      </dgm:t>
    </dgm:pt>
    <dgm:pt modelId="{CBABFFB3-F2B2-4AB6-8586-FE890F11629F}">
      <dgm:prSet phldrT="[Текст]"/>
      <dgm:spPr/>
      <dgm:t>
        <a:bodyPr/>
        <a:lstStyle/>
        <a:p>
          <a:r>
            <a:rPr lang="en-US" dirty="0" err="1"/>
            <a:t>SubtitlesHandler</a:t>
          </a:r>
          <a:endParaRPr lang="ru-UA" dirty="0"/>
        </a:p>
      </dgm:t>
    </dgm:pt>
    <dgm:pt modelId="{CA99A799-610C-4C1F-A133-FAC6B52474B5}" type="parTrans" cxnId="{BB0E93D4-763C-492D-BAC0-C864171552CC}">
      <dgm:prSet/>
      <dgm:spPr/>
      <dgm:t>
        <a:bodyPr/>
        <a:lstStyle/>
        <a:p>
          <a:endParaRPr lang="ru-UA"/>
        </a:p>
      </dgm:t>
    </dgm:pt>
    <dgm:pt modelId="{EA01F4F1-0AB2-4008-AADD-761E2CB84D60}" type="sibTrans" cxnId="{BB0E93D4-763C-492D-BAC0-C864171552CC}">
      <dgm:prSet/>
      <dgm:spPr/>
      <dgm:t>
        <a:bodyPr/>
        <a:lstStyle/>
        <a:p>
          <a:endParaRPr lang="ru-UA"/>
        </a:p>
      </dgm:t>
    </dgm:pt>
    <dgm:pt modelId="{3DEB8C63-20D2-4796-9204-FC1E78A8835D}">
      <dgm:prSet phldrT="[Текст]"/>
      <dgm:spPr/>
      <dgm:t>
        <a:bodyPr/>
        <a:lstStyle/>
        <a:p>
          <a:r>
            <a:rPr lang="en-US" dirty="0"/>
            <a:t>Translator</a:t>
          </a:r>
          <a:endParaRPr lang="ru-UA" dirty="0"/>
        </a:p>
      </dgm:t>
    </dgm:pt>
    <dgm:pt modelId="{0396746E-4EE5-4F00-9619-E16C449FE283}" type="parTrans" cxnId="{3564C869-3E17-40D8-8C4F-9DAE16D9A420}">
      <dgm:prSet/>
      <dgm:spPr/>
      <dgm:t>
        <a:bodyPr/>
        <a:lstStyle/>
        <a:p>
          <a:endParaRPr lang="ru-UA"/>
        </a:p>
      </dgm:t>
    </dgm:pt>
    <dgm:pt modelId="{A811A784-E505-426C-944A-B398993836A5}" type="sibTrans" cxnId="{3564C869-3E17-40D8-8C4F-9DAE16D9A420}">
      <dgm:prSet/>
      <dgm:spPr/>
      <dgm:t>
        <a:bodyPr/>
        <a:lstStyle/>
        <a:p>
          <a:endParaRPr lang="ru-UA"/>
        </a:p>
      </dgm:t>
    </dgm:pt>
    <dgm:pt modelId="{604A68BD-332E-40B5-8C20-B4F54DAC70D3}">
      <dgm:prSet phldrT="[Текст]"/>
      <dgm:spPr/>
      <dgm:t>
        <a:bodyPr/>
        <a:lstStyle/>
        <a:p>
          <a:r>
            <a:rPr lang="en-US" dirty="0" err="1"/>
            <a:t>ParserWord</a:t>
          </a:r>
          <a:endParaRPr lang="ru-UA" dirty="0"/>
        </a:p>
      </dgm:t>
    </dgm:pt>
    <dgm:pt modelId="{5DFC5DD3-ABDE-49F1-B246-08199173291E}" type="parTrans" cxnId="{194616D6-C4AD-4736-A9B9-471C525F4D83}">
      <dgm:prSet/>
      <dgm:spPr/>
      <dgm:t>
        <a:bodyPr/>
        <a:lstStyle/>
        <a:p>
          <a:endParaRPr lang="ru-UA"/>
        </a:p>
      </dgm:t>
    </dgm:pt>
    <dgm:pt modelId="{BE17F442-D4D2-4034-9FA8-679E4E3A06FC}" type="sibTrans" cxnId="{194616D6-C4AD-4736-A9B9-471C525F4D83}">
      <dgm:prSet/>
      <dgm:spPr/>
      <dgm:t>
        <a:bodyPr/>
        <a:lstStyle/>
        <a:p>
          <a:endParaRPr lang="ru-UA"/>
        </a:p>
      </dgm:t>
    </dgm:pt>
    <dgm:pt modelId="{2A70B8BD-8B6E-4C31-813B-83517E15B65B}">
      <dgm:prSet phldrT="[Текст]"/>
      <dgm:spPr/>
      <dgm:t>
        <a:bodyPr/>
        <a:lstStyle/>
        <a:p>
          <a:r>
            <a:rPr lang="en-US" dirty="0"/>
            <a:t>User</a:t>
          </a:r>
          <a:endParaRPr lang="ru-UA" dirty="0"/>
        </a:p>
      </dgm:t>
    </dgm:pt>
    <dgm:pt modelId="{A5719B1A-BA01-48C1-B7EA-C65D487E187D}" type="parTrans" cxnId="{1CE7626A-7848-407B-AECF-2920C7D2EB23}">
      <dgm:prSet/>
      <dgm:spPr/>
      <dgm:t>
        <a:bodyPr/>
        <a:lstStyle/>
        <a:p>
          <a:endParaRPr lang="ru-UA"/>
        </a:p>
      </dgm:t>
    </dgm:pt>
    <dgm:pt modelId="{45A4EF06-AEE6-4605-BD3A-A74C3F13352F}" type="sibTrans" cxnId="{1CE7626A-7848-407B-AECF-2920C7D2EB23}">
      <dgm:prSet/>
      <dgm:spPr/>
      <dgm:t>
        <a:bodyPr/>
        <a:lstStyle/>
        <a:p>
          <a:endParaRPr lang="ru-UA"/>
        </a:p>
      </dgm:t>
    </dgm:pt>
    <dgm:pt modelId="{4594DD0D-460A-4E66-83DF-7EA313959381}">
      <dgm:prSet phldrT="[Текст]"/>
      <dgm:spPr/>
      <dgm:t>
        <a:bodyPr/>
        <a:lstStyle/>
        <a:p>
          <a:r>
            <a:rPr lang="en-US" dirty="0" err="1"/>
            <a:t>SubtitlesHandlerService</a:t>
          </a:r>
          <a:endParaRPr lang="ru-UA" dirty="0"/>
        </a:p>
      </dgm:t>
    </dgm:pt>
    <dgm:pt modelId="{4B75384E-1715-4A44-952A-D1D2DADAF14F}" type="parTrans" cxnId="{DAA1F172-59E0-4A60-871A-E136E38F311B}">
      <dgm:prSet/>
      <dgm:spPr/>
      <dgm:t>
        <a:bodyPr/>
        <a:lstStyle/>
        <a:p>
          <a:endParaRPr lang="ru-UA"/>
        </a:p>
      </dgm:t>
    </dgm:pt>
    <dgm:pt modelId="{73D428E2-F2C1-494B-8219-4C403C0E3E7F}" type="sibTrans" cxnId="{DAA1F172-59E0-4A60-871A-E136E38F311B}">
      <dgm:prSet/>
      <dgm:spPr/>
      <dgm:t>
        <a:bodyPr/>
        <a:lstStyle/>
        <a:p>
          <a:endParaRPr lang="ru-UA"/>
        </a:p>
      </dgm:t>
    </dgm:pt>
    <dgm:pt modelId="{8BBE069A-561B-442D-B75F-DD5D023FCF7A}">
      <dgm:prSet phldrT="[Текст]"/>
      <dgm:spPr/>
      <dgm:t>
        <a:bodyPr/>
        <a:lstStyle/>
        <a:p>
          <a:r>
            <a:rPr lang="en-US" dirty="0" err="1"/>
            <a:t>TranslatorGoogleService</a:t>
          </a:r>
          <a:endParaRPr lang="ru-UA" dirty="0"/>
        </a:p>
      </dgm:t>
    </dgm:pt>
    <dgm:pt modelId="{5D06AB09-EC22-4C9F-9594-12340E6FF0BA}" type="parTrans" cxnId="{BAAD1E14-EE15-403D-9666-E33B7CD4F2EE}">
      <dgm:prSet/>
      <dgm:spPr/>
      <dgm:t>
        <a:bodyPr/>
        <a:lstStyle/>
        <a:p>
          <a:endParaRPr lang="ru-UA"/>
        </a:p>
      </dgm:t>
    </dgm:pt>
    <dgm:pt modelId="{FF164F39-E1F6-48FE-B171-213DD578327D}" type="sibTrans" cxnId="{BAAD1E14-EE15-403D-9666-E33B7CD4F2EE}">
      <dgm:prSet/>
      <dgm:spPr/>
      <dgm:t>
        <a:bodyPr/>
        <a:lstStyle/>
        <a:p>
          <a:endParaRPr lang="ru-UA"/>
        </a:p>
      </dgm:t>
    </dgm:pt>
    <dgm:pt modelId="{F7CD5323-126F-4D31-ADD3-E84F2C18B886}">
      <dgm:prSet phldrT="[Текст]"/>
      <dgm:spPr/>
      <dgm:t>
        <a:bodyPr/>
        <a:lstStyle/>
        <a:p>
          <a:r>
            <a:rPr lang="en-US" dirty="0" err="1"/>
            <a:t>TranslatorYandexService</a:t>
          </a:r>
          <a:endParaRPr lang="ru-UA" dirty="0"/>
        </a:p>
      </dgm:t>
    </dgm:pt>
    <dgm:pt modelId="{525AE8C9-4B8F-4423-AA6F-DD6EC0831FF2}" type="parTrans" cxnId="{16677FFA-4BFD-44C6-895D-45173D5FAB0E}">
      <dgm:prSet/>
      <dgm:spPr/>
      <dgm:t>
        <a:bodyPr/>
        <a:lstStyle/>
        <a:p>
          <a:endParaRPr lang="ru-UA"/>
        </a:p>
      </dgm:t>
    </dgm:pt>
    <dgm:pt modelId="{78C2FE96-47A8-41C6-B8DE-C229026F693D}" type="sibTrans" cxnId="{16677FFA-4BFD-44C6-895D-45173D5FAB0E}">
      <dgm:prSet/>
      <dgm:spPr/>
      <dgm:t>
        <a:bodyPr/>
        <a:lstStyle/>
        <a:p>
          <a:endParaRPr lang="ru-UA"/>
        </a:p>
      </dgm:t>
    </dgm:pt>
    <dgm:pt modelId="{D7701E09-FF38-4BAE-891D-887A9BC74ECB}">
      <dgm:prSet phldrT="[Текст]"/>
      <dgm:spPr/>
      <dgm:t>
        <a:bodyPr/>
        <a:lstStyle/>
        <a:p>
          <a:r>
            <a:rPr lang="en-US" dirty="0" err="1"/>
            <a:t>UserService</a:t>
          </a:r>
          <a:endParaRPr lang="ru-UA" dirty="0"/>
        </a:p>
      </dgm:t>
    </dgm:pt>
    <dgm:pt modelId="{03E48D42-8F8E-4099-950A-5247BF03A99F}" type="parTrans" cxnId="{B76FB2FF-9C95-4F12-A139-47CFD86575C1}">
      <dgm:prSet/>
      <dgm:spPr/>
      <dgm:t>
        <a:bodyPr/>
        <a:lstStyle/>
        <a:p>
          <a:endParaRPr lang="ru-UA"/>
        </a:p>
      </dgm:t>
    </dgm:pt>
    <dgm:pt modelId="{ED88B9A7-3579-467D-BD3B-59DE5A09C863}" type="sibTrans" cxnId="{B76FB2FF-9C95-4F12-A139-47CFD86575C1}">
      <dgm:prSet/>
      <dgm:spPr/>
      <dgm:t>
        <a:bodyPr/>
        <a:lstStyle/>
        <a:p>
          <a:endParaRPr lang="ru-UA"/>
        </a:p>
      </dgm:t>
    </dgm:pt>
    <dgm:pt modelId="{075DBA8F-9572-4236-B959-BCF0C816E26F}" type="pres">
      <dgm:prSet presAssocID="{29A660EA-4DFD-46FC-B0B6-8B33B3A10048}" presName="linearFlow" presStyleCnt="0">
        <dgm:presLayoutVars>
          <dgm:dir/>
          <dgm:animLvl val="lvl"/>
          <dgm:resizeHandles val="exact"/>
        </dgm:presLayoutVars>
      </dgm:prSet>
      <dgm:spPr/>
    </dgm:pt>
    <dgm:pt modelId="{58527D0A-6AC9-4929-8786-24455E675F96}" type="pres">
      <dgm:prSet presAssocID="{466A0C17-5551-447E-84F8-92E5CB30D26D}" presName="composite" presStyleCnt="0"/>
      <dgm:spPr/>
    </dgm:pt>
    <dgm:pt modelId="{48E70F5E-84B1-427C-BB13-C390ABA09D6A}" type="pres">
      <dgm:prSet presAssocID="{466A0C17-5551-447E-84F8-92E5CB30D26D}" presName="parentText" presStyleLbl="alignNode1" presStyleIdx="0" presStyleCnt="3" custScaleX="129268">
        <dgm:presLayoutVars>
          <dgm:chMax val="1"/>
          <dgm:bulletEnabled val="1"/>
        </dgm:presLayoutVars>
      </dgm:prSet>
      <dgm:spPr/>
    </dgm:pt>
    <dgm:pt modelId="{8CC8ECAB-249D-44A2-BF7A-A4E766C531F8}" type="pres">
      <dgm:prSet presAssocID="{466A0C17-5551-447E-84F8-92E5CB30D26D}" presName="descendantText" presStyleLbl="alignAcc1" presStyleIdx="0" presStyleCnt="3" custScaleX="77130" custLinFactNeighborX="-8608" custLinFactNeighborY="454">
        <dgm:presLayoutVars>
          <dgm:bulletEnabled val="1"/>
        </dgm:presLayoutVars>
      </dgm:prSet>
      <dgm:spPr>
        <a:prstGeom prst="roundRect">
          <a:avLst/>
        </a:prstGeom>
      </dgm:spPr>
    </dgm:pt>
    <dgm:pt modelId="{78C81D7A-31FD-47A7-B92F-600E7B6C7843}" type="pres">
      <dgm:prSet presAssocID="{96A185FB-CF16-4E07-9626-4D901386998C}" presName="sp" presStyleCnt="0"/>
      <dgm:spPr/>
    </dgm:pt>
    <dgm:pt modelId="{4DA827FE-B2F0-4DF4-9323-4A9DB56EA2AF}" type="pres">
      <dgm:prSet presAssocID="{ADFE9E8E-204F-46FC-9194-E92D7CA154E6}" presName="composite" presStyleCnt="0"/>
      <dgm:spPr/>
    </dgm:pt>
    <dgm:pt modelId="{D31FCD39-FF9B-4200-9801-7F4673FFC144}" type="pres">
      <dgm:prSet presAssocID="{ADFE9E8E-204F-46FC-9194-E92D7CA154E6}" presName="parentText" presStyleLbl="alignNode1" presStyleIdx="1" presStyleCnt="3" custScaleX="130510">
        <dgm:presLayoutVars>
          <dgm:chMax val="1"/>
          <dgm:bulletEnabled val="1"/>
        </dgm:presLayoutVars>
      </dgm:prSet>
      <dgm:spPr/>
    </dgm:pt>
    <dgm:pt modelId="{81E2F21F-EBDA-47D7-BAE6-9DAE7C581CD0}" type="pres">
      <dgm:prSet presAssocID="{ADFE9E8E-204F-46FC-9194-E92D7CA154E6}" presName="descendantText" presStyleLbl="alignAcc1" presStyleIdx="1" presStyleCnt="3" custScaleX="95203">
        <dgm:presLayoutVars>
          <dgm:bulletEnabled val="1"/>
        </dgm:presLayoutVars>
      </dgm:prSet>
      <dgm:spPr/>
    </dgm:pt>
    <dgm:pt modelId="{DAB6F755-A175-46FD-BABC-642FCEA1EFA0}" type="pres">
      <dgm:prSet presAssocID="{C63033C2-23BC-4A8B-B78C-1D99FF84B182}" presName="sp" presStyleCnt="0"/>
      <dgm:spPr/>
    </dgm:pt>
    <dgm:pt modelId="{87A3FDFE-1428-4E34-9256-4100DAAF6BF7}" type="pres">
      <dgm:prSet presAssocID="{DEABB68A-16C3-434B-B3AF-B0CF27057613}" presName="composite" presStyleCnt="0"/>
      <dgm:spPr/>
    </dgm:pt>
    <dgm:pt modelId="{CFB325C9-0E6D-4178-87CB-9CFC8DCC433A}" type="pres">
      <dgm:prSet presAssocID="{DEABB68A-16C3-434B-B3AF-B0CF27057613}" presName="parentText" presStyleLbl="alignNode1" presStyleIdx="2" presStyleCnt="3" custScaleX="131131">
        <dgm:presLayoutVars>
          <dgm:chMax val="1"/>
          <dgm:bulletEnabled val="1"/>
        </dgm:presLayoutVars>
      </dgm:prSet>
      <dgm:spPr/>
    </dgm:pt>
    <dgm:pt modelId="{C15C3D27-C2FF-4C3F-8EE8-B3B35323056D}" type="pres">
      <dgm:prSet presAssocID="{DEABB68A-16C3-434B-B3AF-B0CF27057613}" presName="descendantText" presStyleLbl="alignAcc1" presStyleIdx="2" presStyleCnt="3" custScaleX="95290">
        <dgm:presLayoutVars>
          <dgm:bulletEnabled val="1"/>
        </dgm:presLayoutVars>
      </dgm:prSet>
      <dgm:spPr/>
    </dgm:pt>
  </dgm:ptLst>
  <dgm:cxnLst>
    <dgm:cxn modelId="{D39E4B11-640C-4F75-A70D-E0B7F0C4A641}" type="presOf" srcId="{8BBE069A-561B-442D-B75F-DD5D023FCF7A}" destId="{81E2F21F-EBDA-47D7-BAE6-9DAE7C581CD0}" srcOrd="0" destOrd="3" presId="urn:microsoft.com/office/officeart/2005/8/layout/chevron2"/>
    <dgm:cxn modelId="{BAAD1E14-EE15-403D-9666-E33B7CD4F2EE}" srcId="{ADFE9E8E-204F-46FC-9194-E92D7CA154E6}" destId="{8BBE069A-561B-442D-B75F-DD5D023FCF7A}" srcOrd="3" destOrd="0" parTransId="{5D06AB09-EC22-4C9F-9594-12340E6FF0BA}" sibTransId="{FF164F39-E1F6-48FE-B171-213DD578327D}"/>
    <dgm:cxn modelId="{099E1E1A-C0EA-4E7A-A4F2-1E577788E5F5}" type="presOf" srcId="{2A70B8BD-8B6E-4C31-813B-83517E15B65B}" destId="{8CC8ECAB-249D-44A2-BF7A-A4E766C531F8}" srcOrd="0" destOrd="5" presId="urn:microsoft.com/office/officeart/2005/8/layout/chevron2"/>
    <dgm:cxn modelId="{B5DE6C28-D8D5-4E36-9FE7-FB3C36295F98}" type="presOf" srcId="{8F425B49-0F17-4F13-820C-B3FF1E897B5A}" destId="{81E2F21F-EBDA-47D7-BAE6-9DAE7C581CD0}" srcOrd="0" destOrd="1" presId="urn:microsoft.com/office/officeart/2005/8/layout/chevron2"/>
    <dgm:cxn modelId="{A86DAB2E-B3B6-4B1A-BD80-7B2F07F1AC9A}" type="presOf" srcId="{4594DD0D-460A-4E66-83DF-7EA313959381}" destId="{81E2F21F-EBDA-47D7-BAE6-9DAE7C581CD0}" srcOrd="0" destOrd="2" presId="urn:microsoft.com/office/officeart/2005/8/layout/chevron2"/>
    <dgm:cxn modelId="{C05A632F-D2EB-41E2-B3E8-283253C571D0}" type="presOf" srcId="{466A0C17-5551-447E-84F8-92E5CB30D26D}" destId="{48E70F5E-84B1-427C-BB13-C390ABA09D6A}" srcOrd="0" destOrd="0" presId="urn:microsoft.com/office/officeart/2005/8/layout/chevron2"/>
    <dgm:cxn modelId="{5F647D38-8C68-4E3F-B953-772F86ACD161}" type="presOf" srcId="{89E2E56B-7B6D-4770-A68E-21A0389C3786}" destId="{8CC8ECAB-249D-44A2-BF7A-A4E766C531F8}" srcOrd="0" destOrd="0" presId="urn:microsoft.com/office/officeart/2005/8/layout/chevron2"/>
    <dgm:cxn modelId="{2F1F3B3E-03C3-489F-9555-36659B6AA047}" type="presOf" srcId="{29A660EA-4DFD-46FC-B0B6-8B33B3A10048}" destId="{075DBA8F-9572-4236-B959-BCF0C816E26F}" srcOrd="0" destOrd="0" presId="urn:microsoft.com/office/officeart/2005/8/layout/chevron2"/>
    <dgm:cxn modelId="{CBEABB5E-2B42-4F8E-85E3-8529520C208E}" srcId="{29A660EA-4DFD-46FC-B0B6-8B33B3A10048}" destId="{466A0C17-5551-447E-84F8-92E5CB30D26D}" srcOrd="0" destOrd="0" parTransId="{1FA29767-EA5E-46CD-BA02-D5295244DF61}" sibTransId="{96A185FB-CF16-4E07-9626-4D901386998C}"/>
    <dgm:cxn modelId="{3564C869-3E17-40D8-8C4F-9DAE16D9A420}" srcId="{466A0C17-5551-447E-84F8-92E5CB30D26D}" destId="{3DEB8C63-20D2-4796-9204-FC1E78A8835D}" srcOrd="3" destOrd="0" parTransId="{0396746E-4EE5-4F00-9619-E16C449FE283}" sibTransId="{A811A784-E505-426C-944A-B398993836A5}"/>
    <dgm:cxn modelId="{1CE7626A-7848-407B-AECF-2920C7D2EB23}" srcId="{466A0C17-5551-447E-84F8-92E5CB30D26D}" destId="{2A70B8BD-8B6E-4C31-813B-83517E15B65B}" srcOrd="5" destOrd="0" parTransId="{A5719B1A-BA01-48C1-B7EA-C65D487E187D}" sibTransId="{45A4EF06-AEE6-4605-BD3A-A74C3F13352F}"/>
    <dgm:cxn modelId="{8BA58D4A-73F9-45F4-898C-3796C3BE014E}" type="presOf" srcId="{3153AF9E-1981-494E-B241-4E4A7B617BD0}" destId="{C15C3D27-C2FF-4C3F-8EE8-B3B35323056D}" srcOrd="0" destOrd="0" presId="urn:microsoft.com/office/officeart/2005/8/layout/chevron2"/>
    <dgm:cxn modelId="{6B3B0972-E29B-4366-B63B-CDBC3867694E}" srcId="{DEABB68A-16C3-434B-B3AF-B0CF27057613}" destId="{3153AF9E-1981-494E-B241-4E4A7B617BD0}" srcOrd="0" destOrd="0" parTransId="{BC305139-054A-4281-87D3-CBA7C6E87428}" sibTransId="{14B97DD8-21EE-4CF9-935E-C2813FAA0E56}"/>
    <dgm:cxn modelId="{DAA1F172-59E0-4A60-871A-E136E38F311B}" srcId="{ADFE9E8E-204F-46FC-9194-E92D7CA154E6}" destId="{4594DD0D-460A-4E66-83DF-7EA313959381}" srcOrd="2" destOrd="0" parTransId="{4B75384E-1715-4A44-952A-D1D2DADAF14F}" sibTransId="{73D428E2-F2C1-494B-8219-4C403C0E3E7F}"/>
    <dgm:cxn modelId="{43240174-B5BC-4C3B-8BF0-75243235CD6F}" type="presOf" srcId="{604A68BD-332E-40B5-8C20-B4F54DAC70D3}" destId="{8CC8ECAB-249D-44A2-BF7A-A4E766C531F8}" srcOrd="0" destOrd="4" presId="urn:microsoft.com/office/officeart/2005/8/layout/chevron2"/>
    <dgm:cxn modelId="{C23AEC75-F096-4653-A2C2-1054FB1977FC}" type="presOf" srcId="{ADFE9E8E-204F-46FC-9194-E92D7CA154E6}" destId="{D31FCD39-FF9B-4200-9801-7F4673FFC144}" srcOrd="0" destOrd="0" presId="urn:microsoft.com/office/officeart/2005/8/layout/chevron2"/>
    <dgm:cxn modelId="{96A29F56-D16E-4FEF-80C0-5FAAD7409C69}" type="presOf" srcId="{3DEB8C63-20D2-4796-9204-FC1E78A8835D}" destId="{8CC8ECAB-249D-44A2-BF7A-A4E766C531F8}" srcOrd="0" destOrd="3" presId="urn:microsoft.com/office/officeart/2005/8/layout/chevron2"/>
    <dgm:cxn modelId="{DB25237B-F66A-48DB-BCF6-668EF6084EF5}" srcId="{29A660EA-4DFD-46FC-B0B6-8B33B3A10048}" destId="{DEABB68A-16C3-434B-B3AF-B0CF27057613}" srcOrd="2" destOrd="0" parTransId="{7C2ED51D-91A3-4452-B25E-46DB75767767}" sibTransId="{88ED77AC-9B49-47D4-BC85-39D3F0039F00}"/>
    <dgm:cxn modelId="{A323ED8E-43C4-4D83-9577-132C10AC2B82}" type="presOf" srcId="{F7CD5323-126F-4D31-ADD3-E84F2C18B886}" destId="{81E2F21F-EBDA-47D7-BAE6-9DAE7C581CD0}" srcOrd="0" destOrd="4" presId="urn:microsoft.com/office/officeart/2005/8/layout/chevron2"/>
    <dgm:cxn modelId="{F696CCB9-DC1A-4793-9292-1E12288C0789}" srcId="{466A0C17-5551-447E-84F8-92E5CB30D26D}" destId="{60FFCCEB-FB0D-4652-894A-85B0BD921277}" srcOrd="1" destOrd="0" parTransId="{F872D326-D5DC-4E74-A485-4F34013608C2}" sibTransId="{4C8FCA8F-D0BC-4CB2-BE7C-E699AE6465D1}"/>
    <dgm:cxn modelId="{C04369BA-63E8-480A-B720-F7C70A1147E3}" srcId="{466A0C17-5551-447E-84F8-92E5CB30D26D}" destId="{89E2E56B-7B6D-4770-A68E-21A0389C3786}" srcOrd="0" destOrd="0" parTransId="{94FA6B30-BCF2-4548-A285-4B9FBCEBB976}" sibTransId="{464CA281-DE3E-4221-8CB0-D18FB3CD68D9}"/>
    <dgm:cxn modelId="{586929CB-CD05-4CC2-906C-E3EEF74ADDB0}" srcId="{ADFE9E8E-204F-46FC-9194-E92D7CA154E6}" destId="{19477753-31D1-467E-9ABA-1FD49DC52060}" srcOrd="0" destOrd="0" parTransId="{38F7FD5E-1B5E-4118-A604-9B5DD3DD686E}" sibTransId="{5DFCC4C1-975B-4E2E-83FD-E7F4F83C35BB}"/>
    <dgm:cxn modelId="{BB0E93D4-763C-492D-BAC0-C864171552CC}" srcId="{466A0C17-5551-447E-84F8-92E5CB30D26D}" destId="{CBABFFB3-F2B2-4AB6-8586-FE890F11629F}" srcOrd="2" destOrd="0" parTransId="{CA99A799-610C-4C1F-A133-FAC6B52474B5}" sibTransId="{EA01F4F1-0AB2-4008-AADD-761E2CB84D60}"/>
    <dgm:cxn modelId="{61BF9AD4-11CF-4646-9B30-65189892020F}" type="presOf" srcId="{60FFCCEB-FB0D-4652-894A-85B0BD921277}" destId="{8CC8ECAB-249D-44A2-BF7A-A4E766C531F8}" srcOrd="0" destOrd="1" presId="urn:microsoft.com/office/officeart/2005/8/layout/chevron2"/>
    <dgm:cxn modelId="{194616D6-C4AD-4736-A9B9-471C525F4D83}" srcId="{466A0C17-5551-447E-84F8-92E5CB30D26D}" destId="{604A68BD-332E-40B5-8C20-B4F54DAC70D3}" srcOrd="4" destOrd="0" parTransId="{5DFC5DD3-ABDE-49F1-B246-08199173291E}" sibTransId="{BE17F442-D4D2-4034-9FA8-679E4E3A06FC}"/>
    <dgm:cxn modelId="{560891E0-E9D6-4857-95F2-8F2B956D4E75}" srcId="{29A660EA-4DFD-46FC-B0B6-8B33B3A10048}" destId="{ADFE9E8E-204F-46FC-9194-E92D7CA154E6}" srcOrd="1" destOrd="0" parTransId="{A51F4D0C-0BE9-47E8-AD3B-0020F9860F5B}" sibTransId="{C63033C2-23BC-4A8B-B78C-1D99FF84B182}"/>
    <dgm:cxn modelId="{F1A099E3-D3E5-4A8A-9967-93CDF8D84EC5}" type="presOf" srcId="{CBABFFB3-F2B2-4AB6-8586-FE890F11629F}" destId="{8CC8ECAB-249D-44A2-BF7A-A4E766C531F8}" srcOrd="0" destOrd="2" presId="urn:microsoft.com/office/officeart/2005/8/layout/chevron2"/>
    <dgm:cxn modelId="{F05A33E7-1296-43E1-9FA7-9034E60D5E4E}" type="presOf" srcId="{D7701E09-FF38-4BAE-891D-887A9BC74ECB}" destId="{81E2F21F-EBDA-47D7-BAE6-9DAE7C581CD0}" srcOrd="0" destOrd="5" presId="urn:microsoft.com/office/officeart/2005/8/layout/chevron2"/>
    <dgm:cxn modelId="{16677FFA-4BFD-44C6-895D-45173D5FAB0E}" srcId="{ADFE9E8E-204F-46FC-9194-E92D7CA154E6}" destId="{F7CD5323-126F-4D31-ADD3-E84F2C18B886}" srcOrd="4" destOrd="0" parTransId="{525AE8C9-4B8F-4423-AA6F-DD6EC0831FF2}" sibTransId="{78C2FE96-47A8-41C6-B8DE-C229026F693D}"/>
    <dgm:cxn modelId="{DF8806FB-8DEC-4315-A518-178153B9943C}" type="presOf" srcId="{19477753-31D1-467E-9ABA-1FD49DC52060}" destId="{81E2F21F-EBDA-47D7-BAE6-9DAE7C581CD0}" srcOrd="0" destOrd="0" presId="urn:microsoft.com/office/officeart/2005/8/layout/chevron2"/>
    <dgm:cxn modelId="{F9E1FAFE-72D5-4AA4-8393-9A516D9A876F}" srcId="{ADFE9E8E-204F-46FC-9194-E92D7CA154E6}" destId="{8F425B49-0F17-4F13-820C-B3FF1E897B5A}" srcOrd="1" destOrd="0" parTransId="{E0A96B66-2F30-452B-917B-E771890CA100}" sibTransId="{43A72D75-CFC6-424E-8BE7-D03A382FB8FB}"/>
    <dgm:cxn modelId="{2EE528FF-4817-44BF-B346-D16AE1DD78DF}" type="presOf" srcId="{DEABB68A-16C3-434B-B3AF-B0CF27057613}" destId="{CFB325C9-0E6D-4178-87CB-9CFC8DCC433A}" srcOrd="0" destOrd="0" presId="urn:microsoft.com/office/officeart/2005/8/layout/chevron2"/>
    <dgm:cxn modelId="{B76FB2FF-9C95-4F12-A139-47CFD86575C1}" srcId="{ADFE9E8E-204F-46FC-9194-E92D7CA154E6}" destId="{D7701E09-FF38-4BAE-891D-887A9BC74ECB}" srcOrd="5" destOrd="0" parTransId="{03E48D42-8F8E-4099-950A-5247BF03A99F}" sibTransId="{ED88B9A7-3579-467D-BD3B-59DE5A09C863}"/>
    <dgm:cxn modelId="{09D181FC-2E09-4C87-9B87-986742F09EAD}" type="presParOf" srcId="{075DBA8F-9572-4236-B959-BCF0C816E26F}" destId="{58527D0A-6AC9-4929-8786-24455E675F96}" srcOrd="0" destOrd="0" presId="urn:microsoft.com/office/officeart/2005/8/layout/chevron2"/>
    <dgm:cxn modelId="{D1C059C9-549E-4CF0-88FF-140F7F717294}" type="presParOf" srcId="{58527D0A-6AC9-4929-8786-24455E675F96}" destId="{48E70F5E-84B1-427C-BB13-C390ABA09D6A}" srcOrd="0" destOrd="0" presId="urn:microsoft.com/office/officeart/2005/8/layout/chevron2"/>
    <dgm:cxn modelId="{F466E9EC-D173-4293-AE8D-3A64BE09D68C}" type="presParOf" srcId="{58527D0A-6AC9-4929-8786-24455E675F96}" destId="{8CC8ECAB-249D-44A2-BF7A-A4E766C531F8}" srcOrd="1" destOrd="0" presId="urn:microsoft.com/office/officeart/2005/8/layout/chevron2"/>
    <dgm:cxn modelId="{7793ABB1-F3FA-45AD-B1BF-751B34BFC8D9}" type="presParOf" srcId="{075DBA8F-9572-4236-B959-BCF0C816E26F}" destId="{78C81D7A-31FD-47A7-B92F-600E7B6C7843}" srcOrd="1" destOrd="0" presId="urn:microsoft.com/office/officeart/2005/8/layout/chevron2"/>
    <dgm:cxn modelId="{2DB9A895-178C-4446-B365-41EE1B645F77}" type="presParOf" srcId="{075DBA8F-9572-4236-B959-BCF0C816E26F}" destId="{4DA827FE-B2F0-4DF4-9323-4A9DB56EA2AF}" srcOrd="2" destOrd="0" presId="urn:microsoft.com/office/officeart/2005/8/layout/chevron2"/>
    <dgm:cxn modelId="{DD2EA6E8-8334-48A6-99EB-8A05B9B18964}" type="presParOf" srcId="{4DA827FE-B2F0-4DF4-9323-4A9DB56EA2AF}" destId="{D31FCD39-FF9B-4200-9801-7F4673FFC144}" srcOrd="0" destOrd="0" presId="urn:microsoft.com/office/officeart/2005/8/layout/chevron2"/>
    <dgm:cxn modelId="{50FC0066-69E1-4D25-9F72-7CEA9A2330FA}" type="presParOf" srcId="{4DA827FE-B2F0-4DF4-9323-4A9DB56EA2AF}" destId="{81E2F21F-EBDA-47D7-BAE6-9DAE7C581CD0}" srcOrd="1" destOrd="0" presId="urn:microsoft.com/office/officeart/2005/8/layout/chevron2"/>
    <dgm:cxn modelId="{760CD3C1-2173-4AED-9FC9-4296928ECE1E}" type="presParOf" srcId="{075DBA8F-9572-4236-B959-BCF0C816E26F}" destId="{DAB6F755-A175-46FD-BABC-642FCEA1EFA0}" srcOrd="3" destOrd="0" presId="urn:microsoft.com/office/officeart/2005/8/layout/chevron2"/>
    <dgm:cxn modelId="{B8E71927-70E6-4B3C-9C8A-63AD532BB955}" type="presParOf" srcId="{075DBA8F-9572-4236-B959-BCF0C816E26F}" destId="{87A3FDFE-1428-4E34-9256-4100DAAF6BF7}" srcOrd="4" destOrd="0" presId="urn:microsoft.com/office/officeart/2005/8/layout/chevron2"/>
    <dgm:cxn modelId="{EBF9B488-B862-409D-A605-ECFF6E1D36DA}" type="presParOf" srcId="{87A3FDFE-1428-4E34-9256-4100DAAF6BF7}" destId="{CFB325C9-0E6D-4178-87CB-9CFC8DCC433A}" srcOrd="0" destOrd="0" presId="urn:microsoft.com/office/officeart/2005/8/layout/chevron2"/>
    <dgm:cxn modelId="{52AB4694-9529-45D9-9841-3FFE28F47CEC}" type="presParOf" srcId="{87A3FDFE-1428-4E34-9256-4100DAAF6BF7}" destId="{C15C3D27-C2FF-4C3F-8EE8-B3B3532305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70F5E-84B1-427C-BB13-C390ABA09D6A}">
      <dsp:nvSpPr>
        <dsp:cNvPr id="0" name=""/>
        <dsp:cNvSpPr/>
      </dsp:nvSpPr>
      <dsp:spPr>
        <a:xfrm rot="5400000">
          <a:off x="-60271" y="74418"/>
          <a:ext cx="1474002" cy="133378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Controllers</a:t>
          </a:r>
          <a:endParaRPr lang="ru-UA" sz="1800" kern="1200" dirty="0"/>
        </a:p>
      </dsp:txBody>
      <dsp:txXfrm rot="-5400000">
        <a:off x="9836" y="671207"/>
        <a:ext cx="1333789" cy="140213"/>
      </dsp:txXfrm>
    </dsp:sp>
    <dsp:sp modelId="{8CC8ECAB-249D-44A2-BF7A-A4E766C531F8}">
      <dsp:nvSpPr>
        <dsp:cNvPr id="0" name=""/>
        <dsp:cNvSpPr/>
      </dsp:nvSpPr>
      <dsp:spPr>
        <a:xfrm rot="5400000">
          <a:off x="3486645" y="-2095937"/>
          <a:ext cx="958605" cy="51678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Dictionary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Livesearch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SubtitlesHandler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Translator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ParserWord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User</a:t>
          </a:r>
          <a:endParaRPr lang="ru-UA" sz="800" kern="1200" dirty="0"/>
        </a:p>
      </dsp:txBody>
      <dsp:txXfrm rot="-5400000">
        <a:off x="1428838" y="55460"/>
        <a:ext cx="5074219" cy="865015"/>
      </dsp:txXfrm>
    </dsp:sp>
    <dsp:sp modelId="{D31FCD39-FF9B-4200-9801-7F4673FFC144}">
      <dsp:nvSpPr>
        <dsp:cNvPr id="0" name=""/>
        <dsp:cNvSpPr/>
      </dsp:nvSpPr>
      <dsp:spPr>
        <a:xfrm rot="5400000">
          <a:off x="-53863" y="1346555"/>
          <a:ext cx="1474002" cy="1346604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Services</a:t>
          </a:r>
          <a:endParaRPr lang="ru-UA" sz="2000" kern="1200" dirty="0"/>
        </a:p>
      </dsp:txBody>
      <dsp:txXfrm rot="-5400000">
        <a:off x="9836" y="1956158"/>
        <a:ext cx="1346604" cy="127398"/>
      </dsp:txXfrm>
    </dsp:sp>
    <dsp:sp modelId="{81E2F21F-EBDA-47D7-BAE6-9DAE7C581CD0}">
      <dsp:nvSpPr>
        <dsp:cNvPr id="0" name=""/>
        <dsp:cNvSpPr/>
      </dsp:nvSpPr>
      <dsp:spPr>
        <a:xfrm rot="5400000">
          <a:off x="4547486" y="-1881986"/>
          <a:ext cx="958101" cy="7287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DictionaryService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LivesearchService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SubtitlesHandlerService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TranslatorGoogleService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TranslatorYandexService</a:t>
          </a:r>
          <a:endParaRPr lang="ru-U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UserService</a:t>
          </a:r>
          <a:endParaRPr lang="ru-UA" sz="800" kern="1200" dirty="0"/>
        </a:p>
      </dsp:txBody>
      <dsp:txXfrm rot="-5400000">
        <a:off x="1382643" y="1329628"/>
        <a:ext cx="7241017" cy="864559"/>
      </dsp:txXfrm>
    </dsp:sp>
    <dsp:sp modelId="{CFB325C9-0E6D-4178-87CB-9CFC8DCC433A}">
      <dsp:nvSpPr>
        <dsp:cNvPr id="0" name=""/>
        <dsp:cNvSpPr/>
      </dsp:nvSpPr>
      <dsp:spPr>
        <a:xfrm rot="5400000">
          <a:off x="-50660" y="2621896"/>
          <a:ext cx="1474002" cy="1353011"/>
        </a:xfrm>
        <a:prstGeom prst="chevron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</a:t>
          </a:r>
          <a:endParaRPr lang="ru-UA" sz="2000" kern="1200" dirty="0"/>
        </a:p>
      </dsp:txBody>
      <dsp:txXfrm rot="-5400000">
        <a:off x="9836" y="3237907"/>
        <a:ext cx="1353011" cy="120991"/>
      </dsp:txXfrm>
    </dsp:sp>
    <dsp:sp modelId="{C15C3D27-C2FF-4C3F-8EE8-B3B35323056D}">
      <dsp:nvSpPr>
        <dsp:cNvPr id="0" name=""/>
        <dsp:cNvSpPr/>
      </dsp:nvSpPr>
      <dsp:spPr>
        <a:xfrm rot="5400000">
          <a:off x="4550690" y="-606771"/>
          <a:ext cx="958101" cy="7294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DictionaryContext</a:t>
          </a:r>
          <a:endParaRPr lang="ru-UA" sz="1400" kern="1200" dirty="0"/>
        </a:p>
      </dsp:txBody>
      <dsp:txXfrm rot="-5400000">
        <a:off x="1382518" y="2608172"/>
        <a:ext cx="7247676" cy="864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59215F-A780-46AA-9ECE-5E3415E21A0F}" type="datetime1">
              <a:rPr lang="ru-RU" smtClean="0"/>
              <a:t>13.03.2019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2B5AE9-EF18-4BD2-BEA8-A187E00F080A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18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54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31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1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9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2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C3F28CFA-1F4F-49FC-A194-A02DE2BBEB31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4A544-D0C4-45DC-A0D8-D610886771A3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80653-C5DC-4AB4-BB4B-BBA182DFA49B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DB544-3ABF-4C3C-9834-89D2505D2F95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86979-C828-42D4-82EF-CACA504FF063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6B4E9-B51E-4818-B60A-E1761D5B5A50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318B6-E8E0-4168-8D5C-123542E2155B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15BC7-69F3-46B8-ADA5-7DF3AACDD8B0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58318A-8E0B-4A88-9269-7A86C5BD0E58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E344C9-0B6B-4F52-B63C-096C733A73E1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3EC021FF-AB57-4586-84F8-E7B58F4C688D}" type="datetime1">
              <a:rPr lang="ru-RU" noProof="0" smtClean="0"/>
              <a:t>13.03.2019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Lab:</a:t>
            </a:r>
            <a:br>
              <a:rPr lang="en-US" dirty="0"/>
            </a:br>
            <a:r>
              <a:rPr lang="en-US" dirty="0"/>
              <a:t>SAAS “Lingva”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(Lingva Service)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Hanna </a:t>
            </a:r>
            <a:r>
              <a:rPr lang="en-US" dirty="0" err="1"/>
              <a:t>Pluita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0AD82-58CC-4C6B-859E-44AEA8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91344"/>
          </a:xfrm>
        </p:spPr>
        <p:txBody>
          <a:bodyPr/>
          <a:lstStyle/>
          <a:p>
            <a:r>
              <a:rPr lang="en-US" dirty="0"/>
              <a:t>Project schema: backend</a:t>
            </a:r>
            <a:endParaRPr lang="ru-UA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C29E9BF-6E73-46B5-814B-33AB53B59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742664"/>
              </p:ext>
            </p:extLst>
          </p:nvPr>
        </p:nvGraphicFramePr>
        <p:xfrm>
          <a:off x="875865" y="1333500"/>
          <a:ext cx="8686800" cy="403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Цилиндр 4">
            <a:extLst>
              <a:ext uri="{FF2B5EF4-FFF2-40B4-BE49-F238E27FC236}">
                <a16:creationId xmlns:a16="http://schemas.microsoft.com/office/drawing/2014/main" id="{38D6A20E-76B2-4A3A-8B89-5CC542D5E554}"/>
              </a:ext>
            </a:extLst>
          </p:cNvPr>
          <p:cNvSpPr/>
          <p:nvPr/>
        </p:nvSpPr>
        <p:spPr>
          <a:xfrm>
            <a:off x="875864" y="5517232"/>
            <a:ext cx="1474132" cy="807368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476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FC48D-8A92-4ABC-A520-7F4EA166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3868960" cy="4733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Layer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BE6A0-6383-4247-A16C-044D79A7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222749"/>
            <a:ext cx="8686801" cy="4797051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    </a:t>
            </a:r>
          </a:p>
          <a:p>
            <a:pPr marL="45720" indent="0">
              <a:buNone/>
            </a:pPr>
            <a:endParaRPr lang="ru-UA" dirty="0"/>
          </a:p>
        </p:txBody>
      </p:sp>
      <p:sp>
        <p:nvSpPr>
          <p:cNvPr id="5" name="Цилиндр 4">
            <a:extLst>
              <a:ext uri="{FF2B5EF4-FFF2-40B4-BE49-F238E27FC236}">
                <a16:creationId xmlns:a16="http://schemas.microsoft.com/office/drawing/2014/main" id="{6945AD0E-893A-44BA-8D44-8981B9753437}"/>
              </a:ext>
            </a:extLst>
          </p:cNvPr>
          <p:cNvSpPr/>
          <p:nvPr/>
        </p:nvSpPr>
        <p:spPr>
          <a:xfrm>
            <a:off x="1917948" y="4971536"/>
            <a:ext cx="1584176" cy="852264"/>
          </a:xfrm>
          <a:prstGeom prst="can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D94D19B-022C-4D79-8F60-869FB5EDBCA5}"/>
              </a:ext>
            </a:extLst>
          </p:cNvPr>
          <p:cNvSpPr/>
          <p:nvPr/>
        </p:nvSpPr>
        <p:spPr>
          <a:xfrm>
            <a:off x="1688433" y="2940631"/>
            <a:ext cx="3358007" cy="1512168"/>
          </a:xfrm>
          <a:prstGeom prst="round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Context</a:t>
            </a:r>
            <a:endParaRPr lang="ru-UA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1921BBA-1A49-4C3B-947B-9AAF913C663C}"/>
              </a:ext>
            </a:extLst>
          </p:cNvPr>
          <p:cNvSpPr/>
          <p:nvPr/>
        </p:nvSpPr>
        <p:spPr>
          <a:xfrm>
            <a:off x="6008508" y="2947002"/>
            <a:ext cx="3287724" cy="1512168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  <a:endParaRPr lang="ru-UA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2CDCBCB-C3B8-4879-93CA-DACC76F1CA46}"/>
              </a:ext>
            </a:extLst>
          </p:cNvPr>
          <p:cNvSpPr/>
          <p:nvPr/>
        </p:nvSpPr>
        <p:spPr>
          <a:xfrm>
            <a:off x="6464239" y="1165752"/>
            <a:ext cx="2376264" cy="129614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UnitOfWork</a:t>
            </a:r>
            <a:endParaRPr lang="ru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27A3798-3906-4D7E-9C67-FFFCF114198F}"/>
              </a:ext>
            </a:extLst>
          </p:cNvPr>
          <p:cNvSpPr/>
          <p:nvPr/>
        </p:nvSpPr>
        <p:spPr>
          <a:xfrm>
            <a:off x="3197255" y="3407228"/>
            <a:ext cx="1368152" cy="85226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DbSet</a:t>
            </a:r>
            <a:endParaRPr lang="ru-UA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93B8D298-0A8A-4CB0-B854-181BAE01B5C4}"/>
              </a:ext>
            </a:extLst>
          </p:cNvPr>
          <p:cNvSpPr/>
          <p:nvPr/>
        </p:nvSpPr>
        <p:spPr>
          <a:xfrm>
            <a:off x="4934172" y="3429000"/>
            <a:ext cx="1160239" cy="62038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DBE7AC06-F325-42DB-9AC7-5F29343DD5A7}"/>
              </a:ext>
            </a:extLst>
          </p:cNvPr>
          <p:cNvSpPr/>
          <p:nvPr/>
        </p:nvSpPr>
        <p:spPr>
          <a:xfrm>
            <a:off x="2467720" y="4286036"/>
            <a:ext cx="484632" cy="852264"/>
          </a:xfrm>
          <a:prstGeom prst="downArrow">
            <a:avLst>
              <a:gd name="adj1" fmla="val 54102"/>
              <a:gd name="adj2" fmla="val 1340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20838FAE-8CE6-43ED-86FB-916393DBB956}"/>
              </a:ext>
            </a:extLst>
          </p:cNvPr>
          <p:cNvSpPr/>
          <p:nvPr/>
        </p:nvSpPr>
        <p:spPr>
          <a:xfrm rot="10800000">
            <a:off x="7246540" y="2442946"/>
            <a:ext cx="680220" cy="57606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090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Идея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sz="3200" dirty="0"/>
              <a:t>Создание удобного веб-сервиса для изучения иностранного языка по видео-контенту с участием преподавателя. </a:t>
            </a:r>
          </a:p>
          <a:p>
            <a:pPr rtl="0"/>
            <a:r>
              <a:rPr lang="ru-RU" sz="3200" dirty="0"/>
              <a:t>Потенциальные пользователи – учащиеся и преподаватели школ и клубов по изучению иностранных языков.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Бизнес - 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Помогает эффективно погрузиться в языковую среду.</a:t>
            </a:r>
          </a:p>
          <a:p>
            <a:r>
              <a:rPr lang="ru-RU" dirty="0"/>
              <a:t> Решает вопрос коммуникации группы, распространения    информации  о предстоящем событии</a:t>
            </a:r>
          </a:p>
          <a:p>
            <a:pPr rtl="0"/>
            <a:r>
              <a:rPr lang="ru-RU" dirty="0"/>
              <a:t>Даёт возможность обеспечить участников события материалом по подготовке к занятиям.</a:t>
            </a:r>
          </a:p>
          <a:p>
            <a:pPr rtl="0"/>
            <a:r>
              <a:rPr lang="ru-RU" dirty="0"/>
              <a:t>Предоставляет сервис для формирования пользовательских словарей.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Основные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/>
              <a:t>Помогать учащимся быстро запоминать новые слова, включая их в свой активный языковой резерв.</a:t>
            </a:r>
          </a:p>
          <a:p>
            <a:pPr rtl="0"/>
            <a:r>
              <a:rPr lang="ru-RU" sz="2800" dirty="0"/>
              <a:t>Обеспечить удобный интерфейс для проведения занятия по просмотру видеоконтента.</a:t>
            </a:r>
          </a:p>
          <a:p>
            <a:pPr rtl="0"/>
            <a:r>
              <a:rPr lang="ru-RU" sz="2800" dirty="0"/>
              <a:t>Предоставить возможность для учащихся качественно проработать предлагаемый для изучения материал.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8AD0-F9C0-4B01-9B2E-63AC5052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7FDF2D-CDA3-4FB4-B0F2-4F4BC6EB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MSSQL Server 2017</a:t>
            </a:r>
          </a:p>
          <a:p>
            <a:r>
              <a:rPr lang="en-US" dirty="0"/>
              <a:t>IIS Web Server</a:t>
            </a:r>
          </a:p>
          <a:p>
            <a:r>
              <a:rPr lang="en-US" dirty="0"/>
              <a:t>Visual Studio 2017</a:t>
            </a:r>
          </a:p>
          <a:p>
            <a:r>
              <a:rPr lang="en-US" dirty="0" err="1"/>
              <a:t>.Net</a:t>
            </a:r>
            <a:r>
              <a:rPr lang="en-US" dirty="0"/>
              <a:t> Core 2.2</a:t>
            </a:r>
          </a:p>
          <a:p>
            <a:r>
              <a:rPr lang="en-US" dirty="0"/>
              <a:t>Entity Framework 6</a:t>
            </a:r>
          </a:p>
          <a:p>
            <a:r>
              <a:rPr lang="en-US" dirty="0"/>
              <a:t>ASP.NET Core</a:t>
            </a:r>
          </a:p>
          <a:p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React.js</a:t>
            </a:r>
          </a:p>
          <a:p>
            <a:r>
              <a:rPr lang="en-US" dirty="0"/>
              <a:t>ES6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63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23392"/>
          </a:xfrm>
        </p:spPr>
        <p:txBody>
          <a:bodyPr rtlCol="0"/>
          <a:lstStyle/>
          <a:p>
            <a:pPr rtl="0"/>
            <a:r>
              <a:rPr lang="en-US" dirty="0"/>
              <a:t>User Stories</a:t>
            </a:r>
            <a:r>
              <a:rPr lang="ru-RU" dirty="0"/>
              <a:t> (</a:t>
            </a:r>
            <a:r>
              <a:rPr lang="en-US" dirty="0"/>
              <a:t>As A User…</a:t>
            </a:r>
            <a:r>
              <a:rPr lang="ru-RU" dirty="0"/>
              <a:t>)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212" y="1196752"/>
            <a:ext cx="8845624" cy="5400600"/>
          </a:xfrm>
        </p:spPr>
        <p:txBody>
          <a:bodyPr rtlCol="0">
            <a:normAutofit/>
          </a:bodyPr>
          <a:lstStyle/>
          <a:p>
            <a:r>
              <a:rPr lang="ru-RU" sz="1400" dirty="0"/>
              <a:t>Как пользователю сервиса, мне хотелось бы иметь возможность смотреть видео с субтитрами на иностранном языке.</a:t>
            </a:r>
          </a:p>
          <a:p>
            <a:r>
              <a:rPr lang="ru-RU" sz="1400" dirty="0"/>
              <a:t>Я, как пользователь сервиса, хотела бы, чтобы при просмотре фильма можно было останавливать видео, ставить на паузу и перематывать его вперёд или назад.</a:t>
            </a:r>
          </a:p>
          <a:p>
            <a:r>
              <a:rPr lang="ru-RU" sz="1400" dirty="0"/>
              <a:t>Как пользователь сервиса, я хотела бы иметь возможность быстро находить в субтитрах перевод незнакомых мне слов.</a:t>
            </a:r>
          </a:p>
          <a:p>
            <a:r>
              <a:rPr lang="ru-RU" sz="1400" dirty="0"/>
              <a:t>Как пользователь сервиса, мне хотелось бы иметь возможность участвовать в мероприятиях по просмотрам видео у различных преподавателей, а также самой анонсировать и проводить подобные видеоуроки.</a:t>
            </a:r>
          </a:p>
          <a:p>
            <a:r>
              <a:rPr lang="ru-RU" sz="1400" dirty="0"/>
              <a:t>Как пользователю сервиса, мне хотелось бы иметь возможность общаться с другими пользователями, делиться с ними полезной информацией и своими впечатлениями от прошедших мероприятий, в которых я принимала участие. Хорошо было бы иметь возможность также делиться друг с другом своими словарями или отдельными словами и фразами, занесёнными в личный словарь.</a:t>
            </a:r>
          </a:p>
          <a:p>
            <a:r>
              <a:rPr lang="ru-RU" sz="1400" dirty="0"/>
              <a:t>Как пользователю сервиса, мне хотелось бы иметь возможность работать со своим личным словарём, редактируя его по своему усмотрению, добавляя новые слова, предложенные на изучение преподавателями или записывая в словарь свои варианты слов, их переводов и контекста употребления.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23392"/>
          </a:xfrm>
        </p:spPr>
        <p:txBody>
          <a:bodyPr rtlCol="0"/>
          <a:lstStyle/>
          <a:p>
            <a:pPr rtl="0"/>
            <a:r>
              <a:rPr lang="en-US" dirty="0"/>
              <a:t>User Stories</a:t>
            </a:r>
            <a:r>
              <a:rPr lang="ru-RU" dirty="0"/>
              <a:t> (</a:t>
            </a:r>
            <a:r>
              <a:rPr lang="en-US" dirty="0"/>
              <a:t>As A Teacher…</a:t>
            </a:r>
            <a:r>
              <a:rPr lang="ru-RU" dirty="0"/>
              <a:t>)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212" y="1484784"/>
            <a:ext cx="8686801" cy="5112568"/>
          </a:xfrm>
        </p:spPr>
        <p:txBody>
          <a:bodyPr rtlCol="0">
            <a:normAutofit lnSpcReduction="10000"/>
          </a:bodyPr>
          <a:lstStyle/>
          <a:p>
            <a:r>
              <a:rPr lang="ru-RU" sz="1400" dirty="0"/>
              <a:t>Как преподаватель языковой школы, я хотела бы иметь возможность пользоваться видеоматериалом самого сервиса или при желании самостоятельно подбирать видеоролики с субтитрами для предстоящего группового занятия.</a:t>
            </a:r>
          </a:p>
          <a:p>
            <a:r>
              <a:rPr lang="ru-RU" sz="1400" dirty="0"/>
              <a:t>Мне, как преподавателю, было бы удобно размещать на сервисе необходимую информацию о предстоящем занятии, такую как рассматриваемая тема видео-урока, время проведения занятия. Все желающие поучаствовать должны иметь возможность заранее регистрироваться.  </a:t>
            </a:r>
          </a:p>
          <a:p>
            <a:r>
              <a:rPr lang="ru-RU" sz="1400" dirty="0"/>
              <a:t>Как преподавателю, я хотела бы, формировать группу для конкретного занятия, имея возможность коммуницировать с участниками события. Должна быть возможность при наличии достаточного количества зарегистрировавшихся на занятие пользователей, приостановить дальнейшую регистрацию новых участников группы.	</a:t>
            </a:r>
          </a:p>
          <a:p>
            <a:r>
              <a:rPr lang="ru-RU" sz="1400" dirty="0"/>
              <a:t>Хотелось бы за некоторое время до занятия иметь возможность разместить на странице сервиса некоторый перечень слов для предварительной подготовки учащихся. Для каждого слова должен быть предоставлен перевод и использование в конкретных фразах.   </a:t>
            </a:r>
          </a:p>
          <a:p>
            <a:pPr rtl="0"/>
            <a:r>
              <a:rPr lang="ru-RU" sz="1400" dirty="0"/>
              <a:t>Во время проведения занятия я, как преподаватель, хотела бы иметь возможность проматывать видео вперёд или назад, а также при необходимости останавливать, чтобы была возможность проработать с учениками интересные, с точки зрения изучения языка, моменты в фильме.</a:t>
            </a:r>
          </a:p>
          <a:p>
            <a:r>
              <a:rPr lang="ru-RU" sz="1400" dirty="0"/>
              <a:t>Как преподаватель, я хотела бы иметь возможность после прохождения занятия отлеживать прогресс учеников по усвоению предложенного мной материала.</a:t>
            </a:r>
          </a:p>
          <a:p>
            <a:r>
              <a:rPr lang="ru-RU" sz="1400" dirty="0"/>
              <a:t>Как преподавателю, мне хотелось бы узнать у студентов их мнение о прошедшем занятии, предложения, замечания, а также пожелания на следующих занятиях. </a:t>
            </a:r>
          </a:p>
        </p:txBody>
      </p:sp>
    </p:spTree>
    <p:extLst>
      <p:ext uri="{BB962C8B-B14F-4D97-AF65-F5344CB8AC3E}">
        <p14:creationId xmlns:p14="http://schemas.microsoft.com/office/powerpoint/2010/main" val="31403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User Stories</a:t>
            </a:r>
            <a:r>
              <a:rPr lang="ru-RU" dirty="0"/>
              <a:t> (</a:t>
            </a:r>
            <a:r>
              <a:rPr lang="en-US" dirty="0"/>
              <a:t>As A Student…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1400" dirty="0"/>
              <a:t>Как</a:t>
            </a:r>
            <a:r>
              <a:rPr lang="en-US" sz="1400" dirty="0"/>
              <a:t> </a:t>
            </a:r>
            <a:r>
              <a:rPr lang="ru-RU" sz="1400" dirty="0"/>
              <a:t>студент языковой школы и пользователь сервиса, я хотела бы иметь возможность просмотреть анонс предстоящих мероприятий по просмотру фильмов с преподавателями. Хотелось бы видеть в анонсе рассматриваемую тему, дату и время проведения события и имя преподавателя, проводящего занятие.</a:t>
            </a:r>
          </a:p>
          <a:p>
            <a:r>
              <a:rPr lang="ru-RU" sz="1400" dirty="0"/>
              <a:t>Мне, как студенту языковой школы и пользователь сервиса, было бы удобно перед занятием предварительно подготовиться к предстоящей теме, заранее ознакомившись со словами и фразами из видео. </a:t>
            </a:r>
          </a:p>
          <a:p>
            <a:r>
              <a:rPr lang="ru-RU" sz="1400" dirty="0"/>
              <a:t>Как</a:t>
            </a:r>
            <a:r>
              <a:rPr lang="en-US" sz="1400" dirty="0"/>
              <a:t> </a:t>
            </a:r>
            <a:r>
              <a:rPr lang="ru-RU" sz="1400" dirty="0"/>
              <a:t>студент языковой школы и пользователь сервиса, я хотела бы до или после прохождения занятия иметь возможность сформировать свой пользовательский словарь для дальнейшей проработки и закрепления пройденного материала. Было бы очень удобно прорабатывать слова и фразы из фильма при помощи работы с карточками и различных упражнений в игровой форме. Также хотелось бы видеть свою статистику по усвоению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772" y="13221"/>
            <a:ext cx="8686801" cy="1066800"/>
          </a:xfrm>
        </p:spPr>
        <p:txBody>
          <a:bodyPr rtlCol="0"/>
          <a:lstStyle/>
          <a:p>
            <a:pPr rtl="0"/>
            <a:r>
              <a:rPr lang="ru-RU" sz="2400" dirty="0"/>
              <a:t>Структурная схема базы данных: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C94531E-C7AA-48FF-9D78-ADFE95CE0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4" y="692696"/>
            <a:ext cx="11161240" cy="6085967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резентация бизнес-стратегии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508_TF03460663.potx" id="{BE959834-06A1-472B-B994-02C113E9EB3A}" vid="{D38CF963-CD7E-47A1-BA40-20B2517DA913}"/>
    </a:ext>
  </a:extLst>
</a:theme>
</file>

<file path=ppt/theme/theme2.xml><?xml version="1.0" encoding="utf-8"?>
<a:theme xmlns:a="http://schemas.openxmlformats.org/drawingml/2006/main" name="Тема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</Template>
  <TotalTime>256</TotalTime>
  <Words>634</Words>
  <Application>Microsoft Office PowerPoint</Application>
  <PresentationFormat>Произвольный</PresentationFormat>
  <Paragraphs>77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Презентация бизнес-стратегии</vt:lpstr>
      <vt:lpstr>Lab: SAAS “Lingva”  (Lingva Service)</vt:lpstr>
      <vt:lpstr>Идея проекта:</vt:lpstr>
      <vt:lpstr>Бизнес - задача</vt:lpstr>
      <vt:lpstr>Основные задачи:</vt:lpstr>
      <vt:lpstr>Используемые технологии</vt:lpstr>
      <vt:lpstr>User Stories (As A User…): </vt:lpstr>
      <vt:lpstr>User Stories (As A Teacher…): </vt:lpstr>
      <vt:lpstr>User Stories (As A Student…):</vt:lpstr>
      <vt:lpstr>Структурная схема базы данных: </vt:lpstr>
      <vt:lpstr>Project schema: backend</vt:lpstr>
      <vt:lpstr>Data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“SAAS English By Movie”  (Lingva Service)</dc:title>
  <dc:creator>solanitta sir</dc:creator>
  <cp:lastModifiedBy>solanitta sir</cp:lastModifiedBy>
  <cp:revision>45</cp:revision>
  <dcterms:created xsi:type="dcterms:W3CDTF">2019-02-19T19:59:59Z</dcterms:created>
  <dcterms:modified xsi:type="dcterms:W3CDTF">2019-03-13T09:40:27Z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