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01472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01472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1014724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1014724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bf1cba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bf1cba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f0e97b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f0e97b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f0e97b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f0e97b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Arquitetura" TargetMode="External"/><Relationship Id="rId4" Type="http://schemas.openxmlformats.org/officeDocument/2006/relationships/hyperlink" Target="https://pt.wikipedia.org/wiki/Dan%C3%A7a" TargetMode="External"/><Relationship Id="rId11" Type="http://schemas.openxmlformats.org/officeDocument/2006/relationships/hyperlink" Target="https://pt.wikipedia.org/wiki/Banda_desenhada" TargetMode="External"/><Relationship Id="rId10" Type="http://schemas.openxmlformats.org/officeDocument/2006/relationships/hyperlink" Target="https://pt.wikipedia.org/wiki/Fotografia" TargetMode="External"/><Relationship Id="rId9" Type="http://schemas.openxmlformats.org/officeDocument/2006/relationships/hyperlink" Target="https://pt.wikipedia.org/wiki/Cinema" TargetMode="External"/><Relationship Id="rId5" Type="http://schemas.openxmlformats.org/officeDocument/2006/relationships/hyperlink" Target="https://pt.wikipedia.org/wiki/Escultura" TargetMode="External"/><Relationship Id="rId6" Type="http://schemas.openxmlformats.org/officeDocument/2006/relationships/hyperlink" Target="https://pt.wikipedia.org/wiki/M%C3%BAsica" TargetMode="External"/><Relationship Id="rId7" Type="http://schemas.openxmlformats.org/officeDocument/2006/relationships/hyperlink" Target="https://pt.wikipedia.org/wiki/Pintura" TargetMode="External"/><Relationship Id="rId8" Type="http://schemas.openxmlformats.org/officeDocument/2006/relationships/hyperlink" Target="https://pt.wikipedia.org/wiki/Poesi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418010">
            <a:off x="-1216867" y="12318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146472">
            <a:off x="1889935" y="-141365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418010">
            <a:off x="5869058" y="-56593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418010">
            <a:off x="4759783" y="441349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15150" y="1686750"/>
            <a:ext cx="141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Artes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46550" y="2487150"/>
            <a:ext cx="235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belo é o que comove. 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estética permite ver harmonia do mundo.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75900" y="3960725"/>
            <a:ext cx="235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Hanna, 01212068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46800" y="326725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418010">
            <a:off x="-420142" y="-64406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146472">
            <a:off x="7265410" y="375569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418010">
            <a:off x="6817058" y="-64406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418010">
            <a:off x="-1261142" y="19930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722125" y="1404025"/>
            <a:ext cx="609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e o por que a Arte?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61725" y="2639550"/>
            <a:ext cx="3920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 salientar que a arte tem uma importante </a:t>
            </a:r>
            <a:r>
              <a:rPr b="1"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social </a:t>
            </a:r>
            <a:r>
              <a:rPr lang="pt-BR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medida que expõe características históricas e culturais de determinada sociedade, tornando-se um reflexo da essência humana.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46800" y="326725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418010">
            <a:off x="-1216892" y="51576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1146472">
            <a:off x="7008960" y="399774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418010">
            <a:off x="7170033" y="-20283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-418010">
            <a:off x="1290433" y="368734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338800" y="1428438"/>
            <a:ext cx="446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se encontra …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338800" y="2502050"/>
            <a:ext cx="3920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arquitetura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dança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escultura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música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pintura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poesia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cinema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fotografia</a:t>
            </a:r>
            <a:r>
              <a:rPr lang="pt-BR" sz="15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a </a:t>
            </a:r>
            <a:r>
              <a:rPr lang="pt-BR" sz="155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banda desenhada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46800" y="326725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418010">
            <a:off x="517808" y="14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1146472">
            <a:off x="7265410" y="375569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418010">
            <a:off x="4799983" y="1449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418010">
            <a:off x="120883" y="310239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731100" y="1974325"/>
            <a:ext cx="11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2A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 sz="4000">
              <a:solidFill>
                <a:srgbClr val="2A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016850" y="2227575"/>
            <a:ext cx="11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46800" y="326725"/>
            <a:ext cx="50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-418010">
            <a:off x="-1065592" y="27976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1146472">
            <a:off x="7265410" y="375569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-418010">
            <a:off x="7361633" y="73599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-418010">
            <a:off x="120883" y="310239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247100" y="2063700"/>
            <a:ext cx="2683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Desafio</a:t>
            </a:r>
            <a:endParaRPr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Tempo, muita coisa acontecendo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94400" y="780500"/>
            <a:ext cx="283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Superação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Insistência</a:t>
            </a: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dificuldade na API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525500" y="3331600"/>
            <a:ext cx="2924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Agradeço</a:t>
            </a:r>
            <a:endParaRPr sz="4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inha pessoa, amigx e meu irmão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418010">
            <a:off x="-722692" y="864690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1146472">
            <a:off x="7356185" y="3102320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-418010">
            <a:off x="5687483" y="-22828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-418010">
            <a:off x="605883" y="37893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247100" y="2063700"/>
            <a:ext cx="224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Dúvidas?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/>
          <p:nvPr/>
        </p:nvSpPr>
        <p:spPr>
          <a:xfrm rot="-418010">
            <a:off x="1023158" y="-22828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418010">
            <a:off x="2502133" y="37893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1146472">
            <a:off x="6237835" y="3217445"/>
            <a:ext cx="2520256" cy="2147208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418010">
            <a:off x="6502783" y="27976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418010">
            <a:off x="1252683" y="3426015"/>
            <a:ext cx="2520309" cy="214705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