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2" r:id="rId1"/>
  </p:sldMasterIdLst>
  <p:sldIdLst>
    <p:sldId id="278" r:id="rId2"/>
    <p:sldId id="274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61A7"/>
    <a:srgbClr val="325A9E"/>
    <a:srgbClr val="1C5B81"/>
    <a:srgbClr val="9F2936"/>
    <a:srgbClr val="1DB246"/>
    <a:srgbClr val="D51116"/>
    <a:srgbClr val="D24726"/>
    <a:srgbClr val="D24626"/>
    <a:srgbClr val="EEE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44" autoAdjust="0"/>
    <p:restoredTop sz="94660"/>
  </p:normalViewPr>
  <p:slideViewPr>
    <p:cSldViewPr snapToGrid="0">
      <p:cViewPr>
        <p:scale>
          <a:sx n="86" d="100"/>
          <a:sy n="86" d="100"/>
        </p:scale>
        <p:origin x="344" y="8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10/13/20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692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10/13/20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846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10/13/20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649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10/13/20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685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10/13/20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455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10/13/20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381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10/13/20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093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10/13/20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211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10/13/20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381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10/13/20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853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10/13/20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5254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164158-0CE9-4349-B3F5-2F2E57F0D0CB}" type="datetimeFigureOut">
              <a:rPr lang="en-US" smtClean="0"/>
              <a:t>10/13/20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259CC6-7B72-4137-928D-D85C24DCBB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981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fficetimeline.com/14-days-tria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tags" Target="../tags/tag26.xml"/><Relationship Id="rId21" Type="http://schemas.openxmlformats.org/officeDocument/2006/relationships/tags" Target="../tags/tag21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63" Type="http://schemas.openxmlformats.org/officeDocument/2006/relationships/tags" Target="../tags/tag63.xml"/><Relationship Id="rId68" Type="http://schemas.openxmlformats.org/officeDocument/2006/relationships/tags" Target="../tags/tag68.xml"/><Relationship Id="rId16" Type="http://schemas.openxmlformats.org/officeDocument/2006/relationships/tags" Target="../tags/tag16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53" Type="http://schemas.openxmlformats.org/officeDocument/2006/relationships/tags" Target="../tags/tag53.xml"/><Relationship Id="rId58" Type="http://schemas.openxmlformats.org/officeDocument/2006/relationships/tags" Target="../tags/tag58.xml"/><Relationship Id="rId66" Type="http://schemas.openxmlformats.org/officeDocument/2006/relationships/tags" Target="../tags/tag66.xml"/><Relationship Id="rId74" Type="http://schemas.openxmlformats.org/officeDocument/2006/relationships/tags" Target="../tags/tag74.xml"/><Relationship Id="rId79" Type="http://schemas.openxmlformats.org/officeDocument/2006/relationships/tags" Target="../tags/tag79.xml"/><Relationship Id="rId5" Type="http://schemas.openxmlformats.org/officeDocument/2006/relationships/tags" Target="../tags/tag5.xml"/><Relationship Id="rId61" Type="http://schemas.openxmlformats.org/officeDocument/2006/relationships/tags" Target="../tags/tag61.xml"/><Relationship Id="rId19" Type="http://schemas.openxmlformats.org/officeDocument/2006/relationships/tags" Target="../tags/tag1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56" Type="http://schemas.openxmlformats.org/officeDocument/2006/relationships/tags" Target="../tags/tag56.xml"/><Relationship Id="rId64" Type="http://schemas.openxmlformats.org/officeDocument/2006/relationships/tags" Target="../tags/tag64.xml"/><Relationship Id="rId69" Type="http://schemas.openxmlformats.org/officeDocument/2006/relationships/tags" Target="../tags/tag69.xml"/><Relationship Id="rId77" Type="http://schemas.openxmlformats.org/officeDocument/2006/relationships/tags" Target="../tags/tag77.xml"/><Relationship Id="rId8" Type="http://schemas.openxmlformats.org/officeDocument/2006/relationships/tags" Target="../tags/tag8.xml"/><Relationship Id="rId51" Type="http://schemas.openxmlformats.org/officeDocument/2006/relationships/tags" Target="../tags/tag51.xml"/><Relationship Id="rId72" Type="http://schemas.openxmlformats.org/officeDocument/2006/relationships/tags" Target="../tags/tag72.xml"/><Relationship Id="rId80" Type="http://schemas.openxmlformats.org/officeDocument/2006/relationships/slideLayout" Target="../slideLayouts/slideLayout6.xml"/><Relationship Id="rId3" Type="http://schemas.openxmlformats.org/officeDocument/2006/relationships/tags" Target="../tags/tag3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46" Type="http://schemas.openxmlformats.org/officeDocument/2006/relationships/tags" Target="../tags/tag46.xml"/><Relationship Id="rId59" Type="http://schemas.openxmlformats.org/officeDocument/2006/relationships/tags" Target="../tags/tag59.xml"/><Relationship Id="rId67" Type="http://schemas.openxmlformats.org/officeDocument/2006/relationships/tags" Target="../tags/tag67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54" Type="http://schemas.openxmlformats.org/officeDocument/2006/relationships/tags" Target="../tags/tag54.xml"/><Relationship Id="rId62" Type="http://schemas.openxmlformats.org/officeDocument/2006/relationships/tags" Target="../tags/tag62.xml"/><Relationship Id="rId70" Type="http://schemas.openxmlformats.org/officeDocument/2006/relationships/tags" Target="../tags/tag70.xml"/><Relationship Id="rId75" Type="http://schemas.openxmlformats.org/officeDocument/2006/relationships/tags" Target="../tags/tag75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tags" Target="../tags/tag49.xml"/><Relationship Id="rId57" Type="http://schemas.openxmlformats.org/officeDocument/2006/relationships/tags" Target="../tags/tag57.xml"/><Relationship Id="rId10" Type="http://schemas.openxmlformats.org/officeDocument/2006/relationships/tags" Target="../tags/tag10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52" Type="http://schemas.openxmlformats.org/officeDocument/2006/relationships/tags" Target="../tags/tag52.xml"/><Relationship Id="rId60" Type="http://schemas.openxmlformats.org/officeDocument/2006/relationships/tags" Target="../tags/tag60.xml"/><Relationship Id="rId65" Type="http://schemas.openxmlformats.org/officeDocument/2006/relationships/tags" Target="../tags/tag65.xml"/><Relationship Id="rId73" Type="http://schemas.openxmlformats.org/officeDocument/2006/relationships/tags" Target="../tags/tag73.xml"/><Relationship Id="rId78" Type="http://schemas.openxmlformats.org/officeDocument/2006/relationships/tags" Target="../tags/tag78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39" Type="http://schemas.openxmlformats.org/officeDocument/2006/relationships/tags" Target="../tags/tag39.xml"/><Relationship Id="rId34" Type="http://schemas.openxmlformats.org/officeDocument/2006/relationships/tags" Target="../tags/tag34.xml"/><Relationship Id="rId50" Type="http://schemas.openxmlformats.org/officeDocument/2006/relationships/tags" Target="../tags/tag50.xml"/><Relationship Id="rId55" Type="http://schemas.openxmlformats.org/officeDocument/2006/relationships/tags" Target="../tags/tag55.xml"/><Relationship Id="rId76" Type="http://schemas.openxmlformats.org/officeDocument/2006/relationships/tags" Target="../tags/tag76.xml"/><Relationship Id="rId7" Type="http://schemas.openxmlformats.org/officeDocument/2006/relationships/tags" Target="../tags/tag7.xml"/><Relationship Id="rId71" Type="http://schemas.openxmlformats.org/officeDocument/2006/relationships/tags" Target="../tags/tag71.xml"/><Relationship Id="rId2" Type="http://schemas.openxmlformats.org/officeDocument/2006/relationships/tags" Target="../tags/tag2.xml"/><Relationship Id="rId29" Type="http://schemas.openxmlformats.org/officeDocument/2006/relationships/tags" Target="../tags/tag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9" y="0"/>
            <a:ext cx="12178441" cy="6858000"/>
          </a:xfrm>
          <a:prstGeom prst="rect">
            <a:avLst/>
          </a:prstGeom>
        </p:spPr>
      </p:pic>
      <p:sp>
        <p:nvSpPr>
          <p:cNvPr id="3" name="TextBox 1"/>
          <p:cNvSpPr txBox="1"/>
          <p:nvPr/>
        </p:nvSpPr>
        <p:spPr>
          <a:xfrm>
            <a:off x="8763168" y="962215"/>
            <a:ext cx="52181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u="sng" dirty="0">
                <a:solidFill>
                  <a:schemeClr val="bg1"/>
                </a:solidFill>
                <a:latin typeface="Segoe UI "/>
                <a:cs typeface="Segoe UI Semibold" panose="020B0702040204020203" pitchFamily="34" charset="0"/>
                <a:hlinkClick r:id="rId3"/>
              </a:rPr>
              <a:t>https://www.officetimeline.com/14-days-trial</a:t>
            </a:r>
            <a:endParaRPr lang="en-US" sz="1100" u="sng" dirty="0">
              <a:solidFill>
                <a:schemeClr val="bg1"/>
              </a:solidFill>
              <a:latin typeface="Segoe UI 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216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70" name="OTLSHAPE_M_667f3b11a6cf4b668fb739fca9abd779_Connector1"/>
          <p:cNvCxnSpPr/>
          <p:nvPr>
            <p:custDataLst>
              <p:tags r:id="rId2"/>
            </p:custDataLst>
          </p:nvPr>
        </p:nvCxnSpPr>
        <p:spPr>
          <a:xfrm>
            <a:off x="11285389" y="4902200"/>
            <a:ext cx="0" cy="413264"/>
          </a:xfrm>
          <a:prstGeom prst="line">
            <a:avLst/>
          </a:prstGeom>
          <a:ln w="9525" cap="flat" cmpd="sng" algn="ctr">
            <a:solidFill>
              <a:srgbClr val="4E854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9" name="OTLSHAPE_M_a3f90804e51e4c47826f02c014f6235b_Connector1"/>
          <p:cNvCxnSpPr/>
          <p:nvPr>
            <p:custDataLst>
              <p:tags r:id="rId3"/>
            </p:custDataLst>
          </p:nvPr>
        </p:nvCxnSpPr>
        <p:spPr>
          <a:xfrm>
            <a:off x="1372723" y="4902200"/>
            <a:ext cx="0" cy="413264"/>
          </a:xfrm>
          <a:prstGeom prst="line">
            <a:avLst/>
          </a:prstGeom>
          <a:ln w="9525" cap="flat" cmpd="sng" algn="ctr">
            <a:solidFill>
              <a:srgbClr val="9F2936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3" name="OTLSHAPE_T_4004f42984004507b849b8c4ed2ad844_LeftVerticalConnector2"/>
          <p:cNvCxnSpPr/>
          <p:nvPr>
            <p:custDataLst>
              <p:tags r:id="rId4"/>
            </p:custDataLst>
          </p:nvPr>
        </p:nvCxnSpPr>
        <p:spPr>
          <a:xfrm>
            <a:off x="6468890" y="4249840"/>
            <a:ext cx="0" cy="20786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7" name="OTLSHAPE_T_8946987c5b794444934420cf76f92f8b_RightVerticalConnector3"/>
          <p:cNvCxnSpPr/>
          <p:nvPr>
            <p:custDataLst>
              <p:tags r:id="rId5"/>
            </p:custDataLst>
          </p:nvPr>
        </p:nvCxnSpPr>
        <p:spPr>
          <a:xfrm>
            <a:off x="6531039" y="4249840"/>
            <a:ext cx="0" cy="20786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5" name="OTLSHAPE_T_8946987c5b794444934420cf76f92f8b_RightVerticalConnector1"/>
          <p:cNvCxnSpPr/>
          <p:nvPr>
            <p:custDataLst>
              <p:tags r:id="rId6"/>
            </p:custDataLst>
          </p:nvPr>
        </p:nvCxnSpPr>
        <p:spPr>
          <a:xfrm>
            <a:off x="6531039" y="2419485"/>
            <a:ext cx="0" cy="5588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1" name="OTLSHAPE_T_272053ad58a0417baee9bd3133206d09_RightVerticalConnector2"/>
          <p:cNvCxnSpPr/>
          <p:nvPr>
            <p:custDataLst>
              <p:tags r:id="rId7"/>
            </p:custDataLst>
          </p:nvPr>
        </p:nvCxnSpPr>
        <p:spPr>
          <a:xfrm>
            <a:off x="4635513" y="2521085"/>
            <a:ext cx="0" cy="1270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2" name="OTLSHAPE_T_5433b813eac84272b68a7acf5ec5b015_LeftVerticalConnector1"/>
          <p:cNvCxnSpPr>
            <a:cxnSpLocks/>
          </p:cNvCxnSpPr>
          <p:nvPr>
            <p:custDataLst>
              <p:tags r:id="rId8"/>
            </p:custDataLst>
          </p:nvPr>
        </p:nvCxnSpPr>
        <p:spPr>
          <a:xfrm>
            <a:off x="1347999" y="997086"/>
            <a:ext cx="0" cy="3460614"/>
          </a:xfrm>
          <a:prstGeom prst="line">
            <a:avLst/>
          </a:prstGeom>
          <a:ln w="19050" cap="flat" cmpd="sng" algn="ctr">
            <a:solidFill>
              <a:srgbClr val="9F2936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13" name="OTLSHAPE_TB_00000000000000000000000000000000_LeftEndCaps"/>
          <p:cNvSpPr txBox="1"/>
          <p:nvPr>
            <p:custDataLst>
              <p:tags r:id="rId9"/>
            </p:custDataLst>
          </p:nvPr>
        </p:nvSpPr>
        <p:spPr>
          <a:xfrm>
            <a:off x="254512" y="4540477"/>
            <a:ext cx="352149" cy="215444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1400" b="1" spc="-26" dirty="0">
                <a:solidFill>
                  <a:schemeClr val="accent2"/>
                </a:solidFill>
                <a:latin typeface="Calibri" panose="020F0502020204030204" pitchFamily="34" charset="0"/>
              </a:rPr>
              <a:t>2020</a:t>
            </a:r>
          </a:p>
        </p:txBody>
      </p:sp>
      <p:sp>
        <p:nvSpPr>
          <p:cNvPr id="3314" name="OTLSHAPE_TB_00000000000000000000000000000000_RightEndCaps"/>
          <p:cNvSpPr txBox="1"/>
          <p:nvPr>
            <p:custDataLst>
              <p:tags r:id="rId10"/>
            </p:custDataLst>
          </p:nvPr>
        </p:nvSpPr>
        <p:spPr>
          <a:xfrm>
            <a:off x="11673985" y="4457700"/>
            <a:ext cx="352149" cy="215444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1400" b="1" spc="-26" dirty="0">
                <a:solidFill>
                  <a:schemeClr val="accent2"/>
                </a:solidFill>
                <a:latin typeface="Calibri" panose="020F0502020204030204" pitchFamily="34" charset="0"/>
              </a:rPr>
              <a:t>2020</a:t>
            </a:r>
          </a:p>
        </p:txBody>
      </p:sp>
      <p:sp>
        <p:nvSpPr>
          <p:cNvPr id="3315" name="OTLSHAPE_TB_00000000000000000000000000000000_ScaleContainer"/>
          <p:cNvSpPr/>
          <p:nvPr>
            <p:custDataLst>
              <p:tags r:id="rId11"/>
            </p:custDataLst>
          </p:nvPr>
        </p:nvSpPr>
        <p:spPr>
          <a:xfrm>
            <a:off x="657328" y="4479122"/>
            <a:ext cx="10895905" cy="381000"/>
          </a:xfrm>
          <a:prstGeom prst="roundRect">
            <a:avLst>
              <a:gd name="adj" fmla="val 100000"/>
            </a:avLst>
          </a:prstGeom>
          <a:gradFill flip="none" rotWithShape="1">
            <a:gsLst>
              <a:gs pos="0">
                <a:srgbClr val="323232"/>
              </a:gs>
              <a:gs pos="0">
                <a:srgbClr val="323232"/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16" name="OTLSHAPE_TB_00000000000000000000000000000000_ElapsedTime" hidden="1"/>
          <p:cNvSpPr/>
          <p:nvPr>
            <p:custDataLst>
              <p:tags r:id="rId12"/>
            </p:custDataLst>
          </p:nvPr>
        </p:nvSpPr>
        <p:spPr>
          <a:xfrm>
            <a:off x="0" y="0"/>
            <a:ext cx="0" cy="0"/>
          </a:xfrm>
          <a:prstGeom prst="roundRect">
            <a:avLst>
              <a:gd name="adj" fmla="val 100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17" name="OTLSHAPE_TB_00000000000000000000000000000000_TodayMarkerShape" hidden="1"/>
          <p:cNvSpPr/>
          <p:nvPr>
            <p:custDataLst>
              <p:tags r:id="rId13"/>
            </p:custDataLst>
          </p:nvPr>
        </p:nvSpPr>
        <p:spPr>
          <a:xfrm>
            <a:off x="852182" y="4838700"/>
            <a:ext cx="108857" cy="127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18" name="OTLSHAPE_TB_00000000000000000000000000000000_TodayMarkerText" hidden="1"/>
          <p:cNvSpPr txBox="1"/>
          <p:nvPr>
            <p:custDataLst>
              <p:tags r:id="rId14"/>
            </p:custDataLst>
          </p:nvPr>
        </p:nvSpPr>
        <p:spPr>
          <a:xfrm>
            <a:off x="906611" y="4965700"/>
            <a:ext cx="347852" cy="169277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1100">
                <a:solidFill>
                  <a:schemeClr val="dk1"/>
                </a:solidFill>
                <a:latin typeface="Calibri" panose="020F0502020204030204" pitchFamily="34" charset="0"/>
              </a:rPr>
              <a:t>Today</a:t>
            </a:r>
          </a:p>
        </p:txBody>
      </p:sp>
      <p:sp>
        <p:nvSpPr>
          <p:cNvPr id="3319" name="OTLSHAPE_TB_00000000000000000000000000000000_TimescaleInterval1"/>
          <p:cNvSpPr txBox="1"/>
          <p:nvPr>
            <p:custDataLst>
              <p:tags r:id="rId15"/>
            </p:custDataLst>
          </p:nvPr>
        </p:nvSpPr>
        <p:spPr>
          <a:xfrm>
            <a:off x="1183359" y="4555172"/>
            <a:ext cx="734755" cy="155958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b="1" spc="-20" dirty="0">
                <a:solidFill>
                  <a:schemeClr val="lt1"/>
                </a:solidFill>
                <a:latin typeface="Calibri" panose="020F0502020204030204" pitchFamily="34" charset="0"/>
              </a:rPr>
              <a:t>September</a:t>
            </a:r>
          </a:p>
        </p:txBody>
      </p:sp>
      <p:sp>
        <p:nvSpPr>
          <p:cNvPr id="3323" name="OTLSHAPE_TB_00000000000000000000000000000000_TimescaleInterval3"/>
          <p:cNvSpPr txBox="1"/>
          <p:nvPr>
            <p:custDataLst>
              <p:tags r:id="rId16"/>
            </p:custDataLst>
          </p:nvPr>
        </p:nvSpPr>
        <p:spPr>
          <a:xfrm>
            <a:off x="2803488" y="4555172"/>
            <a:ext cx="2667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endParaRPr lang="en-US" sz="1200" b="1" spc="-18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3324" name="OTLSHAPE_TB_00000000000000000000000000000000_Separator3"/>
          <p:cNvCxnSpPr/>
          <p:nvPr>
            <p:custDataLst>
              <p:tags r:id="rId17"/>
            </p:custDataLst>
          </p:nvPr>
        </p:nvCxnSpPr>
        <p:spPr>
          <a:xfrm>
            <a:off x="2934173" y="4521200"/>
            <a:ext cx="0" cy="2540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25" name="OTLSHAPE_TB_00000000000000000000000000000000_TimescaleInterval4"/>
          <p:cNvSpPr txBox="1"/>
          <p:nvPr>
            <p:custDataLst>
              <p:tags r:id="rId18"/>
            </p:custDataLst>
          </p:nvPr>
        </p:nvSpPr>
        <p:spPr>
          <a:xfrm>
            <a:off x="3766788" y="4555172"/>
            <a:ext cx="2286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endParaRPr lang="en-US" sz="1200" b="1" spc="-20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3327" name="OTLSHAPE_TB_00000000000000000000000000000000_TimescaleInterval5"/>
          <p:cNvSpPr txBox="1"/>
          <p:nvPr>
            <p:custDataLst>
              <p:tags r:id="rId19"/>
            </p:custDataLst>
          </p:nvPr>
        </p:nvSpPr>
        <p:spPr>
          <a:xfrm>
            <a:off x="7385471" y="4565422"/>
            <a:ext cx="735783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b="1" spc="-18" dirty="0">
                <a:solidFill>
                  <a:schemeClr val="lt1"/>
                </a:solidFill>
                <a:latin typeface="Calibri" panose="020F0502020204030204" pitchFamily="34" charset="0"/>
              </a:rPr>
              <a:t>November</a:t>
            </a:r>
          </a:p>
        </p:txBody>
      </p:sp>
      <p:cxnSp>
        <p:nvCxnSpPr>
          <p:cNvPr id="3328" name="OTLSHAPE_TB_00000000000000000000000000000000_Separator5"/>
          <p:cNvCxnSpPr/>
          <p:nvPr>
            <p:custDataLst>
              <p:tags r:id="rId20"/>
            </p:custDataLst>
          </p:nvPr>
        </p:nvCxnSpPr>
        <p:spPr>
          <a:xfrm>
            <a:off x="5737036" y="4512496"/>
            <a:ext cx="0" cy="2540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6" name="OTLSHAPE_TB_00000000000000000000000000000000_Separator9"/>
          <p:cNvCxnSpPr/>
          <p:nvPr>
            <p:custDataLst>
              <p:tags r:id="rId21"/>
            </p:custDataLst>
          </p:nvPr>
        </p:nvCxnSpPr>
        <p:spPr>
          <a:xfrm>
            <a:off x="9389864" y="4521200"/>
            <a:ext cx="0" cy="2540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37" name="OTLSHAPE_TB_00000000000000000000000000000000_TimescaleInterval10"/>
          <p:cNvSpPr txBox="1"/>
          <p:nvPr>
            <p:custDataLst>
              <p:tags r:id="rId22"/>
            </p:custDataLst>
          </p:nvPr>
        </p:nvSpPr>
        <p:spPr>
          <a:xfrm>
            <a:off x="4003765" y="4548702"/>
            <a:ext cx="662835" cy="132667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b="1" spc="-18" dirty="0">
                <a:solidFill>
                  <a:schemeClr val="lt1"/>
                </a:solidFill>
                <a:latin typeface="Calibri" panose="020F0502020204030204" pitchFamily="34" charset="0"/>
              </a:rPr>
              <a:t>October</a:t>
            </a:r>
          </a:p>
        </p:txBody>
      </p:sp>
      <p:sp>
        <p:nvSpPr>
          <p:cNvPr id="3339" name="OTLSHAPE_TB_00000000000000000000000000000000_TimescaleInterval11"/>
          <p:cNvSpPr txBox="1"/>
          <p:nvPr>
            <p:custDataLst>
              <p:tags r:id="rId23"/>
            </p:custDataLst>
          </p:nvPr>
        </p:nvSpPr>
        <p:spPr>
          <a:xfrm>
            <a:off x="10416663" y="4555172"/>
            <a:ext cx="662453" cy="18548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b="1" spc="-18" dirty="0">
                <a:solidFill>
                  <a:schemeClr val="lt1"/>
                </a:solidFill>
                <a:latin typeface="Calibri" panose="020F0502020204030204" pitchFamily="34" charset="0"/>
              </a:rPr>
              <a:t>December</a:t>
            </a:r>
          </a:p>
        </p:txBody>
      </p:sp>
      <p:cxnSp>
        <p:nvCxnSpPr>
          <p:cNvPr id="3358" name="OTLSHAPE_T_44f65637594344bea580dfb5e14eae93_LeftVerticalConnector1" hidden="1"/>
          <p:cNvCxnSpPr/>
          <p:nvPr>
            <p:custDataLst>
              <p:tags r:id="rId24"/>
            </p:custDataLst>
          </p:nvPr>
        </p:nvCxnSpPr>
        <p:spPr>
          <a:xfrm>
            <a:off x="4138326" y="2749685"/>
            <a:ext cx="0" cy="1708015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9" name="OTLSHAPE_T_44f65637594344bea580dfb5e14eae93_RightVerticalConnector1" hidden="1"/>
          <p:cNvCxnSpPr/>
          <p:nvPr>
            <p:custDataLst>
              <p:tags r:id="rId25"/>
            </p:custDataLst>
          </p:nvPr>
        </p:nvCxnSpPr>
        <p:spPr>
          <a:xfrm>
            <a:off x="6531039" y="2749685"/>
            <a:ext cx="0" cy="22860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0" name="OTLSHAPE_T_44f65637594344bea580dfb5e14eae93_RightVerticalConnector2" hidden="1"/>
          <p:cNvCxnSpPr/>
          <p:nvPr>
            <p:custDataLst>
              <p:tags r:id="rId26"/>
            </p:custDataLst>
          </p:nvPr>
        </p:nvCxnSpPr>
        <p:spPr>
          <a:xfrm>
            <a:off x="6531039" y="3181485"/>
            <a:ext cx="0" cy="758306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1" name="OTLSHAPE_T_44f65637594344bea580dfb5e14eae93_RightVerticalConnector3" hidden="1"/>
          <p:cNvCxnSpPr/>
          <p:nvPr>
            <p:custDataLst>
              <p:tags r:id="rId27"/>
            </p:custDataLst>
          </p:nvPr>
        </p:nvCxnSpPr>
        <p:spPr>
          <a:xfrm>
            <a:off x="6531039" y="4249840"/>
            <a:ext cx="0" cy="20786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80" name="OTLSHAPE_M_a3f90804e51e4c47826f02c014f6235b_Title"/>
          <p:cNvSpPr txBox="1"/>
          <p:nvPr>
            <p:custDataLst>
              <p:tags r:id="rId28"/>
            </p:custDataLst>
          </p:nvPr>
        </p:nvSpPr>
        <p:spPr>
          <a:xfrm>
            <a:off x="1044471" y="5470488"/>
            <a:ext cx="660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b="1" i="1" u="sng" spc="-4">
                <a:solidFill>
                  <a:srgbClr val="9F2936"/>
                </a:solidFill>
                <a:latin typeface="Calibri" panose="020F0502020204030204" pitchFamily="34" charset="0"/>
              </a:rPr>
              <a:t>Project Start</a:t>
            </a:r>
          </a:p>
        </p:txBody>
      </p:sp>
      <p:sp>
        <p:nvSpPr>
          <p:cNvPr id="3381" name="OTLSHAPE_M_a3f90804e51e4c47826f02c014f6235b_Date"/>
          <p:cNvSpPr txBox="1"/>
          <p:nvPr>
            <p:custDataLst>
              <p:tags r:id="rId29"/>
            </p:custDataLst>
          </p:nvPr>
        </p:nvSpPr>
        <p:spPr>
          <a:xfrm>
            <a:off x="1083121" y="5316032"/>
            <a:ext cx="6604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6" dirty="0">
                <a:solidFill>
                  <a:srgbClr val="323232"/>
                </a:solidFill>
                <a:latin typeface="Calibri" panose="020F0502020204030204" pitchFamily="34" charset="0"/>
              </a:rPr>
              <a:t>09/20/2020</a:t>
            </a:r>
          </a:p>
        </p:txBody>
      </p:sp>
      <p:sp>
        <p:nvSpPr>
          <p:cNvPr id="3382" name="OTLSHAPE_M_a3f90804e51e4c47826f02c014f6235b_Shape"/>
          <p:cNvSpPr/>
          <p:nvPr>
            <p:custDataLst>
              <p:tags r:id="rId30"/>
            </p:custDataLst>
          </p:nvPr>
        </p:nvSpPr>
        <p:spPr>
          <a:xfrm>
            <a:off x="1258423" y="4775200"/>
            <a:ext cx="228600" cy="254000"/>
          </a:xfrm>
          <a:prstGeom prst="diamond">
            <a:avLst/>
          </a:prstGeom>
          <a:solidFill>
            <a:srgbClr val="9F293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83" name="OTLSHAPE_M_667f3b11a6cf4b668fb739fca9abd779_Title"/>
          <p:cNvSpPr txBox="1"/>
          <p:nvPr>
            <p:custDataLst>
              <p:tags r:id="rId31"/>
            </p:custDataLst>
          </p:nvPr>
        </p:nvSpPr>
        <p:spPr>
          <a:xfrm>
            <a:off x="10988167" y="5470488"/>
            <a:ext cx="596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b="1" i="1" u="sng" spc="-2">
                <a:solidFill>
                  <a:srgbClr val="385723"/>
                </a:solidFill>
                <a:latin typeface="Calibri" panose="020F0502020204030204" pitchFamily="34" charset="0"/>
              </a:rPr>
              <a:t>Project End</a:t>
            </a:r>
          </a:p>
        </p:txBody>
      </p:sp>
      <p:sp>
        <p:nvSpPr>
          <p:cNvPr id="3384" name="OTLSHAPE_M_667f3b11a6cf4b668fb739fca9abd779_Date"/>
          <p:cNvSpPr txBox="1"/>
          <p:nvPr>
            <p:custDataLst>
              <p:tags r:id="rId32"/>
            </p:custDataLst>
          </p:nvPr>
        </p:nvSpPr>
        <p:spPr>
          <a:xfrm>
            <a:off x="10995788" y="5315464"/>
            <a:ext cx="584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6" dirty="0">
                <a:solidFill>
                  <a:srgbClr val="323232"/>
                </a:solidFill>
                <a:latin typeface="Calibri" panose="020F0502020204030204" pitchFamily="34" charset="0"/>
              </a:rPr>
              <a:t>12/4/2020</a:t>
            </a:r>
          </a:p>
        </p:txBody>
      </p:sp>
      <p:sp>
        <p:nvSpPr>
          <p:cNvPr id="3385" name="OTLSHAPE_M_667f3b11a6cf4b668fb739fca9abd779_Shape"/>
          <p:cNvSpPr/>
          <p:nvPr>
            <p:custDataLst>
              <p:tags r:id="rId33"/>
            </p:custDataLst>
          </p:nvPr>
        </p:nvSpPr>
        <p:spPr>
          <a:xfrm>
            <a:off x="11171089" y="4775200"/>
            <a:ext cx="228600" cy="254000"/>
          </a:xfrm>
          <a:prstGeom prst="diamond">
            <a:avLst/>
          </a:prstGeom>
          <a:solidFill>
            <a:srgbClr val="4E854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86" name="OTLSHAPE_T_5433b813eac84272b68a7acf5ec5b015_Shape"/>
          <p:cNvSpPr/>
          <p:nvPr>
            <p:custDataLst>
              <p:tags r:id="rId34"/>
            </p:custDataLst>
          </p:nvPr>
        </p:nvSpPr>
        <p:spPr>
          <a:xfrm>
            <a:off x="1347999" y="1047029"/>
            <a:ext cx="2082033" cy="220495"/>
          </a:xfrm>
          <a:prstGeom prst="roundRect">
            <a:avLst>
              <a:gd name="adj" fmla="val 100000"/>
            </a:avLst>
          </a:prstGeom>
          <a:solidFill>
            <a:srgbClr val="9F293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87" name="OTLSHAPE_T_5433b813eac84272b68a7acf5ec5b015_ShapePercentage" hidden="1"/>
          <p:cNvSpPr/>
          <p:nvPr>
            <p:custDataLst>
              <p:tags r:id="rId35"/>
            </p:custDataLst>
          </p:nvPr>
        </p:nvSpPr>
        <p:spPr>
          <a:xfrm>
            <a:off x="1341649" y="1657485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88" name="OTLSHAPE_T_5433b813eac84272b68a7acf5ec5b015_TextPercentage" hidden="1"/>
          <p:cNvSpPr txBox="1"/>
          <p:nvPr>
            <p:custDataLst>
              <p:tags r:id="rId36"/>
            </p:custDataLst>
          </p:nvPr>
        </p:nvSpPr>
        <p:spPr>
          <a:xfrm>
            <a:off x="0" y="165748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3389" name="OTLSHAPE_T_5433b813eac84272b68a7acf5ec5b015_StartDate" hidden="1"/>
          <p:cNvSpPr txBox="1"/>
          <p:nvPr>
            <p:custDataLst>
              <p:tags r:id="rId37"/>
            </p:custDataLst>
          </p:nvPr>
        </p:nvSpPr>
        <p:spPr>
          <a:xfrm>
            <a:off x="0" y="165748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323232"/>
              </a:solidFill>
              <a:latin typeface="Calibri" panose="020F0502020204030204" pitchFamily="34" charset="0"/>
            </a:endParaRPr>
          </a:p>
        </p:txBody>
      </p:sp>
      <p:sp>
        <p:nvSpPr>
          <p:cNvPr id="3390" name="OTLSHAPE_T_5433b813eac84272b68a7acf5ec5b015_EndDate" hidden="1"/>
          <p:cNvSpPr txBox="1"/>
          <p:nvPr>
            <p:custDataLst>
              <p:tags r:id="rId38"/>
            </p:custDataLst>
          </p:nvPr>
        </p:nvSpPr>
        <p:spPr>
          <a:xfrm>
            <a:off x="0" y="165748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323232"/>
              </a:solidFill>
              <a:latin typeface="Calibri" panose="020F0502020204030204" pitchFamily="34" charset="0"/>
            </a:endParaRPr>
          </a:p>
        </p:txBody>
      </p:sp>
      <p:sp>
        <p:nvSpPr>
          <p:cNvPr id="3391" name="OTLSHAPE_T_5433b813eac84272b68a7acf5ec5b015_JoinedDate"/>
          <p:cNvSpPr txBox="1"/>
          <p:nvPr>
            <p:custDataLst>
              <p:tags r:id="rId39"/>
            </p:custDataLst>
          </p:nvPr>
        </p:nvSpPr>
        <p:spPr>
          <a:xfrm>
            <a:off x="374278" y="1394023"/>
            <a:ext cx="766481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000" spc="-6" dirty="0">
                <a:solidFill>
                  <a:srgbClr val="323232"/>
                </a:solidFill>
                <a:latin typeface="Calibri" panose="020F0502020204030204" pitchFamily="34" charset="0"/>
              </a:rPr>
              <a:t>9/20 – 10/8</a:t>
            </a:r>
          </a:p>
        </p:txBody>
      </p:sp>
      <p:sp>
        <p:nvSpPr>
          <p:cNvPr id="3392" name="OTLSHAPE_T_5433b813eac84272b68a7acf5ec5b015_Title"/>
          <p:cNvSpPr txBox="1"/>
          <p:nvPr>
            <p:custDataLst>
              <p:tags r:id="rId40"/>
            </p:custDataLst>
          </p:nvPr>
        </p:nvSpPr>
        <p:spPr>
          <a:xfrm>
            <a:off x="3568575" y="1041193"/>
            <a:ext cx="1234953" cy="18466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200" b="1" spc="-6" dirty="0">
                <a:solidFill>
                  <a:srgbClr val="9F2936"/>
                </a:solidFill>
                <a:latin typeface="Calibri" panose="020F0502020204030204" pitchFamily="34" charset="0"/>
              </a:rPr>
              <a:t>Requirements</a:t>
            </a:r>
          </a:p>
        </p:txBody>
      </p:sp>
      <p:sp>
        <p:nvSpPr>
          <p:cNvPr id="3393" name="OTLSHAPE_T_5433b813eac84272b68a7acf5ec5b015_Duration"/>
          <p:cNvSpPr txBox="1"/>
          <p:nvPr>
            <p:custDataLst>
              <p:tags r:id="rId41"/>
            </p:custDataLst>
          </p:nvPr>
        </p:nvSpPr>
        <p:spPr>
          <a:xfrm>
            <a:off x="374278" y="1047029"/>
            <a:ext cx="885516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6" dirty="0">
                <a:solidFill>
                  <a:srgbClr val="323232"/>
                </a:solidFill>
                <a:latin typeface="Calibri" panose="020F0502020204030204" pitchFamily="34" charset="0"/>
              </a:rPr>
              <a:t>9/20 - 10/8</a:t>
            </a:r>
          </a:p>
          <a:p>
            <a:pPr algn="ctr"/>
            <a:endParaRPr lang="en-US" sz="1000" spc="-8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3394" name="OTLSHAPE_T_272053ad58a0417baee9bd3133206d09_Shape"/>
          <p:cNvSpPr/>
          <p:nvPr>
            <p:custDataLst>
              <p:tags r:id="rId42"/>
            </p:custDataLst>
          </p:nvPr>
        </p:nvSpPr>
        <p:spPr>
          <a:xfrm>
            <a:off x="1347999" y="1381014"/>
            <a:ext cx="2060449" cy="207467"/>
          </a:xfrm>
          <a:prstGeom prst="roundRect">
            <a:avLst>
              <a:gd name="adj" fmla="val 100000"/>
            </a:avLst>
          </a:prstGeom>
          <a:solidFill>
            <a:srgbClr val="9F293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95" name="OTLSHAPE_T_272053ad58a0417baee9bd3133206d09_ShapePercentage" hidden="1"/>
          <p:cNvSpPr/>
          <p:nvPr>
            <p:custDataLst>
              <p:tags r:id="rId43"/>
            </p:custDataLst>
          </p:nvPr>
        </p:nvSpPr>
        <p:spPr>
          <a:xfrm>
            <a:off x="3641139" y="1987685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96" name="OTLSHAPE_T_272053ad58a0417baee9bd3133206d09_TextPercentage" hidden="1"/>
          <p:cNvSpPr txBox="1"/>
          <p:nvPr>
            <p:custDataLst>
              <p:tags r:id="rId44"/>
            </p:custDataLst>
          </p:nvPr>
        </p:nvSpPr>
        <p:spPr>
          <a:xfrm>
            <a:off x="0" y="198768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3397" name="OTLSHAPE_T_272053ad58a0417baee9bd3133206d09_StartDate" hidden="1"/>
          <p:cNvSpPr txBox="1"/>
          <p:nvPr>
            <p:custDataLst>
              <p:tags r:id="rId45"/>
            </p:custDataLst>
          </p:nvPr>
        </p:nvSpPr>
        <p:spPr>
          <a:xfrm>
            <a:off x="0" y="198768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323232"/>
              </a:solidFill>
              <a:latin typeface="Calibri" panose="020F0502020204030204" pitchFamily="34" charset="0"/>
            </a:endParaRPr>
          </a:p>
        </p:txBody>
      </p:sp>
      <p:sp>
        <p:nvSpPr>
          <p:cNvPr id="3398" name="OTLSHAPE_T_272053ad58a0417baee9bd3133206d09_EndDate" hidden="1"/>
          <p:cNvSpPr txBox="1"/>
          <p:nvPr>
            <p:custDataLst>
              <p:tags r:id="rId46"/>
            </p:custDataLst>
          </p:nvPr>
        </p:nvSpPr>
        <p:spPr>
          <a:xfrm>
            <a:off x="0" y="198768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323232"/>
              </a:solidFill>
              <a:latin typeface="Calibri" panose="020F0502020204030204" pitchFamily="34" charset="0"/>
            </a:endParaRPr>
          </a:p>
        </p:txBody>
      </p:sp>
      <p:sp>
        <p:nvSpPr>
          <p:cNvPr id="3400" name="OTLSHAPE_T_272053ad58a0417baee9bd3133206d09_Title"/>
          <p:cNvSpPr txBox="1"/>
          <p:nvPr>
            <p:custDataLst>
              <p:tags r:id="rId47"/>
            </p:custDataLst>
          </p:nvPr>
        </p:nvSpPr>
        <p:spPr>
          <a:xfrm>
            <a:off x="3568575" y="1370328"/>
            <a:ext cx="939800" cy="18466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200" b="1" spc="-4" dirty="0">
                <a:solidFill>
                  <a:srgbClr val="9F2936"/>
                </a:solidFill>
                <a:latin typeface="Calibri" panose="020F0502020204030204" pitchFamily="34" charset="0"/>
              </a:rPr>
              <a:t>Tools</a:t>
            </a:r>
          </a:p>
        </p:txBody>
      </p:sp>
      <p:sp>
        <p:nvSpPr>
          <p:cNvPr id="3402" name="OTLSHAPE_T_8946987c5b794444934420cf76f92f8b_Shape"/>
          <p:cNvSpPr/>
          <p:nvPr>
            <p:custDataLst>
              <p:tags r:id="rId48"/>
            </p:custDataLst>
          </p:nvPr>
        </p:nvSpPr>
        <p:spPr>
          <a:xfrm>
            <a:off x="3408449" y="1725408"/>
            <a:ext cx="1488044" cy="200730"/>
          </a:xfrm>
          <a:prstGeom prst="roundRect">
            <a:avLst>
              <a:gd name="adj" fmla="val 100000"/>
            </a:avLst>
          </a:prstGeom>
          <a:solidFill>
            <a:srgbClr val="2F5597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03" name="OTLSHAPE_T_8946987c5b794444934420cf76f92f8b_ShapePercentage" hidden="1"/>
          <p:cNvSpPr/>
          <p:nvPr>
            <p:custDataLst>
              <p:tags r:id="rId49"/>
            </p:custDataLst>
          </p:nvPr>
        </p:nvSpPr>
        <p:spPr>
          <a:xfrm>
            <a:off x="4138326" y="2317885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04" name="OTLSHAPE_T_8946987c5b794444934420cf76f92f8b_TextPercentage" hidden="1"/>
          <p:cNvSpPr txBox="1"/>
          <p:nvPr>
            <p:custDataLst>
              <p:tags r:id="rId50"/>
            </p:custDataLst>
          </p:nvPr>
        </p:nvSpPr>
        <p:spPr>
          <a:xfrm>
            <a:off x="0" y="231788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3405" name="OTLSHAPE_T_8946987c5b794444934420cf76f92f8b_StartDate" hidden="1"/>
          <p:cNvSpPr txBox="1"/>
          <p:nvPr>
            <p:custDataLst>
              <p:tags r:id="rId51"/>
            </p:custDataLst>
          </p:nvPr>
        </p:nvSpPr>
        <p:spPr>
          <a:xfrm>
            <a:off x="0" y="231788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323232"/>
              </a:solidFill>
              <a:latin typeface="Calibri" panose="020F0502020204030204" pitchFamily="34" charset="0"/>
            </a:endParaRPr>
          </a:p>
        </p:txBody>
      </p:sp>
      <p:sp>
        <p:nvSpPr>
          <p:cNvPr id="3406" name="OTLSHAPE_T_8946987c5b794444934420cf76f92f8b_EndDate" hidden="1"/>
          <p:cNvSpPr txBox="1"/>
          <p:nvPr>
            <p:custDataLst>
              <p:tags r:id="rId52"/>
            </p:custDataLst>
          </p:nvPr>
        </p:nvSpPr>
        <p:spPr>
          <a:xfrm>
            <a:off x="0" y="231788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323232"/>
              </a:solidFill>
              <a:latin typeface="Calibri" panose="020F0502020204030204" pitchFamily="34" charset="0"/>
            </a:endParaRPr>
          </a:p>
        </p:txBody>
      </p:sp>
      <p:sp>
        <p:nvSpPr>
          <p:cNvPr id="3407" name="OTLSHAPE_T_8946987c5b794444934420cf76f92f8b_JoinedDate"/>
          <p:cNvSpPr txBox="1"/>
          <p:nvPr>
            <p:custDataLst>
              <p:tags r:id="rId53"/>
            </p:custDataLst>
          </p:nvPr>
        </p:nvSpPr>
        <p:spPr>
          <a:xfrm>
            <a:off x="2181125" y="1729168"/>
            <a:ext cx="118425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000" spc="-6" dirty="0">
                <a:solidFill>
                  <a:srgbClr val="323232"/>
                </a:solidFill>
                <a:latin typeface="Calibri" panose="020F0502020204030204" pitchFamily="34" charset="0"/>
              </a:rPr>
              <a:t>10/8 - 10/20</a:t>
            </a:r>
          </a:p>
        </p:txBody>
      </p:sp>
      <p:sp>
        <p:nvSpPr>
          <p:cNvPr id="3408" name="OTLSHAPE_T_8946987c5b794444934420cf76f92f8b_Title"/>
          <p:cNvSpPr txBox="1"/>
          <p:nvPr>
            <p:custDataLst>
              <p:tags r:id="rId54"/>
            </p:custDataLst>
          </p:nvPr>
        </p:nvSpPr>
        <p:spPr>
          <a:xfrm>
            <a:off x="5284100" y="1725408"/>
            <a:ext cx="1066800" cy="18466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200" b="1" spc="-4" dirty="0">
                <a:solidFill>
                  <a:srgbClr val="2F5597"/>
                </a:solidFill>
                <a:latin typeface="Calibri" panose="020F0502020204030204" pitchFamily="34" charset="0"/>
              </a:rPr>
              <a:t>Initial Prototype</a:t>
            </a:r>
          </a:p>
        </p:txBody>
      </p:sp>
      <p:sp>
        <p:nvSpPr>
          <p:cNvPr id="3410" name="OTLSHAPE_T_44f65637594344bea580dfb5e14eae93_Shape"/>
          <p:cNvSpPr/>
          <p:nvPr>
            <p:custDataLst>
              <p:tags r:id="rId55"/>
            </p:custDataLst>
          </p:nvPr>
        </p:nvSpPr>
        <p:spPr>
          <a:xfrm>
            <a:off x="3413562" y="1988610"/>
            <a:ext cx="1488043" cy="225012"/>
          </a:xfrm>
          <a:prstGeom prst="roundRect">
            <a:avLst>
              <a:gd name="adj" fmla="val 100000"/>
            </a:avLst>
          </a:prstGeom>
          <a:solidFill>
            <a:srgbClr val="2F5597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11" name="OTLSHAPE_T_44f65637594344bea580dfb5e14eae93_ShapePercentage" hidden="1"/>
          <p:cNvSpPr/>
          <p:nvPr>
            <p:custDataLst>
              <p:tags r:id="rId56"/>
            </p:custDataLst>
          </p:nvPr>
        </p:nvSpPr>
        <p:spPr>
          <a:xfrm>
            <a:off x="4138326" y="2648085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12" name="OTLSHAPE_T_44f65637594344bea580dfb5e14eae93_TextPercentage" hidden="1"/>
          <p:cNvSpPr txBox="1"/>
          <p:nvPr>
            <p:custDataLst>
              <p:tags r:id="rId57"/>
            </p:custDataLst>
          </p:nvPr>
        </p:nvSpPr>
        <p:spPr>
          <a:xfrm>
            <a:off x="0" y="264808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3413" name="OTLSHAPE_T_44f65637594344bea580dfb5e14eae93_StartDate" hidden="1"/>
          <p:cNvSpPr txBox="1"/>
          <p:nvPr>
            <p:custDataLst>
              <p:tags r:id="rId58"/>
            </p:custDataLst>
          </p:nvPr>
        </p:nvSpPr>
        <p:spPr>
          <a:xfrm>
            <a:off x="0" y="264808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323232"/>
              </a:solidFill>
              <a:latin typeface="Calibri" panose="020F0502020204030204" pitchFamily="34" charset="0"/>
            </a:endParaRPr>
          </a:p>
        </p:txBody>
      </p:sp>
      <p:sp>
        <p:nvSpPr>
          <p:cNvPr id="3414" name="OTLSHAPE_T_44f65637594344bea580dfb5e14eae93_EndDate" hidden="1"/>
          <p:cNvSpPr txBox="1"/>
          <p:nvPr>
            <p:custDataLst>
              <p:tags r:id="rId59"/>
            </p:custDataLst>
          </p:nvPr>
        </p:nvSpPr>
        <p:spPr>
          <a:xfrm>
            <a:off x="0" y="264808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323232"/>
              </a:solidFill>
              <a:latin typeface="Calibri" panose="020F0502020204030204" pitchFamily="34" charset="0"/>
            </a:endParaRPr>
          </a:p>
        </p:txBody>
      </p:sp>
      <p:sp>
        <p:nvSpPr>
          <p:cNvPr id="3415" name="OTLSHAPE_T_44f65637594344bea580dfb5e14eae93_JoinedDate"/>
          <p:cNvSpPr txBox="1"/>
          <p:nvPr>
            <p:custDataLst>
              <p:tags r:id="rId60"/>
            </p:custDataLst>
          </p:nvPr>
        </p:nvSpPr>
        <p:spPr>
          <a:xfrm>
            <a:off x="2566032" y="2023743"/>
            <a:ext cx="736282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000" spc="-6" dirty="0">
                <a:solidFill>
                  <a:srgbClr val="323232"/>
                </a:solidFill>
                <a:latin typeface="Calibri" panose="020F0502020204030204" pitchFamily="34" charset="0"/>
              </a:rPr>
              <a:t>10/8 – 10/20</a:t>
            </a:r>
          </a:p>
        </p:txBody>
      </p:sp>
      <p:sp>
        <p:nvSpPr>
          <p:cNvPr id="3416" name="OTLSHAPE_T_44f65637594344bea580dfb5e14eae93_Title"/>
          <p:cNvSpPr txBox="1"/>
          <p:nvPr>
            <p:custDataLst>
              <p:tags r:id="rId61"/>
            </p:custDataLst>
          </p:nvPr>
        </p:nvSpPr>
        <p:spPr>
          <a:xfrm>
            <a:off x="5977011" y="2257843"/>
            <a:ext cx="1818591" cy="18466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200" b="1" spc="-8" dirty="0">
                <a:solidFill>
                  <a:srgbClr val="2F5597"/>
                </a:solidFill>
                <a:latin typeface="Calibri" panose="020F0502020204030204" pitchFamily="34" charset="0"/>
              </a:rPr>
              <a:t>Second version of prototype</a:t>
            </a:r>
          </a:p>
        </p:txBody>
      </p:sp>
      <p:sp>
        <p:nvSpPr>
          <p:cNvPr id="3418" name="OTLSHAPE_T_4004f42984004507b849b8c4ed2ad844_Shape"/>
          <p:cNvSpPr/>
          <p:nvPr>
            <p:custDataLst>
              <p:tags r:id="rId62"/>
            </p:custDataLst>
          </p:nvPr>
        </p:nvSpPr>
        <p:spPr>
          <a:xfrm>
            <a:off x="5754932" y="2618635"/>
            <a:ext cx="3059457" cy="233991"/>
          </a:xfrm>
          <a:prstGeom prst="roundRect">
            <a:avLst>
              <a:gd name="adj" fmla="val 100000"/>
            </a:avLst>
          </a:prstGeom>
          <a:solidFill>
            <a:srgbClr val="F07F09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19" name="OTLSHAPE_T_4004f42984004507b849b8c4ed2ad844_ShapePercentage" hidden="1"/>
          <p:cNvSpPr/>
          <p:nvPr>
            <p:custDataLst>
              <p:tags r:id="rId63"/>
            </p:custDataLst>
          </p:nvPr>
        </p:nvSpPr>
        <p:spPr>
          <a:xfrm>
            <a:off x="6468890" y="2978285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20" name="OTLSHAPE_T_4004f42984004507b849b8c4ed2ad844_TextPercentage" hidden="1"/>
          <p:cNvSpPr txBox="1"/>
          <p:nvPr>
            <p:custDataLst>
              <p:tags r:id="rId64"/>
            </p:custDataLst>
          </p:nvPr>
        </p:nvSpPr>
        <p:spPr>
          <a:xfrm>
            <a:off x="0" y="297828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3421" name="OTLSHAPE_T_4004f42984004507b849b8c4ed2ad844_StartDate" hidden="1"/>
          <p:cNvSpPr txBox="1"/>
          <p:nvPr>
            <p:custDataLst>
              <p:tags r:id="rId65"/>
            </p:custDataLst>
          </p:nvPr>
        </p:nvSpPr>
        <p:spPr>
          <a:xfrm>
            <a:off x="0" y="297828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323232"/>
              </a:solidFill>
              <a:latin typeface="Calibri" panose="020F0502020204030204" pitchFamily="34" charset="0"/>
            </a:endParaRPr>
          </a:p>
        </p:txBody>
      </p:sp>
      <p:sp>
        <p:nvSpPr>
          <p:cNvPr id="3422" name="OTLSHAPE_T_4004f42984004507b849b8c4ed2ad844_EndDate" hidden="1"/>
          <p:cNvSpPr txBox="1"/>
          <p:nvPr>
            <p:custDataLst>
              <p:tags r:id="rId66"/>
            </p:custDataLst>
          </p:nvPr>
        </p:nvSpPr>
        <p:spPr>
          <a:xfrm>
            <a:off x="0" y="297828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323232"/>
              </a:solidFill>
              <a:latin typeface="Calibri" panose="020F0502020204030204" pitchFamily="34" charset="0"/>
            </a:endParaRPr>
          </a:p>
        </p:txBody>
      </p:sp>
      <p:sp>
        <p:nvSpPr>
          <p:cNvPr id="3423" name="OTLSHAPE_T_4004f42984004507b849b8c4ed2ad844_JoinedDate"/>
          <p:cNvSpPr txBox="1"/>
          <p:nvPr>
            <p:custDataLst>
              <p:tags r:id="rId67"/>
            </p:custDataLst>
          </p:nvPr>
        </p:nvSpPr>
        <p:spPr>
          <a:xfrm>
            <a:off x="4510567" y="2651663"/>
            <a:ext cx="1096067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000" spc="-6" dirty="0">
                <a:solidFill>
                  <a:srgbClr val="323232"/>
                </a:solidFill>
                <a:latin typeface="Calibri" panose="020F0502020204030204" pitchFamily="34" charset="0"/>
              </a:rPr>
              <a:t>10/31 – 11/25</a:t>
            </a:r>
          </a:p>
        </p:txBody>
      </p:sp>
      <p:sp>
        <p:nvSpPr>
          <p:cNvPr id="3424" name="OTLSHAPE_T_4004f42984004507b849b8c4ed2ad844_Title"/>
          <p:cNvSpPr txBox="1"/>
          <p:nvPr>
            <p:custDataLst>
              <p:tags r:id="rId68"/>
            </p:custDataLst>
          </p:nvPr>
        </p:nvSpPr>
        <p:spPr>
          <a:xfrm>
            <a:off x="9031572" y="2645771"/>
            <a:ext cx="1385091" cy="18466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200" b="1" spc="-4" dirty="0">
                <a:solidFill>
                  <a:srgbClr val="843C0C"/>
                </a:solidFill>
                <a:latin typeface="Calibri" panose="020F0502020204030204" pitchFamily="34" charset="0"/>
              </a:rPr>
              <a:t>Working Prototype</a:t>
            </a:r>
          </a:p>
        </p:txBody>
      </p:sp>
      <p:sp>
        <p:nvSpPr>
          <p:cNvPr id="3426" name="OTLSHAPE_T_8dea7e79ec43451c9548d301febb13c4_Shape"/>
          <p:cNvSpPr/>
          <p:nvPr>
            <p:custDataLst>
              <p:tags r:id="rId69"/>
            </p:custDataLst>
          </p:nvPr>
        </p:nvSpPr>
        <p:spPr>
          <a:xfrm>
            <a:off x="9363843" y="3665703"/>
            <a:ext cx="831060" cy="165329"/>
          </a:xfrm>
          <a:prstGeom prst="homePlate">
            <a:avLst/>
          </a:prstGeom>
          <a:solidFill>
            <a:srgbClr val="4E854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27" name="OTLSHAPE_T_8dea7e79ec43451c9548d301febb13c4_ShapePercentage" hidden="1"/>
          <p:cNvSpPr/>
          <p:nvPr>
            <p:custDataLst>
              <p:tags r:id="rId70"/>
            </p:custDataLst>
          </p:nvPr>
        </p:nvSpPr>
        <p:spPr>
          <a:xfrm>
            <a:off x="9824903" y="3308485"/>
            <a:ext cx="0" cy="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28" name="OTLSHAPE_T_8dea7e79ec43451c9548d301febb13c4_TextPercentage" hidden="1"/>
          <p:cNvSpPr txBox="1"/>
          <p:nvPr>
            <p:custDataLst>
              <p:tags r:id="rId71"/>
            </p:custDataLst>
          </p:nvPr>
        </p:nvSpPr>
        <p:spPr>
          <a:xfrm>
            <a:off x="0" y="330848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3429" name="OTLSHAPE_T_8dea7e79ec43451c9548d301febb13c4_StartDate" hidden="1"/>
          <p:cNvSpPr txBox="1"/>
          <p:nvPr>
            <p:custDataLst>
              <p:tags r:id="rId72"/>
            </p:custDataLst>
          </p:nvPr>
        </p:nvSpPr>
        <p:spPr>
          <a:xfrm>
            <a:off x="0" y="330848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323232"/>
              </a:solidFill>
              <a:latin typeface="Calibri" panose="020F0502020204030204" pitchFamily="34" charset="0"/>
            </a:endParaRPr>
          </a:p>
        </p:txBody>
      </p:sp>
      <p:sp>
        <p:nvSpPr>
          <p:cNvPr id="3430" name="OTLSHAPE_T_8dea7e79ec43451c9548d301febb13c4_EndDate" hidden="1"/>
          <p:cNvSpPr txBox="1"/>
          <p:nvPr>
            <p:custDataLst>
              <p:tags r:id="rId73"/>
            </p:custDataLst>
          </p:nvPr>
        </p:nvSpPr>
        <p:spPr>
          <a:xfrm>
            <a:off x="0" y="330848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323232"/>
              </a:solidFill>
              <a:latin typeface="Calibri" panose="020F0502020204030204" pitchFamily="34" charset="0"/>
            </a:endParaRPr>
          </a:p>
        </p:txBody>
      </p:sp>
      <p:sp>
        <p:nvSpPr>
          <p:cNvPr id="3431" name="OTLSHAPE_T_8dea7e79ec43451c9548d301febb13c4_JoinedDate"/>
          <p:cNvSpPr txBox="1"/>
          <p:nvPr>
            <p:custDataLst>
              <p:tags r:id="rId74"/>
            </p:custDataLst>
          </p:nvPr>
        </p:nvSpPr>
        <p:spPr>
          <a:xfrm>
            <a:off x="7970949" y="3202173"/>
            <a:ext cx="711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000" spc="-6" dirty="0">
                <a:solidFill>
                  <a:srgbClr val="323232"/>
                </a:solidFill>
                <a:latin typeface="Calibri" panose="020F0502020204030204" pitchFamily="34" charset="0"/>
              </a:rPr>
              <a:t>11/25 - 11/28</a:t>
            </a:r>
          </a:p>
        </p:txBody>
      </p:sp>
      <p:sp>
        <p:nvSpPr>
          <p:cNvPr id="3432" name="OTLSHAPE_T_8dea7e79ec43451c9548d301febb13c4_Title"/>
          <p:cNvSpPr txBox="1"/>
          <p:nvPr>
            <p:custDataLst>
              <p:tags r:id="rId75"/>
            </p:custDataLst>
          </p:nvPr>
        </p:nvSpPr>
        <p:spPr>
          <a:xfrm>
            <a:off x="10360837" y="3643600"/>
            <a:ext cx="1428047" cy="18466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200" b="1" spc="-6" dirty="0">
                <a:solidFill>
                  <a:srgbClr val="385723"/>
                </a:solidFill>
                <a:latin typeface="Calibri" panose="020F0502020204030204" pitchFamily="34" charset="0"/>
              </a:rPr>
              <a:t>Website Release</a:t>
            </a:r>
          </a:p>
        </p:txBody>
      </p:sp>
      <p:sp>
        <p:nvSpPr>
          <p:cNvPr id="3433" name="OTLSHAPE_T_8dea7e79ec43451c9548d301febb13c4_Duration"/>
          <p:cNvSpPr txBox="1"/>
          <p:nvPr>
            <p:custDataLst>
              <p:tags r:id="rId76"/>
            </p:custDataLst>
          </p:nvPr>
        </p:nvSpPr>
        <p:spPr>
          <a:xfrm>
            <a:off x="10360837" y="3332573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>
                <a:solidFill>
                  <a:schemeClr val="lt1"/>
                </a:solidFill>
                <a:latin typeface="Calibri" panose="020F0502020204030204" pitchFamily="34" charset="0"/>
              </a:rPr>
              <a:t>34 days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1960"/>
          </a:xfrm>
        </p:spPr>
        <p:txBody>
          <a:bodyPr>
            <a:normAutofit fontScale="90000"/>
          </a:bodyPr>
          <a:lstStyle/>
          <a:p>
            <a:r>
              <a:rPr lang="en-US" dirty="0"/>
              <a:t>Gantt Chart</a:t>
            </a:r>
          </a:p>
        </p:txBody>
      </p:sp>
      <p:sp>
        <p:nvSpPr>
          <p:cNvPr id="127" name="OTLSHAPE_T_4004f42984004507b849b8c4ed2ad844_Shape">
            <a:extLst>
              <a:ext uri="{FF2B5EF4-FFF2-40B4-BE49-F238E27FC236}">
                <a16:creationId xmlns:a16="http://schemas.microsoft.com/office/drawing/2014/main" id="{B1DD56DF-AA39-C44A-8707-EEA0C7226BF2}"/>
              </a:ext>
            </a:extLst>
          </p:cNvPr>
          <p:cNvSpPr/>
          <p:nvPr>
            <p:custDataLst>
              <p:tags r:id="rId77"/>
            </p:custDataLst>
          </p:nvPr>
        </p:nvSpPr>
        <p:spPr>
          <a:xfrm>
            <a:off x="8814387" y="3143460"/>
            <a:ext cx="597841" cy="228600"/>
          </a:xfrm>
          <a:prstGeom prst="roundRect">
            <a:avLst>
              <a:gd name="adj" fmla="val 100000"/>
            </a:avLst>
          </a:prstGeom>
          <a:solidFill>
            <a:srgbClr val="F07F09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TLSHAPE_T_44f65637594344bea580dfb5e14eae93_Shape">
            <a:extLst>
              <a:ext uri="{FF2B5EF4-FFF2-40B4-BE49-F238E27FC236}">
                <a16:creationId xmlns:a16="http://schemas.microsoft.com/office/drawing/2014/main" id="{52B3CC04-43ED-7D47-98B6-1361F9CD24B4}"/>
              </a:ext>
            </a:extLst>
          </p:cNvPr>
          <p:cNvSpPr/>
          <p:nvPr>
            <p:custDataLst>
              <p:tags r:id="rId78"/>
            </p:custDataLst>
          </p:nvPr>
        </p:nvSpPr>
        <p:spPr>
          <a:xfrm>
            <a:off x="4845430" y="2246292"/>
            <a:ext cx="921664" cy="203798"/>
          </a:xfrm>
          <a:prstGeom prst="roundRect">
            <a:avLst>
              <a:gd name="adj" fmla="val 100000"/>
            </a:avLst>
          </a:prstGeom>
          <a:solidFill>
            <a:srgbClr val="2F5597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3DEF0D-6A9D-4746-B5E7-FB889F0A8979}"/>
              </a:ext>
            </a:extLst>
          </p:cNvPr>
          <p:cNvSpPr/>
          <p:nvPr/>
        </p:nvSpPr>
        <p:spPr>
          <a:xfrm>
            <a:off x="5269632" y="1936622"/>
            <a:ext cx="9348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spc="-8" dirty="0">
                <a:solidFill>
                  <a:srgbClr val="2F5597"/>
                </a:solidFill>
                <a:latin typeface="Calibri" panose="020F0502020204030204" pitchFamily="34" charset="0"/>
              </a:rPr>
              <a:t>Testing Plan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51E2DE9-4AE3-8645-BABD-DE6D5F105E19}"/>
              </a:ext>
            </a:extLst>
          </p:cNvPr>
          <p:cNvSpPr/>
          <p:nvPr/>
        </p:nvSpPr>
        <p:spPr>
          <a:xfrm>
            <a:off x="3713850" y="2246292"/>
            <a:ext cx="92166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000" spc="-6" dirty="0">
                <a:solidFill>
                  <a:srgbClr val="323232"/>
                </a:solidFill>
                <a:latin typeface="Calibri" panose="020F0502020204030204" pitchFamily="34" charset="0"/>
              </a:rPr>
              <a:t>10/20 – 10/31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4ADFD85-F13E-CD47-AB2F-A28E0F2C422B}"/>
              </a:ext>
            </a:extLst>
          </p:cNvPr>
          <p:cNvSpPr/>
          <p:nvPr/>
        </p:nvSpPr>
        <p:spPr>
          <a:xfrm>
            <a:off x="4752507" y="2891389"/>
            <a:ext cx="92166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000" spc="-6" dirty="0">
                <a:solidFill>
                  <a:srgbClr val="323232"/>
                </a:solidFill>
                <a:latin typeface="Calibri" panose="020F0502020204030204" pitchFamily="34" charset="0"/>
              </a:rPr>
              <a:t>10/31 – 11/25</a:t>
            </a:r>
          </a:p>
        </p:txBody>
      </p:sp>
      <p:sp>
        <p:nvSpPr>
          <p:cNvPr id="133" name="OTLSHAPE_T_4004f42984004507b849b8c4ed2ad844_Shape">
            <a:extLst>
              <a:ext uri="{FF2B5EF4-FFF2-40B4-BE49-F238E27FC236}">
                <a16:creationId xmlns:a16="http://schemas.microsoft.com/office/drawing/2014/main" id="{CFB0398B-B2BD-884C-9FB6-E9FDAF57CB0E}"/>
              </a:ext>
            </a:extLst>
          </p:cNvPr>
          <p:cNvSpPr/>
          <p:nvPr>
            <p:custDataLst>
              <p:tags r:id="rId79"/>
            </p:custDataLst>
          </p:nvPr>
        </p:nvSpPr>
        <p:spPr>
          <a:xfrm>
            <a:off x="5754931" y="2877150"/>
            <a:ext cx="3059457" cy="233991"/>
          </a:xfrm>
          <a:prstGeom prst="roundRect">
            <a:avLst>
              <a:gd name="adj" fmla="val 100000"/>
            </a:avLst>
          </a:prstGeom>
          <a:solidFill>
            <a:srgbClr val="F07F09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789CC8-3602-5742-A6D3-E5C3944D2781}"/>
              </a:ext>
            </a:extLst>
          </p:cNvPr>
          <p:cNvSpPr txBox="1"/>
          <p:nvPr/>
        </p:nvSpPr>
        <p:spPr>
          <a:xfrm>
            <a:off x="8962686" y="2827893"/>
            <a:ext cx="50802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spc="-4" dirty="0">
                <a:solidFill>
                  <a:srgbClr val="843C0C"/>
                </a:solidFill>
                <a:latin typeface="Calibri" panose="020F0502020204030204" pitchFamily="34" charset="0"/>
              </a:rPr>
              <a:t>Code</a:t>
            </a:r>
          </a:p>
          <a:p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8DE82A3-51D8-1E41-B43F-988349791744}"/>
              </a:ext>
            </a:extLst>
          </p:cNvPr>
          <p:cNvSpPr/>
          <p:nvPr/>
        </p:nvSpPr>
        <p:spPr>
          <a:xfrm>
            <a:off x="9497634" y="3137610"/>
            <a:ext cx="6293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spc="-4" dirty="0">
                <a:solidFill>
                  <a:srgbClr val="843C0C"/>
                </a:solidFill>
                <a:latin typeface="Calibri" panose="020F0502020204030204" pitchFamily="34" charset="0"/>
              </a:rPr>
              <a:t>Testing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61AA2A7-C9F8-EB49-98C8-67F55126907E}"/>
              </a:ext>
            </a:extLst>
          </p:cNvPr>
          <p:cNvSpPr/>
          <p:nvPr/>
        </p:nvSpPr>
        <p:spPr>
          <a:xfrm>
            <a:off x="7795602" y="3670918"/>
            <a:ext cx="83106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000" spc="-6" dirty="0">
                <a:solidFill>
                  <a:srgbClr val="323232"/>
                </a:solidFill>
                <a:latin typeface="Calibri" panose="020F0502020204030204" pitchFamily="34" charset="0"/>
              </a:rPr>
              <a:t>11/28 - 12/4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3587934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Q3VsdHVyZUluZm9OYW1lIjoiZW4tVVMiLCJTdHlsZU5hbWUiOiJSb2FkbWFwIiwiSXNUZW1wbGF0ZSI6dHJ1ZSwiVmVyc2lvbiI6eyIkaWQiOiIyIiwiVmVyc2lvbiI6IjMuMC4xIiwiT3JpZ2luYWxBc3NlbWJseVZlcnNpb24iOiIyLjAxLjEyLjAwIiwiRWRpdGlvbiI6IlBsdXMiLCJJc1BsdXNFZGl0aW9uIjp0cnVlfSwiRWZmZWN0IjoxLCJTdHlsZSI6eyIkaWQiOiIzIiwiVGltZWJhbmRTdHlsZSI6eyIkaWQiOiI0IiwiU2NhbGVNYXJraW5nIjowLCJTaGFwZSI6MTMsIlNoYXBlU3R5bGUiOnsiJGlkIjoiNSIsIk1hcmdpbiI6eyIkaWQiOiI2IiwiVG9wIjowLCJMZWZ0IjoxMCwiUmlnaHQiOjEwLCJCb3R0b20iOjB9LCJQYWRkaW5nIjp7IiRpZCI6IjciLCJUb3AiOjMsIkxlZnQiOjEzLCJSaWdodCI6MTMsIkJvdHRvbSI6M30sIkJhY2tncm91bmQiOnsiJGlkIjoiOCIsIkNvbG9yIjp7IiRpZCI6IjkiLCJBIjoyNTUsIlIiOjUwLCJHIjo1MCwiQiI6NTB9fSwiSXNWaXNpYmxlIjp0cnVlLCJXaWR0aCI6ODU4LjAsIkhlaWdodCI6MzAuMCwiQm9yZGVyU3R5bGUiOnsiJGlkIjoiMTAiLCJMaW5lQ29sb3IiOnsiJGlkIjoiMTEiLCIkdHlwZSI6Ik5MUkUuQ29tbW9uLkRvbS5Tb2xpZENvbG9yQnJ1c2gsIE5MUkUuQ29tbW9uIiwiQ29sb3IiOnsiJGlkIjoiMTIiLCJBIjoyNTUsIlIiOjI1NSwiRyI6MCwiQiI6MH19LCJMaW5lV2VpZ2h0IjowLjAsIkxpbmVUeXBlIjowLCJQYXJlbnRTdHlsZSI6bnVsbH0sIlBhcmVudFN0eWxlIjpudWxsfSwiUmlnaHRFbmRDYXBzU3R5bGUiOnsiJGlkIjoiMTMiLCJGb250U2V0dGluZ3MiOnsiJGlkIjoiMTQiLCJGb250U2l6ZSI6MTQsIkZvbnROYW1lIjoiQ2FsaWJyaSIsIklzQm9sZCI6dHJ1ZSwiSXNJdGFsaWMiOmZhbHNlLCJJc1VuZGVybGluZWQiOmZhbHNlLCJQYXJlbnRTdHlsZSI6bnVsbH0sIkF1dG9TaXplIjowLCJGb3JlZ3JvdW5kIjp7IiRpZCI6IjE1IiwiQ29sb3IiOnsiJGlkIjoiMTYiLCJBIjoyNTUsIlIiOjIzNywiRyI6MTI1LCJCIjo0OX19LCJNYXhXaWR0aCI6IkluZmluaXR5IiwiTWF4SGVpZ2h0IjoiSW5maW5pdHkiLCJTbWFydEZvcmVncm91bmRJc0FjdGl2ZSI6ZmFsc2UsIkhvcml6b250YWxBbGlnbm1lbnQiOjAsIlZlcnRpY2FsQWxpZ25tZW50IjowLCJTbWFydEZvcmVncm91bmQiOm51bGwsIk1hcmdpbiI6eyIkaWQiOiIxNyIsIlRvcCI6MCwiTGVmdCI6MCwiUmlnaHQiOjIwLCJCb3R0b20iOjB9LCJQYWRkaW5nIjp7IiRpZCI6IjE4IiwiVG9wIjowLCJMZWZ0IjowLCJSaWdodCI6MCwiQm90dG9tIjowfSwiQmFja2dyb3VuZCI6eyIkaWQiOiIxOSIsIkNvbG9yIjp7IiRpZCI6IjIwIiwiQSI6ODksIlIiOjAsIkciOjAsIkIiOjB9fSwiSXNWaXNpYmxlIjp0cnVlLCJXaWR0aCI6MC4wLCJIZWlnaHQiOjAuMCwiQm9yZGVyU3R5bGUiOm51bGwsIlBhcmVudFN0eWxlIjpudWxsfSwiTGVmdEVuZENhcHNTdHlsZSI6eyIkaWQiOiIyMSIsIkZvbnRTZXR0aW5ncyI6eyIkaWQiOiIyMiIsIkZvbnRTaXplIjoxNCwiRm9udE5hbWUiOiJDYWxpYnJpIiwiSXNCb2xkIjp0cnVlLCJJc0l0YWxpYyI6ZmFsc2UsIklzVW5kZXJsaW5lZCI6ZmFsc2UsIlBhcmVudFN0eWxlIjpudWxsfSwiQXV0b1NpemUiOjAsIkZvcmVncm91bmQiOnsiJGlkIjoiMjMiLCJDb2xvciI6eyIkaWQiOiIyNCIsIkEiOjI1NSwiUiI6MjM3LCJHIjoxMjUsIkIiOjQ5fX0sIk1heFdpZHRoIjoiSW5maW5pdHkiLCJNYXhIZWlnaHQiOiJJbmZpbml0eSIsIlNtYXJ0Rm9yZWdyb3VuZElzQWN0aXZlIjpmYWxzZSwiSG9yaXpvbnRhbEFsaWdubWVudCI6MCwiVmVydGljYWxBbGlnbm1lbnQiOjAsIlNtYXJ0Rm9yZWdyb3VuZCI6bnVsbCwiTWFyZ2luIjp7IiRpZCI6IjI1IiwiVG9wIjowLCJMZWZ0IjoyMCwiUmlnaHQiOjAsIkJvdHRvbSI6MH0sIlBhZGRpbmciOnsiJGlkIjoiMjYiLCJUb3AiOjAsIkxlZnQiOjAsIlJpZ2h0IjowLCJCb3R0b20iOjB9LCJCYWNrZ3JvdW5kIjp7IiRpZCI6IjI3IiwiQ29sb3IiOnsiJHJlZiI6IjIwIn19LCJJc1Zpc2libGUiOnRydWUsIldpZHRoIjowLjAsIkhlaWdodCI6MC4wLCJCb3JkZXJTdHlsZSI6bnVsbCwiUGFyZW50U3R5bGUiOm51bGx9LCJUb2RheVRleHRTdHlsZSI6eyIkaWQiOiIyOCIsIkZvbnRTZXR0aW5ncyI6eyIkaWQiOiIyOSIsIkZvbnRTaXplIjoxMSwiRm9udE5hbWUiOiJDYWxpYnJpIiwiSXNCb2xkIjpmYWxzZSwiSXNJdGFsaWMiOmZhbHNlLCJJc1VuZGVybGluZWQiOmZhbHNlLCJQYXJlbnRTdHlsZSI6bnVsbH0sIkF1dG9TaXplIjowLCJGb3JlZ3JvdW5kIjp7IiRpZCI6IjMwIiwiQ29sb3IiOnsiJGlkIjoiMzEiLCJBIjoyNTUsIlIiOjAsIkciOjAsIkIiOjB9fSwiTWF4V2lkdGgiOjIwMC4wLCJNYXhIZWlnaHQiOiJJbmZpbml0eSIsIlNtYXJ0Rm9yZWdyb3VuZElzQWN0aXZlIjpmYWxzZSwiSG9yaXpvbnRhbEFsaWdubWVudCI6MCwiVmVydGljYWxBbGlnbm1lbnQiOjAsIlNtYXJ0Rm9yZWdyb3VuZCI6bnVsbCwiTWFyZ2luIjp7IiRpZCI6IjMyIiwiVG9wIjowLCJMZWZ0IjowLCJSaWdodCI6MCwiQm90dG9tIjowfSwiUGFkZGluZyI6eyIkaWQiOiIzMyIsIlRvcCI6MCwiTGVmdCI6MCwiUmlnaHQiOjAsIkJvdHRvbSI6MH0sIkJhY2tncm91bmQiOnsiJGlkIjoiMzQiLCJDb2xvciI6eyIkcmVmIjoiMjAifX0sIklzVmlzaWJsZSI6ZmFsc2UsIldpZHRoIjowLjAsIkhlaWdodCI6MC4wLCJCb3JkZXJTdHlsZSI6bnVsbCwiUGFyZW50U3R5bGUiOm51bGx9LCJUb2RheU1hcmtlclN0eWxlIjp7IiRpZCI6IjM1IiwiTWFyZ2luIjp7IiRpZCI6IjM2IiwiVG9wIjowLCJMZWZ0IjowLCJSaWdodCI6MCwiQm90dG9tIjowfSwiUGFkZGluZyI6eyIkaWQiOiIzNyIsIlRvcCI6MCwiTGVmdCI6MCwiUmlnaHQiOjAsIkJvdHRvbSI6MH0sIkJhY2tncm91bmQiOnsiJGlkIjoiMzgiLCJDb2xvciI6eyIkaWQiOiIzOSIsIkEiOjI1NSwiUiI6MjU1LCJHIjowLCJCIjowfX0sIklzVmlzaWJsZSI6dHJ1ZSwiV2lkdGgiOjAuMCwiSGVpZ2h0IjowLjAsIkJvcmRlclN0eWxlIjpudWxsLCJQYXJlbnRTdHlsZSI6bnVsbH0sIlNjYWxlU3R5bGUiOnsiJGlkIjoiNDAiLCJTaG93U2VnbWVudFNlcGFyYXRvcnMiOnRydWUsIlNlZ21lbnRTZXBhcmF0b3JPcGFjaXR5IjozMCwiRm9udFNldHRpbmdzIjp7IiRpZCI6IjQxIiwiRm9udFNpemUiOjEyLCJGb250TmFtZSI6IkNhbGlicmkiLCJJc0JvbGQiOnRydWUsIklzSXRhbGljIjpmYWxzZSwiSXNVbmRlcmxpbmVkIjpmYWxzZSwiUGFyZW50U3R5bGUiOm51bGx9LCJBdXRvU2l6ZSI6MCwiRm9yZWdyb3VuZCI6eyIkaWQiOiI0MiIsIkNvbG9yIjp7IiRpZCI6IjQzIiwiQSI6MjU1LCJSIjoyNTUsIkciOjI1NSwiQiI6MjU1fX0sIk1heFdpZHRoIjoyMDAuMCwiTWF4SGVpZ2h0IjoiSW5maW5pdHkiLCJTbWFydEZvcmVncm91bmRJc0FjdGl2ZSI6ZmFsc2UsIkhvcml6b250YWxBbGlnbm1lbnQiOjAsIlZlcnRpY2FsQWxpZ25tZW50IjoxLCJTbWFydEZvcmVncm91bmQiOm51bGwsIk1hcmdpbiI6eyIkaWQiOiI0NCIsIlRvcCI6MCwiTGVmdCI6NSwiUmlnaHQiOjAsIkJvdHRvbSI6MH0sIlBhZGRpbmciOnsiJGlkIjoiNDUiLCJUb3AiOjAsIkxlZnQiOjAsIlJpZ2h0IjowLCJCb3R0b20iOjB9LCJCYWNrZ3JvdW5kIjp7IiRpZCI6IjQ2IiwiQ29sb3IiOnsiJHJlZiI6IjIwIn19LCJJc1Zpc2libGUiOnRydWUsIldpZHRoIjowLjAsIkhlaWdodCI6MC4wLCJCb3JkZXJTdHlsZSI6bnVsbCwiUGFyZW50U3R5bGUiOm51bGx9LCJFbGFwc2VkVGltZUJhY2tncm91bmQiOnsiJGlkIjoiNDciLCJDb2xvciI6eyIkaWQiOiI0OCIsIkEiOjI1NSwiUiI6MjI3LCJHIjoyMjIsIkIiOjIwOX19LCJBcHBlbmRZZWFyT25ZZWFyQ2hhbmdlIjp0cnVlLCJFbGFwc2VkVGltZUZvcm1hdCI6MCwiVG9kYXlNYXJrZXJQb3NpdGlvbiI6MCwiUXVpY2tQb3NpdGlvbiI6MywiQWJzb2x1dGVQb3NpdGlvbiI6MzUxLjAsIk1hcmdpbiI6eyIkaWQiOiI0OSIsIlRvcCI6MCwiTGVmdCI6MTAsIlJpZ2h0IjoxMCwiQm90dG9tIjowfSwiUGFkZGluZyI6eyIkaWQiOiI1MCIsIlRvcCI6MCwiTGVmdCI6MCwiUmlnaHQiOjAsIkJvdHRvbSI6MH0sIkJhY2tncm91bmQiOnsiJGlkIjoiNTEiLCJDb2xvciI6eyIkaWQiOiI1MiIsIkEiOjI1NSwiUiI6NTAsIkciOjUwLCJCIjo1MH19LCJJc1Zpc2libGUiOnRydWUsIldpZHRoIjowLjAsIkhlaWdodCI6MC4wLCJCb3JkZXJTdHlsZSI6bnVsbCwiUGFyZW50U3R5bGUiOm51bGx9LCJEZWZhdWx0TWlsZXN0b25lU3R5bGUiOnsiJGlkIjoiNTMiLCJTaGFwZSI6MCwiQ29ubmVjdG9yTWFyZ2luIjp7IiRpZCI6IjU0IiwiVG9wIjowLCJMZWZ0IjoyLCJSaWdodCI6MiwiQm90dG9tIjowfSwiQ29ubmVjdG9yU3R5bGUiOnsiJGlkIjoiNTUiLCJMaW5lQ29sb3IiOnsiJGlkIjoiNTYiLCIkdHlwZSI6Ik5MUkUuQ29tbW9uLkRvbS5Tb2xpZENvbG9yQnJ1c2gsIE5MUkUuQ29tbW9uIiwiQ29sb3IiOnsiJGlkIjoiNTciLCJBIjoyNTUsIlIiOjc5LCJHIjoxMjksIkIiOjE4OX19LCJMaW5lV2VpZ2h0IjoxLjAsIkxpbmVUeXBlIjowLCJQYXJlbnRTdHlsZSI6bnVsbH0sIklzQmVsb3dUaW1lYmFuZCI6ZmFsc2UsIkhpZGVEYXRlIjpmYWxzZSwiU2hhcGVTaXplIjoxLCJTcGFjaW5nIjoyLjAsIlBhZGRpbmciOnsiJGlkIjoiNTgiLCJUb3AiOjcsIkxlZnQiOjMsIlJpZ2h0IjowLCJCb3R0b20iOjJ9LCJTaGFwZVN0eWxlIjp7IiRpZCI6IjU5IiwiTWFyZ2luIjp7IiRpZCI6IjYwIiwiVG9wIjowLCJMZWZ0IjowLCJSaWdodCI6MCwiQm90dG9tIjowfSwiUGFkZGluZyI6eyIkaWQiOiI2MSIsIlRvcCI6MCwiTGVmdCI6MCwiUmlnaHQiOjAsIkJvdHRvbSI6MH0sIkJhY2tncm91bmQiOm51bGwsIklzVmlzaWJsZSI6dHJ1ZSwiV2lkdGgiOjE4LjAsIkhlaWdodCI6MjAuMCwiQm9yZGVyU3R5bGUiOnsiJGlkIjoiNjIiLCJMaW5lQ29sb3IiOnsiJGlkIjoiNjMiLCIkdHlwZSI6Ik5MUkUuQ29tbW9uLkRvbS5Tb2xpZENvbG9yQnJ1c2gsIE5MUkUuQ29tbW9uIiwiQ29sb3IiOnsiJGlkIjoiNjQiLCJBIjoyNTUsIlIiOjI1NSwiRyI6MCwiQiI6MH19LCJMaW5lV2VpZ2h0IjowLjAsIkxpbmVUeXBlIjowLCJQYXJlbnRTdHlsZSI6bnVsbH0sIlBhcmVudFN0eWxlIjpudWxsfSwiVGl0bGVTdHlsZSI6eyIkaWQiOiI2NSIsIkZvbnRTZXR0aW5ncyI6eyIkaWQiOiI2NiIsIkZvbnRTaXplIjoxMSwiRm9udE5hbWUiOiJDYWxpYnJpIiwiSXNCb2xkIjp0cnVlLCJJc0l0YWxpYyI6ZmFsc2UsIklzVW5kZXJsaW5lZCI6ZmFsc2UsIlBhcmVudFN0eWxlIjpudWxsfSwiQXV0b1NpemUiOjAsIkZvcmVncm91bmQiOnsiJGlkIjoiNjciLCJDb2xvciI6eyIkaWQiOiI2OCIsIkEiOjI1NSwiUiI6MCwiRyI6MCwiQiI6MH19LCJNYXhXaWR0aCI6MjAwLjAsIk1heEhlaWdodCI6IkluZmluaXR5IiwiU21hcnRGb3JlZ3JvdW5kSXNBY3RpdmUiOmZhbHNlLCJIb3Jpem9udGFsQWxpZ25tZW50IjoxLCJWZXJ0aWNhbEFsaWdubWVudCI6MCwiU21hcnRGb3JlZ3JvdW5kIjpudWxsLCJNYXJnaW4iOnsiJGlkIjoiNjkiLCJUb3AiOjAsIkxlZnQiOjAsIlJpZ2h0IjowLCJCb3R0b20iOjB9LCJQYWRkaW5nIjp7IiRpZCI6IjcwIiwiVG9wIjowLCJMZWZ0IjowLCJSaWdodCI6MCwiQm90dG9tIjowfSwiQmFja2dyb3VuZCI6eyIkaWQiOiI3MSIsIkNvbG9yIjp7IiRyZWYiOiIyMCJ9fSwiSXNWaXNpYmxlIjp0cnVlLCJXaWR0aCI6MC4wLCJIZWlnaHQiOjAuMCwiQm9yZGVyU3R5bGUiOm51bGwsIlBhcmVudFN0eWxlIjpudWxsfSwiRGF0ZVN0eWxlIjp7IiRpZCI6IjcyIiwiRm9udFNldHRpbmdzIjp7IiRpZCI6IjczIiwiRm9udFNpemUiOjEwLCJGb250TmFtZSI6IkNhbGlicmkiLCJJc0JvbGQiOmZhbHNlLCJJc0l0YWxpYyI6ZmFsc2UsIklzVW5kZXJsaW5lZCI6ZmFsc2UsIlBhcmVudFN0eWxlIjpudWxsfSwiQXV0b1NpemUiOjAsIkZvcmVncm91bmQiOnsiJGlkIjoiNzQiLCJDb2xvciI6eyIkaWQiOiI3NSIsIkEiOjI1NSwiUiI6NTAsIkciOjUwLCJCIjo1MH19LCJNYXhXaWR0aCI6MjAwLjAsIk1heEhlaWdodCI6IkluZmluaXR5IiwiU21hcnRGb3JlZ3JvdW5kSXNBY3RpdmUiOmZhbHNlLCJIb3Jpem9udGFsQWxpZ25tZW50IjowLCJWZXJ0aWNhbEFsaWdubWVudCI6MCwiU21hcnRGb3JlZ3JvdW5kIjpudWxsLCJNYXJnaW4iOnsiJGlkIjoiNzYiLCJUb3AiOjAsIkxlZnQiOjAsIlJpZ2h0IjowLCJCb3R0b20iOjB9LCJQYWRkaW5nIjp7IiRpZCI6Ijc3IiwiVG9wIjowLCJMZWZ0IjowLCJSaWdodCI6MCwiQm90dG9tIjowfSwiQmFja2dyb3VuZCI6eyIkaWQiOiI3OCIsIkNvbG9yIjp7IiRyZWYiOiIyMCJ9fSwiSXNWaXNpYmxlIjp0cnVlLCJXaWR0aCI6MC4wLCJIZWlnaHQiOjAuMCwiQm9yZGVyU3R5bGUiOm51bGwsIlBhcmVudFN0eWxlIjpudWxsfSwiRGF0ZUZvcm1hdCI6eyIkaWQiOiI3OSIsIkZvcm1hdFN0cmluZyI6Ik1NLmRkLnl5eXkiLCJTZXBhcmF0b3IiOiIuIiwiVXNlSW50ZXJuYXRpb25hbERhdGVGb3JtYXQiOmZhbHNlfSwiSXNWaXNpYmxlIjp0cnVlLCJQYXJlbnRTdHlsZSI6bnVsbH0sIkRlZmF1bHRUYXNrU3R5bGUiOnsiJGlkIjoiODAiLCJTaGFwZSI6MiwiU2hhcGVUaGlja25lc3MiOjEsIkR1cmF0aW9uRm9ybWF0IjowLCJJbmNsdWRlTm9uV29ya2luZ0RheXNJbkR1cmF0aW9uIjpmYWxzZSwiUGVyY2VudGFnZUNvbXBsZXRlU3R5bGUiOnsiJGlkIjoiODEiLCJGb250U2V0dGluZ3MiOnsiJGlkIjoiODIiLCJGb250U2l6ZSI6MTAsIkZvbnROYW1lIjoiQ2FsaWJyaSIsIklzQm9sZCI6ZmFsc2UsIklzSXRhbGljIjpmYWxzZSwiSXNVbmRlcmxpbmVkIjpmYWxzZSwiUGFyZW50U3R5bGUiOm51bGx9LCJBdXRvU2l6ZSI6MCwiRm9yZWdyb3VuZCI6eyIkaWQiOiI4MyIsIkNvbG9yIjp7IiRpZCI6Ijg0IiwiQSI6MjU1LCJSIjoxOTIsIkciOjgwLCJCIjo3N319LCJNYXhXaWR0aCI6MjAwLjAsIk1heEhlaWdodCI6IkluZmluaXR5IiwiU21hcnRGb3JlZ3JvdW5kSXNBY3RpdmUiOmZhbHNlLCJIb3Jpem9udGFsQWxpZ25tZW50IjowLCJWZXJ0aWNhbEFsaWdubWVudCI6MCwiU21hcnRGb3JlZ3JvdW5kIjpudWxsLCJNYXJnaW4iOnsiJGlkIjoiODUiLCJUb3AiOjAsIkxlZnQiOjAsIlJpZ2h0IjowLCJCb3R0b20iOjB9LCJQYWRkaW5nIjp7IiRpZCI6Ijg2IiwiVG9wIjowLCJMZWZ0IjowLCJSaWdodCI6MCwiQm90dG9tIjowfSwiQmFja2dyb3VuZCI6eyIkaWQiOiI4NyIsIkNvbG9yIjp7IiRyZWYiOiIyMCJ9fSwiSXNWaXNpYmxlIjp0cnVlLCJXaWR0aCI6MC4wLCJIZWlnaHQiOjAuMCwiQm9yZGVyU3R5bGUiOm51bGwsIlBhcmVudFN0eWxlIjpudWxsfSwiRHVyYXRpb25TdHlsZSI6eyIkaWQiOiI4OCIsIkZvbnRTZXR0aW5ncyI6eyIkaWQiOiI4OSIsIkZvbnRTaXplIjoxMiwiRm9udE5hbWUiOiJDYWxpYnJpIiwiSXNCb2xkIjpmYWxzZSwiSXNJdGFsaWMiOmZhbHNlLCJJc1VuZGVybGluZWQiOmZhbHNlLCJQYXJlbnRTdHlsZSI6bnVsbH0sIkF1dG9TaXplIjowLCJGb3JlZ3JvdW5kIjp7IiRpZCI6IjkwIiwiQ29sb3IiOnsiJGlkIjoiOTEiLCJBIjoyNTUsIlIiOjI1NSwiRyI6MjU1LCJCIjoyNTV9fSwiTWF4V2lkdGgiOjIwMC4wLCJNYXhIZWlnaHQiOiJJbmZpbml0eSIsIlNtYXJ0Rm9yZWdyb3VuZElzQWN0aXZlIjpmYWxzZSwiSG9yaXpvbnRhbEFsaWdubWVudCI6MCwiVmVydGljYWxBbGlnbm1lbnQiOjAsIlNtYXJ0Rm9yZWdyb3VuZCI6bnVsbCwiTWFyZ2luIjp7IiRpZCI6IjkyIiwiVG9wIjowLCJMZWZ0IjowLCJSaWdodCI6MCwiQm90dG9tIjowfSwiUGFkZGluZyI6eyIkaWQiOiI5MyIsIlRvcCI6MCwiTGVmdCI6MCwiUmlnaHQiOjAsIkJvdHRvbSI6MH0sIkJhY2tncm91bmQiOnsiJGlkIjoiOTQiLCJDb2xvciI6eyIkcmVmIjoiMjAifX0sIklzVmlzaWJsZSI6dHJ1ZSwiV2lkdGgiOjAuMCwiSGVpZ2h0IjowLjAsIkJvcmRlclN0eWxlIjpudWxsLCJQYXJlbnRTdHlsZSI6bnVsbH0sIkhvcml6b250YWxDb25uZWN0b3JTdHlsZSI6eyIkaWQiOiI5NSIsIkxpbmVDb2xvciI6eyIkaWQiOiI5NiIsIiR0eXBlIjoiTkxSRS5Db21tb24uRG9tLlNvbGlkQ29sb3JCcnVzaCwgTkxSRS5Db21tb24iLCJDb2xvciI6eyIkaWQiOiI5NyIsIkEiOjI1NSwiUiI6MjA0LCJHIjoyMDQsIkIiOjIwNH19LCJMaW5lV2VpZ2h0IjoxLjAsIkxpbmVUeXBlIjowLCJQYXJlbnRTdHlsZSI6bnVsbH0sIlZlcnRpY2FsQ29ubmVjdG9yU3R5bGUiOnsiJGlkIjoiOTgiLCJMaW5lQ29sb3IiOnsiJGlkIjoiOTkiLCIkdHlwZSI6Ik5MUkUuQ29tbW9uLkRvbS5Tb2xpZENvbG9yQnJ1c2gsIE5MUkUuQ29tbW9uIiwiQ29sb3IiOnsiJGlkIjoiMTAwIiwiQSI6MjU1LCJSIjoyMDQsIkciOjIwNCwiQiI6MjA0fX0sIkxpbmVXZWlnaHQiOjEuMCwiTGluZVR5cGUiOjAsIlBhcmVudFN0eWxlIjpudWxsfSwiTWFyZ2luIjpudWxsLCJTdGFydERhdGVQb3NpdGlvbiI6MywiRW5kRGF0ZVBvc2l0aW9uIjozLCJUaXRsZVBvc2l0aW9uIjo0LCJEdXJhdGlvblBvc2l0aW9uIjoyLCJQZXJjZW50YWdlQ29tcGxldGVkUG9zaXRpb24iOjYsIlNwYWNpbmciOjEwLCJJc0JlbG93VGltZWJhbmQiOmZhbHNlLCJQZXJjZW50YWdlQ29tcGxldGVTaGFwZU9wYWNpdHkiOjM1LCJTaGFwZVN0eWxlIjp7IiRpZCI6IjEwMSIsIk1hcmdpbiI6eyIkaWQiOiIxMDIiLCJUb3AiOjAsIkxlZnQiOjQsIlJpZ2h0Ijo0LCJCb3R0b20iOjB9LCJQYWRkaW5nIjp7IiRpZCI6IjEwMyIsIlRvcCI6MCwiTGVmdCI6MCwiUmlnaHQiOjAsIkJvdHRvbSI6MH0sIkJhY2tncm91bmQiOm51bGwsIklzVmlzaWJsZSI6dHJ1ZSwiV2lkdGgiOjAuMCwiSGVpZ2h0IjoxNi4wLCJCb3JkZXJTdHlsZSI6eyIkaWQiOiIxMDQiLCJMaW5lQ29sb3IiOnsiJGlkIjoiMTA1IiwiJHR5cGUiOiJOTFJFLkNvbW1vbi5Eb20uU29saWRDb2xvckJydXNoLCBOTFJFLkNvbW1vbiIsIkNvbG9yIjp7IiRpZCI6IjEwNiIsIkEiOjI1NSwiUiI6MjU1LCJHIjowLCJCIjowfX0sIkxpbmVXZWlnaHQiOjAuMCwiTGluZVR5cGUiOjAsIlBhcmVudFN0eWxlIjpudWxsfSwiUGFyZW50U3R5bGUiOm51bGx9LCJUaXRsZVN0eWxlIjp7IiRpZCI6IjEwNyIsIkZvbnRTZXR0aW5ncyI6eyIkaWQiOiIxMDgiLCJGb250U2l6ZSI6MTEsIkZvbnROYW1lIjoiQ2FsaWJyaSIsIklzQm9sZCI6dHJ1ZSwiSXNJdGFsaWMiOmZhbHNlLCJJc1VuZGVybGluZWQiOmZhbHNlLCJQYXJlbnRTdHlsZSI6bnVsbH0sIkF1dG9TaXplIjowLCJGb3JlZ3JvdW5kIjp7IiRpZCI6IjEwOSIsIkNvbG9yIjp7IiRpZCI6IjExMCIsIkEiOjI1NSwiUiI6MTU5LCJHIjo0MSwiQiI6NTR9fSwiTWF4V2lkdGgiOjIwMC4wLCJNYXhIZWlnaHQiOiJJbmZpbml0eSIsIlNtYXJ0Rm9yZWdyb3VuZElzQWN0aXZlIjpmYWxzZSwiSG9yaXpvbnRhbEFsaWdubWVudCI6MCwiVmVydGljYWxBbGlnbm1lbnQiOjAsIlNtYXJ0Rm9yZWdyb3VuZCI6bnVsbCwiTWFyZ2luIjp7IiRpZCI6IjExMSIsIlRvcCI6MCwiTGVmdCI6MCwiUmlnaHQiOjAsIkJvdHRvbSI6MH0sIlBhZGRpbmciOnsiJGlkIjoiMTEyIiwiVG9wIjowLCJMZWZ0IjowLCJSaWdodCI6MCwiQm90dG9tIjowfSwiQmFja2dyb3VuZCI6eyIkaWQiOiIxMTMiLCJDb2xvciI6eyIkcmVmIjoiMjAifX0sIklzVmlzaWJsZSI6dHJ1ZSwiV2lkdGgiOjAuMCwiSGVpZ2h0IjowLjAsIkJvcmRlclN0eWxlIjpudWxsLCJQYXJlbnRTdHlsZSI6bnVsbH0sIkRhdGVTdHlsZSI6eyIkaWQiOiIxMTQiLCJGb250U2V0dGluZ3MiOnsiJGlkIjoiMTE1IiwiRm9udFNpemUiOjEyLCJGb250TmFtZSI6IkNhbGlicmkiLCJJc0JvbGQiOmZhbHNlLCJJc0l0YWxpYyI6ZmFsc2UsIklzVW5kZXJsaW5lZCI6ZmFsc2UsIlBhcmVudFN0eWxlIjpudWxsfSwiQXV0b1NpemUiOjAsIkZvcmVncm91bmQiOnsiJGlkIjoiMTE2IiwiQ29sb3IiOnsiJGlkIjoiMTE3IiwiQSI6MjU1LCJSIjoyNTUsIkciOjI1NSwiQiI6MjU1fX0sIk1heFdpZHRoIjoyMDAuMCwiTWF4SGVpZ2h0IjoiSW5maW5pdHkiLCJTbWFydEZvcmVncm91bmRJc0FjdGl2ZSI6ZmFsc2UsIkhvcml6b250YWxBbGlnbm1lbnQiOjAsIlZlcnRpY2FsQWxpZ25tZW50IjowLCJTbWFydEZvcmVncm91bmQiOm51bGwsIk1hcmdpbiI6eyIkaWQiOiIxMTgiLCJUb3AiOjAsIkxlZnQiOjAsIlJpZ2h0IjowLCJCb3R0b20iOjB9LCJQYWRkaW5nIjp7IiRpZCI6IjExOSIsIlRvcCI6MCwiTGVmdCI6MCwiUmlnaHQiOjAsIkJvdHRvbSI6MH0sIkJhY2tncm91bmQiOnsiJGlkIjoiMTIwIiwiQ29sb3IiOnsiJHJlZiI6IjIwIn19LCJJc1Zpc2libGUiOnRydWUsIldpZHRoIjowLjAsIkhlaWdodCI6MC4wLCJCb3JkZXJTdHlsZSI6bnVsbCwiUGFyZW50U3R5bGUiOm51bGx9LCJEYXRlRm9ybWF0Ijp7IiRpZCI6IjEyMSIsIkZvcm1hdFN0cmluZyI6Ik0vZCIsIlNlcGFyYXRvciI6Ii8iLCJVc2VJbnRlcm5hdGlvbmFsRGF0ZUZvcm1hdCI6ZmFsc2V9LCJJc1Zpc2libGUiOnRydWUsIlBhcmVudFN0eWxlIjpudWxsfSwiU2hvd0VsYXBzZWRUaW1lR3JhZGllbnRTdHlsZSI6ZmFsc2V9LCJTY2FsZSI6eyIkaWQiOiIxMjIiLCJTdGFydERhdGUiOiIyMDE3LTAxLTAxVDAwOjAwOjAwIiwiRW5kRGF0ZSI6IjIwMTctMTEtMzBUMjM6NTk6NTkuOTk5WiIsIkZvcm1hdCI6Ik1NTSIsIlR5cGUiOjIsIkF1dG9EYXRlUmFuZ2UiOmZhbHNlLCJXb3JraW5nRGF5cyI6MzEsIlRvZGF5TWFya2VyVGV4dCI6IlRvZGF5IiwiQXV0b1NjYWxlVHlwZSI6dHJ1ZX0sIk1pbGVzdG9uZXMiOlt7IiRpZCI6IjEyMyIsIkRhdGUiOiIyMDE3LTAxLTE1VDIzOjU5OjU5Ljk5OVoiLCJTdHlsZSI6eyIkaWQiOiIxMjQiLCJTaGFwZSI6MSwiQ29ubmVjdG9yTWFyZ2luIjp7IiRyZWYiOiI1NCJ9LCJDb25uZWN0b3JTdHlsZSI6eyIkaWQiOiIxMjUiLCJMaW5lQ29sb3IiOnsiJGlkIjoiMTI2IiwiJHR5cGUiOiJOTFJFLkNvbW1vbi5Eb20uU29saWRDb2xvckJydXNoLCBOTFJFLkNvbW1vbiIsIkNvbG9yIjp7IiRpZCI6IjEyNyIsIkEiOjI1NSwiUiI6MTU5LCJHIjo0MSwiQiI6NTR9fSwiTGluZVdlaWdodCI6MS4wLCJMaW5lVHlwZSI6MCwiUGFyZW50U3R5bGUiOnsiJHJlZiI6IjU1In19LCJJc0JlbG93VGltZWJhbmQiOnRydWUsIkhpZGVEYXRlIjpmYWxzZSwiU2hhcGVTaXplIjoxLCJTcGFjaW5nIjowLjAsIlBhZGRpbmciOnsiJGlkIjoiMTI4IiwiVG9wIjowLCJMZWZ0IjowLCJSaWdodCI6MCwiQm90dG9tIjowfSwiU2hhcGVTdHlsZSI6eyIkaWQiOiIxMjkiLCJNYXJnaW4iOnsiJHJlZiI6IjYwIn0sIlBhZGRpbmciOnsiJHJlZiI6IjYxIn0sIkJhY2tncm91bmQiOnsiJGlkIjoiMTMwIiwiQ29sb3IiOnsiJGlkIjoiMTMxIiwiQSI6MjU1LCJSIjoxNTksIkciOjQxLCJCIjo1NH19LCJJc1Zpc2libGUiOnRydWUsIldpZHRoIjoxOC4wLCJIZWlnaHQiOjIwLjAsIkJvcmRlclN0eWxlIjp7IiRpZCI6IjEzMiIsIkxpbmVDb2xvciI6eyIkcmVmIjoiNjMifSwiTGluZVdlaWdodCI6MC4wLCJMaW5lVHlwZSI6MCwiUGFyZW50U3R5bGUiOnsiJHJlZiI6IjYyIn19LCJQYXJlbnRTdHlsZSI6eyIkcmVmIjoiNTkifX0sIlRpdGxlU3R5bGUiOnsiJGlkIjoiMTMzIiwiRm9udFNldHRpbmdzIjp7IiRpZCI6IjEzNCIsIkZvbnRTaXplIjoxMCwiRm9udE5hbWUiOiJDYWxpYnJpIiwiSXNCb2xkIjp0cnVlLCJJc0l0YWxpYyI6dHJ1ZSwiSXNVbmRlcmxpbmVkIjp0cnVlLCJQYXJlbnRTdHlsZSI6eyIkcmVmIjoiNjYifX0sIkF1dG9TaXplIjowLCJGb3JlZ3JvdW5kIjp7IiRpZCI6IjEzNSIsIkNvbG9yIjp7IiRpZCI6IjEzNiIsIkEiOjI1NSwiUiI6MTU5LCJHIjo0MSwiQiI6NTR9fSwiTWF4V2lkdGgiOjU0LjAsIk1heEhlaWdodCI6IkluZmluaXR5IiwiU21hcnRGb3JlZ3JvdW5kSXNBY3RpdmUiOmZhbHNlLCJIb3Jpem9udGFsQWxpZ25tZW50IjoxLCJWZXJ0aWNhbEFsaWdubWVudCI6MCwiU21hcnRGb3JlZ3JvdW5kIjpudWxsLCJNYXJnaW4iOnsiJHJlZiI6IjY5In0sIlBhZGRpbmciOnsiJHJlZiI6IjcwIn0sIkJhY2tncm91bmQiOnsiJHJlZiI6IjcxIn0sIklzVmlzaWJsZSI6dHJ1ZSwiV2lkdGgiOjAuMCwiSGVpZ2h0IjowLjAsIkJvcmRlclN0eWxlIjp7IiRpZCI6IjEzNyIsIkxpbmVDb2xvciI6bnVsbCwiTGluZVdlaWdodCI6MC4wLCJMaW5lVHlwZSI6MCwiUGFyZW50U3R5bGUiOm51bGx9LCJQYXJlbnRTdHlsZSI6eyIkcmVmIjoiNjUifX0sIkRhdGVTdHlsZSI6eyIkaWQiOiIxMzgiLCJGb250U2V0dGluZ3MiOnsiJGlkIjoiMTM5IiwiRm9udFNpemUiOjEwLCJGb250TmFtZSI6IkNhbGlicmkiLCJJc0JvbGQiOmZhbHNlLCJJc0l0YWxpYyI6ZmFsc2UsIklzVW5kZXJsaW5lZCI6ZmFsc2UsIlBhcmVudFN0eWxlIjp7IiRyZWYiOiI3MyJ9fSwiQXV0b1NpemUiOjAsIkZvcmVncm91bmQiOnsiJHJlZiI6Ijc0In0sIk1heFdpZHRoIjoyMDAuMCwiTWF4SGVpZ2h0IjoiSW5maW5pdHkiLCJTbWFydEZvcmVncm91bmRJc0FjdGl2ZSI6ZmFsc2UsIkhvcml6b250YWxBbGlnbm1lbnQiOjAsIlZlcnRpY2FsQWxpZ25tZW50IjowLCJTbWFydEZvcmVncm91bmQiOm51bGwsIk1hcmdpbiI6eyIkcmVmIjoiNzYifSwiUGFkZGluZyI6eyIkcmVmIjoiNzcifSwiQmFja2dyb3VuZCI6eyIkcmVmIjoiNzgifSwiSXNWaXNpYmxlIjp0cnVlLCJXaWR0aCI6MC4wLCJIZWlnaHQiOjAuMCwiQm9yZGVyU3R5bGUiOnsiJGlkIjoiMTQwIiwiTGluZUNvbG9yIjpudWxsLCJMaW5lV2VpZ2h0IjowLjAsIkxpbmVUeXBlIjowLCJQYXJlbnRTdHlsZSI6bnVsbH0sIlBhcmVudFN0eWxlIjp7IiRyZWYiOiI3MiJ9fSwiRGF0ZUZvcm1hdCI6eyIkcmVmIjoiNzkifSwiSXNWaXNpYmxlIjp0cnVlLCJQYXJlbnRTdHlsZSI6eyIkcmVmIjoiNTMifX0sIlBvc2l0aW9uIjp7IlJhdGlvIjowLjEyMzk4ODQ1ODMyNzMwNTE0LCJJc0N1c3RvbSI6dHJ1ZX0sIklkIjoiYTNmOTA4MDQtZTUxZS00YzQ3LTgyNmYtMDJjMDE0ZjYyMzViIiwiSW1wb3J0SWQiOm51bGwsIlRpdGxlIjoiUHJvamVjdCBTdGFydCIsIk5vdGUiOm51bGwsIkh5cGVybGluayI6bnVsbCwiSXNDaGFuZ2VkIjpmYWxzZSwiSXNOZXciOnRydWV9LHsiJGlkIjoiMTQxIiwiRGF0ZSI6IjIwMTctMDYtMzBUMjM6NTk6NTkuOTk5WiIsIlN0eWxlIjp7IiRpZCI6IjE0MiIsIlNoYXBlIjowLCJDb25uZWN0b3JNYXJnaW4iOnsiJHJlZiI6IjU0In0sIkNvbm5lY3RvclN0eWxlIjp7IiRpZCI6IjE0MyIsIkxpbmVDb2xvciI6eyIkaWQiOiIxNDQiLCIkdHlwZSI6Ik5MUkUuQ29tbW9uLkRvbS5Tb2xpZENvbG9yQnJ1c2gsIE5MUkUuQ29tbW9uIiwiQ29sb3IiOnsiJGlkIjoiMTQ1IiwiQSI6MjU1LCJSIjo1MCwiRyI6OTAsIkIiOjE1OH19LCJMaW5lV2VpZ2h0IjoxLjAsIkxpbmVUeXBlIjowLCJQYXJlbnRTdHlsZSI6eyIkcmVmIjoiNTUifX0sIklzQmVsb3dUaW1lYmFuZCI6ZmFsc2UsIkhpZGVEYXRlIjpmYWxzZSwiU2hhcGVTaXplIjoxLCJTcGFjaW5nIjowLjAsIlBhZGRpbmciOnsiJGlkIjoiMTQ2IiwiVG9wIjowLCJMZWZ0IjowLCJSaWdodCI6MCwiQm90dG9tIjowfSwiU2hhcGVTdHlsZSI6eyIkaWQiOiIxNDciLCJNYXJnaW4iOnsiJHJlZiI6IjYwIn0sIlBhZGRpbmciOnsiJHJlZiI6IjYxIn0sIkJhY2tncm91bmQiOnsiJGlkIjoiMTQ4IiwiQ29sb3IiOnsiJGlkIjoiMTQ5IiwiQSI6MjU1LCJSIjo1MCwiRyI6OTAsIkIiOjE1OH19LCJJc1Zpc2libGUiOnRydWUsIldpZHRoIjoxOC4wLCJIZWlnaHQiOjIwLjAsIkJvcmRlclN0eWxlIjp7IiRpZCI6IjE1MCIsIkxpbmVDb2xvciI6eyIkcmVmIjoiNjMifSwiTGluZVdlaWdodCI6MC4wLCJMaW5lVHlwZSI6MCwiUGFyZW50U3R5bGUiOnsiJHJlZiI6IjYyIn19LCJQYXJlbnRTdHlsZSI6eyIkcmVmIjoiNTkifX0sIlRpdGxlU3R5bGUiOnsiJGlkIjoiMTUxIiwiRm9udFNldHRpbmdzIjp7IiRpZCI6IjE1MiIsIkZvbnRTaXplIjoxMCwiRm9udE5hbWUiOiJDYWxpYnJpIiwiSXNCb2xkIjp0cnVlLCJJc0l0YWxpYyI6ZmFsc2UsIklzVW5kZXJsaW5lZCI6ZmFsc2UsIlBhcmVudFN0eWxlIjp7IiRyZWYiOiI2NiJ9fSwiQXV0b1NpemUiOjAsIkZvcmVncm91bmQiOnsiJHJlZiI6IjY3In0sIk1heFdpZHRoIjo2OS43NSwiTWF4SGVpZ2h0IjoiSW5maW5pdHkiLCJTbWFydEZvcmVncm91bmRJc0FjdGl2ZSI6ZmFsc2UsIkhvcml6b250YWxBbGlnbm1lbnQiOjEsIlZlcnRpY2FsQWxpZ25tZW50IjowLCJTbWFydEZvcmVncm91bmQiOm51bGwsIk1hcmdpbiI6eyIkcmVmIjoiNjkifSwiUGFkZGluZyI6eyIkcmVmIjoiNzAifSwiQmFja2dyb3VuZCI6eyIkcmVmIjoiNzEifSwiSXNWaXNpYmxlIjp0cnVlLCJXaWR0aCI6MC4wLCJIZWlnaHQiOjAuMCwiQm9yZGVyU3R5bGUiOnsiJGlkIjoiMTUzIiwiTGluZUNvbG9yIjpudWxsLCJMaW5lV2VpZ2h0IjowLjAsIkxpbmVUeXBlIjowLCJQYXJlbnRTdHlsZSI6bnVsbH0sIlBhcmVudFN0eWxlIjp7IiRyZWYiOiI2NSJ9fSwiRGF0ZVN0eWxlIjp7IiRpZCI6IjE1NCIsIkZvbnRTZXR0aW5ncyI6eyIkaWQiOiIxNTUiLCJGb250U2l6ZSI6MTAsIkZvbnROYW1lIjoiQ2FsaWJyaSIsIklzQm9sZCI6ZmFsc2UsIklzSXRhbGljIjpmYWxzZSwiSXNVbmRlcmxpbmVkIjpmYWxzZSwiUGFyZW50U3R5bGUiOnsiJHJlZiI6IjczIn19LCJBdXRvU2l6ZSI6MCwiRm9yZWdyb3VuZCI6eyIkcmVmIjoiNzQifSwiTWF4V2lkdGgiOjIwMC4wLCJNYXhIZWlnaHQiOiJJbmZpbml0eSIsIlNtYXJ0Rm9yZWdyb3VuZElzQWN0aXZlIjpmYWxzZSwiSG9yaXpvbnRhbEFsaWdubWVudCI6MCwiVmVydGljYWxBbGlnbm1lbnQiOjAsIlNtYXJ0Rm9yZWdyb3VuZCI6bnVsbCwiTWFyZ2luIjp7IiRyZWYiOiI3NiJ9LCJQYWRkaW5nIjp7IiRyZWYiOiI3NyJ9LCJCYWNrZ3JvdW5kIjp7IiRyZWYiOiI3OCJ9LCJJc1Zpc2libGUiOnRydWUsIldpZHRoIjowLjAsIkhlaWdodCI6MC4wLCJCb3JkZXJTdHlsZSI6eyIkaWQiOiIxNTYiLCJMaW5lQ29sb3IiOm51bGwsIkxpbmVXZWlnaHQiOjAuMCwiTGluZVR5cGUiOjAsIlBhcmVudFN0eWxlIjpudWxsfSwiUGFyZW50U3R5bGUiOnsiJHJlZiI6IjcyIn19LCJEYXRlRm9ybWF0Ijp7IiRyZWYiOiI3OSJ9LCJJc1Zpc2libGUiOnRydWUsIlBhcmVudFN0eWxlIjp7IiRyZWYiOiI1MyJ9fSwiUG9zaXRpb24iOnsiUmF0aW8iOjAuMDg0Nzc4MjI3NjI5NDg0OTQ4LCJJc0N1c3RvbSI6dHJ1ZX0sIklkIjoiZmZhNzEzYTItYzMxMi00YjRkLTg3ZTMtOTcyMDk0OWU2ZDc3IiwiSW1wb3J0SWQiOm51bGwsIlRpdGxlIjoiVmFsaWRhdGlvbiBDYWxsIDEiLCJOb3RlIjpudWxsLCJIeXBlcmxpbmsiOm51bGwsIklzQ2hhbmdlZCI6ZmFsc2UsIklzTmV3Ijp0cnVlfSx7IiRpZCI6IjE1NyIsIkRhdGUiOiIyMDE3LTA4LTE1VDIzOjU5OjU5Ljk5OVoiLCJTdHlsZSI6eyIkaWQiOiIxNTgiLCJTaGFwZSI6MCwiQ29ubmVjdG9yTWFyZ2luIjp7IiRyZWYiOiI1NCJ9LCJDb25uZWN0b3JTdHlsZSI6eyIkaWQiOiIxNTkiLCJMaW5lQ29sb3IiOnsiJGlkIjoiMTYwIiwiJHR5cGUiOiJOTFJFLkNvbW1vbi5Eb20uU29saWRDb2xvckJydXNoLCBOTFJFLkNvbW1vbiIsIkNvbG9yIjp7IiRpZCI6IjE2MSIsIkEiOjI1NSwiUiI6NTcsIkciOjk3LCJCIjoxNjd9fSwiTGluZVdlaWdodCI6MS4wLCJMaW5lVHlwZSI6MCwiUGFyZW50U3R5bGUiOnsiJHJlZiI6IjU1In19LCJJc0JlbG93VGltZWJhbmQiOmZhbHNlLCJIaWRlRGF0ZSI6ZmFsc2UsIlNoYXBlU2l6ZSI6MSwiU3BhY2luZyI6MC4wLCJQYWRkaW5nIjp7IiRpZCI6IjE2MiIsIlRvcCI6MCwiTGVmdCI6MCwiUmlnaHQiOjAsIkJvdHRvbSI6MH0sIlNoYXBlU3R5bGUiOnsiJGlkIjoiMTYzIiwiTWFyZ2luIjp7IiRyZWYiOiI2MCJ9LCJQYWRkaW5nIjp7IiRyZWYiOiI2MSJ9LCJCYWNrZ3JvdW5kIjp7IiRpZCI6IjE2NCIsIkNvbG9yIjp7IiRpZCI6IjE2NSIsIkEiOjI1NSwiUiI6NTcsIkciOjk3LCJCIjoxNjd9fSwiSXNWaXNpYmxlIjp0cnVlLCJXaWR0aCI6MTguMCwiSGVpZ2h0IjoyMC4wLCJCb3JkZXJTdHlsZSI6eyIkaWQiOiIxNjYiLCJMaW5lQ29sb3IiOnsiJHJlZiI6IjYzIn0sIkxpbmVXZWlnaHQiOjAuMCwiTGluZVR5cGUiOjAsIlBhcmVudFN0eWxlIjp7IiRyZWYiOiI2MiJ9fSwiUGFyZW50U3R5bGUiOnsiJHJlZiI6IjU5In19LCJUaXRsZVN0eWxlIjp7IiRpZCI6IjE2NyIsIkZvbnRTZXR0aW5ncyI6eyIkaWQiOiIxNjgiLCJGb250U2l6ZSI6MTAsIkZvbnROYW1lIjoiQ2FsaWJyaSIsIklzQm9sZCI6dHJ1ZSwiSXNJdGFsaWMiOmZhbHNlLCJJc1VuZGVybGluZWQiOmZhbHNlLCJQYXJlbnRTdHlsZSI6eyIkcmVmIjoiNjYifX0sIkF1dG9TaXplIjowLCJGb3JlZ3JvdW5kIjp7IiRyZWYiOiI2NyJ9LCJNYXhXaWR0aCI6NjkuNzUsIk1heEhlaWdodCI6IkluZmluaXR5IiwiU21hcnRGb3JlZ3JvdW5kSXNBY3RpdmUiOmZhbHNlLCJIb3Jpem9udGFsQWxpZ25tZW50IjoxLCJWZXJ0aWNhbEFsaWdubWVudCI6MCwiU21hcnRGb3JlZ3JvdW5kIjpudWxsLCJNYXJnaW4iOnsiJHJlZiI6IjY5In0sIlBhZGRpbmciOnsiJHJlZiI6IjcwIn0sIkJhY2tncm91bmQiOnsiJHJlZiI6IjcxIn0sIklzVmlzaWJsZSI6dHJ1ZSwiV2lkdGgiOjAuMCwiSGVpZ2h0IjowLjAsIkJvcmRlclN0eWxlIjp7IiRpZCI6IjE2OSIsIkxpbmVDb2xvciI6bnVsbCwiTGluZVdlaWdodCI6MC4wLCJMaW5lVHlwZSI6MCwiUGFyZW50U3R5bGUiOm51bGx9LCJQYXJlbnRTdHlsZSI6eyIkcmVmIjoiNjUifX0sIkRhdGVTdHlsZSI6eyIkaWQiOiIxNzAiLCJGb250U2V0dGluZ3MiOnsiJGlkIjoiMTcxIiwiRm9udFNpemUiOjEwLCJGb250TmFtZSI6IkNhbGlicmkiLCJJc0JvbGQiOmZhbHNlLCJJc0l0YWxpYyI6ZmFsc2UsIklzVW5kZXJsaW5lZCI6ZmFsc2UsIlBhcmVudFN0eWxlIjp7IiRyZWYiOiI3MyJ9fSwiQXV0b1NpemUiOjAsIkZvcmVncm91bmQiOnsiJHJlZiI6Ijc0In0sIk1heFdpZHRoIjoyMDAuMCwiTWF4SGVpZ2h0IjoiSW5maW5pdHkiLCJTbWFydEZvcmVncm91bmRJc0FjdGl2ZSI6ZmFsc2UsIkhvcml6b250YWxBbGlnbm1lbnQiOjAsIlZlcnRpY2FsQWxpZ25tZW50IjowLCJTbWFydEZvcmVncm91bmQiOm51bGwsIk1hcmdpbiI6eyIkcmVmIjoiNzYifSwiUGFkZGluZyI6eyIkcmVmIjoiNzcifSwiQmFja2dyb3VuZCI6eyIkcmVmIjoiNzgifSwiSXNWaXNpYmxlIjp0cnVlLCJXaWR0aCI6MC4wLCJIZWlnaHQiOjAuMCwiQm9yZGVyU3R5bGUiOnsiJGlkIjoiMTcyIiwiTGluZUNvbG9yIjpudWxsLCJMaW5lV2VpZ2h0IjowLjAsIkxpbmVUeXBlIjowLCJQYXJlbnRTdHlsZSI6bnVsbH0sIlBhcmVudFN0eWxlIjp7IiRyZWYiOiI3MiJ9fSwiRGF0ZUZvcm1hdCI6eyIkcmVmIjoiNzkifSwiSXNWaXNpYmxlIjp0cnVlLCJQYXJlbnRTdHlsZSI6eyIkcmVmIjoiNTMifX0sIlBvc2l0aW9uIjp7IlJhdGlvIjowLjEwNjMwMTU0MDc5ODYxMTExLCJJc0N1c3RvbSI6dHJ1ZX0sIklkIjoiODk2M2E4OWYtNzFiNC00OTYxLThmZmUtNjQ0MDkzYWM5NDVkIiwiSW1wb3J0SWQiOm51bGwsIlRpdGxlIjoiVmFsaWRhdGlvbiBDYWxsIDIiLCJOb3RlIjpudWxsLCJIeXBlcmxpbmsiOm51bGwsIklzQ2hhbmdlZCI6ZmFsc2UsIklzTmV3Ijp0cnVlfSx7IiRpZCI6IjE3MyIsIkRhdGUiOiIyMDE3LTEwLTExVDIzOjU5OjU5Ljk5OVoiLCJTdHlsZSI6eyIkaWQiOiIxNzQiLCJTaGFwZSI6MCwiQ29ubmVjdG9yTWFyZ2luIjp7IiRyZWYiOiI1NCJ9LCJDb25uZWN0b3JTdHlsZSI6eyIkaWQiOiIxNzUiLCJMaW5lQ29sb3IiOnsiJGlkIjoiMTc2IiwiJHR5cGUiOiJOTFJFLkNvbW1vbi5Eb20uU29saWRDb2xvckJydXNoLCBOTFJFLkNvbW1vbiIsIkNvbG9yIjp7IiRpZCI6IjE3NyIsIkEiOjI1NSwiUiI6NTcsIkciOjk3LCJCIjoxNjd9fSwiTGluZVdlaWdodCI6MS4wLCJMaW5lVHlwZSI6MCwiUGFyZW50U3R5bGUiOnsiJHJlZiI6IjU1In19LCJJc0JlbG93VGltZWJhbmQiOmZhbHNlLCJIaWRlRGF0ZSI6ZmFsc2UsIlNoYXBlU2l6ZSI6MSwiU3BhY2luZyI6MC4wLCJQYWRkaW5nIjp7IiRpZCI6IjE3OCIsIlRvcCI6MCwiTGVmdCI6MCwiUmlnaHQiOjAsIkJvdHRvbSI6MH0sIlNoYXBlU3R5bGUiOnsiJGlkIjoiMTc5IiwiTWFyZ2luIjp7IiRyZWYiOiI2MCJ9LCJQYWRkaW5nIjp7IiRyZWYiOiI2MSJ9LCJCYWNrZ3JvdW5kIjp7IiRpZCI6IjE4MCIsIkNvbG9yIjp7IiRpZCI6IjE4MSIsIkEiOjI1NSwiUiI6NTcsIkciOjk3LCJCIjoxNjd9fSwiSXNWaXNpYmxlIjp0cnVlLCJXaWR0aCI6MTguMCwiSGVpZ2h0IjoyMC4wLCJCb3JkZXJTdHlsZSI6eyIkaWQiOiIxODIiLCJMaW5lQ29sb3IiOnsiJHJlZiI6IjYzIn0sIkxpbmVXZWlnaHQiOjAuMCwiTGluZVR5cGUiOjAsIlBhcmVudFN0eWxlIjp7IiRyZWYiOiI2MiJ9fSwiUGFyZW50U3R5bGUiOnsiJHJlZiI6IjU5In19LCJUaXRsZVN0eWxlIjp7IiRpZCI6IjE4MyIsIkZvbnRTZXR0aW5ncyI6eyIkaWQiOiIxODQiLCJGb250U2l6ZSI6MTAsIkZvbnROYW1lIjoiQ2FsaWJyaSIsIklzQm9sZCI6dHJ1ZSwiSXNJdGFsaWMiOmZhbHNlLCJJc1VuZGVybGluZWQiOmZhbHNlLCJQYXJlbnRTdHlsZSI6eyIkcmVmIjoiNjYifX0sIkF1dG9TaXplIjowLCJGb3JlZ3JvdW5kIjp7IiRyZWYiOiI2NyJ9LCJNYXhXaWR0aCI6NjkuNzUsIk1heEhlaWdodCI6IkluZmluaXR5IiwiU21hcnRGb3JlZ3JvdW5kSXNBY3RpdmUiOmZhbHNlLCJIb3Jpem9udGFsQWxpZ25tZW50IjoxLCJWZXJ0aWNhbEFsaWdubWVudCI6MCwiU21hcnRGb3JlZ3JvdW5kIjpudWxsLCJNYXJnaW4iOnsiJHJlZiI6IjY5In0sIlBhZGRpbmciOnsiJHJlZiI6IjcwIn0sIkJhY2tncm91bmQiOnsiJHJlZiI6IjcxIn0sIklzVmlzaWJsZSI6dHJ1ZSwiV2lkdGgiOjAuMCwiSGVpZ2h0IjowLjAsIkJvcmRlclN0eWxlIjp7IiRpZCI6IjE4NSIsIkxpbmVDb2xvciI6bnVsbCwiTGluZVdlaWdodCI6MC4wLCJMaW5lVHlwZSI6MCwiUGFyZW50U3R5bGUiOm51bGx9LCJQYXJlbnRTdHlsZSI6eyIkcmVmIjoiNjUifX0sIkRhdGVTdHlsZSI6eyIkaWQiOiIxODYiLCJGb250U2V0dGluZ3MiOnsiJGlkIjoiMTg3IiwiRm9udFNpemUiOjEwLCJGb250TmFtZSI6IkNhbGlicmkiLCJJc0JvbGQiOmZhbHNlLCJJc0l0YWxpYyI6ZmFsc2UsIklzVW5kZXJsaW5lZCI6ZmFsc2UsIlBhcmVudFN0eWxlIjp7IiRyZWYiOiI3MyJ9fSwiQXV0b1NpemUiOjAsIkZvcmVncm91bmQiOnsiJHJlZiI6Ijc0In0sIk1heFdpZHRoIjoyMDAuMCwiTWF4SGVpZ2h0IjoiSW5maW5pdHkiLCJTbWFydEZvcmVncm91bmRJc0FjdGl2ZSI6ZmFsc2UsIkhvcml6b250YWxBbGlnbm1lbnQiOjAsIlZlcnRpY2FsQWxpZ25tZW50IjowLCJTbWFydEZvcmVncm91bmQiOm51bGwsIk1hcmdpbiI6eyIkcmVmIjoiNzYifSwiUGFkZGluZyI6eyIkcmVmIjoiNzcifSwiQmFja2dyb3VuZCI6eyIkcmVmIjoiNzgifSwiSXNWaXNpYmxlIjp0cnVlLCJXaWR0aCI6MC4wLCJIZWlnaHQiOjAuMCwiQm9yZGVyU3R5bGUiOnsiJGlkIjoiMTg4IiwiTGluZUNvbG9yIjpudWxsLCJMaW5lV2VpZ2h0IjowLjAsIkxpbmVUeXBlIjowLCJQYXJlbnRTdHlsZSI6bnVsbH0sIlBhcmVudFN0eWxlIjp7IiRyZWYiOiI3MiJ9fSwiRGF0ZUZvcm1hdCI6eyIkcmVmIjoiNzkifSwiSXNWaXNpYmxlIjp0cnVlLCJQYXJlbnRTdHlsZSI6eyIkcmVmIjoiNTMifX0sIlBvc2l0aW9uIjp7IlJhdGlvIjowLjEzMDUzNTg4ODY3MTg3NSwiSXNDdXN0b20iOnRydWV9LCJJZCI6IjFmZmFkY2RkLTRmMDYtNDE3ZS05NTkwLTk0MGE0YjY2OTYyNSIsIkltcG9ydElkIjpudWxsLCJUaXRsZSI6IlZhbGlkYXRpb24gQ2FsbCAzIiwiTm90ZSI6bnVsbCwiSHlwZXJsaW5rIjpudWxsLCJJc0NoYW5nZWQiOmZhbHNlLCJJc05ldyI6dHJ1ZX0seyIkaWQiOiIxODkiLCJEYXRlIjoiMjAxNy0xMS0zMFQyMzo1OTo1OS45OTlaIiwiU3R5bGUiOnsiJGlkIjoiMTkwIiwiU2hhcGUiOjEsIkNvbm5lY3Rvck1hcmdpbiI6eyIkcmVmIjoiNTQifSwiQ29ubmVjdG9yU3R5bGUiOnsiJGlkIjoiMTkxIiwiTGluZUNvbG9yIjp7IiRpZCI6IjE5MiIsIiR0eXBlIjoiTkxSRS5Db21tb24uRG9tLlNvbGlkQ29sb3JCcnVzaCwgTkxSRS5Db21tb24iLCJDb2xvciI6eyIkaWQiOiIxOTMiLCJBIjoyNTUsIlIiOjc4LCJHIjoxMzMsIkIiOjY2fX0sIkxpbmVXZWlnaHQiOjEuMCwiTGluZVR5cGUiOjAsIlBhcmVudFN0eWxlIjp7IiRyZWYiOiI1NSJ9fSwiSXNCZWxvd1RpbWViYW5kIjp0cnVlLCJIaWRlRGF0ZSI6ZmFsc2UsIlNoYXBlU2l6ZSI6MSwiU3BhY2luZyI6MC4wLCJQYWRkaW5nIjp7IiRpZCI6IjE5NCIsIlRvcCI6MCwiTGVmdCI6MCwiUmlnaHQiOjAsIkJvdHRvbSI6MH0sIlNoYXBlU3R5bGUiOnsiJGlkIjoiMTk1IiwiTWFyZ2luIjp7IiRyZWYiOiI2MCJ9LCJQYWRkaW5nIjp7IiRyZWYiOiI2MSJ9LCJCYWNrZ3JvdW5kIjp7IiRpZCI6IjE5NiIsIkNvbG9yIjp7IiRpZCI6IjE5NyIsIkEiOjI1NSwiUiI6NzgsIkciOjEzMywiQiI6NjZ9fSwiSXNWaXNpYmxlIjp0cnVlLCJXaWR0aCI6MTguMCwiSGVpZ2h0IjoyMC4wLCJCb3JkZXJTdHlsZSI6eyIkaWQiOiIxOTgiLCJMaW5lQ29sb3IiOnsiJHJlZiI6IjYzIn0sIkxpbmVXZWlnaHQiOjAuMCwiTGluZVR5cGUiOjAsIlBhcmVudFN0eWxlIjp7IiRyZWYiOiI2MiJ9fSwiUGFyZW50U3R5bGUiOnsiJHJlZiI6IjU5In19LCJUaXRsZVN0eWxlIjp7IiRpZCI6IjE5OSIsIkZvbnRTZXR0aW5ncyI6eyIkaWQiOiIyMDAiLCJGb250U2l6ZSI6MTAsIkZvbnROYW1lIjoiQ2FsaWJyaSIsIklzQm9sZCI6dHJ1ZSwiSXNJdGFsaWMiOnRydWUsIklzVW5kZXJsaW5lZCI6dHJ1ZSwiUGFyZW50U3R5bGUiOnsiJHJlZiI6IjY2In19LCJBdXRvU2l6ZSI6MCwiRm9yZWdyb3VuZCI6eyIkaWQiOiIyMDEiLCJDb2xvciI6eyIkaWQiOiIyMDIiLCJBIjoyNTUsIlIiOjU2LCJHIjo4NywiQiI6MzV9fSwiTWF4V2lkdGgiOjQ5LjAsIk1heEhlaWdodCI6IkluZmluaXR5IiwiU21hcnRGb3JlZ3JvdW5kSXNBY3RpdmUiOmZhbHNlLCJIb3Jpem9udGFsQWxpZ25tZW50IjoxLCJWZXJ0aWNhbEFsaWdubWVudCI6MCwiU21hcnRGb3JlZ3JvdW5kIjpudWxsLCJNYXJnaW4iOnsiJHJlZiI6IjY5In0sIlBhZGRpbmciOnsiJHJlZiI6IjcwIn0sIkJhY2tncm91bmQiOnsiJHJlZiI6IjcxIn0sIklzVmlzaWJsZSI6dHJ1ZSwiV2lkdGgiOjAuMCwiSGVpZ2h0IjowLjAsIkJvcmRlclN0eWxlIjp7IiRpZCI6IjIwMyIsIkxpbmVDb2xvciI6bnVsbCwiTGluZVdlaWdodCI6MC4wLCJMaW5lVHlwZSI6MCwiUGFyZW50U3R5bGUiOm51bGx9LCJQYXJlbnRTdHlsZSI6eyIkcmVmIjoiNjUifX0sIkRhdGVTdHlsZSI6eyIkaWQiOiIyMDQiLCJGb250U2V0dGluZ3MiOnsiJGlkIjoiMjA1IiwiRm9udFNpemUiOjEwLCJGb250TmFtZSI6IkNhbGlicmkiLCJJc0JvbGQiOmZhbHNlLCJJc0l0YWxpYyI6ZmFsc2UsIklzVW5kZXJsaW5lZCI6ZmFsc2UsIlBhcmVudFN0eWxlIjp7IiRyZWYiOiI3MyJ9fSwiQXV0b1NpemUiOjAsIkZvcmVncm91bmQiOnsiJHJlZiI6Ijc0In0sIk1heFdpZHRoIjoyMDAuMCwiTWF4SGVpZ2h0IjoiSW5maW5pdHkiLCJTbWFydEZvcmVncm91bmRJc0FjdGl2ZSI6ZmFsc2UsIkhvcml6b250YWxBbGlnbm1lbnQiOjAsIlZlcnRpY2FsQWxpZ25tZW50IjowLCJTbWFydEZvcmVncm91bmQiOm51bGwsIk1hcmdpbiI6eyIkcmVmIjoiNzYifSwiUGFkZGluZyI6eyIkcmVmIjoiNzcifSwiQmFja2dyb3VuZCI6eyIkcmVmIjoiNzgifSwiSXNWaXNpYmxlIjp0cnVlLCJXaWR0aCI6MC4wLCJIZWlnaHQiOjAuMCwiQm9yZGVyU3R5bGUiOnsiJGlkIjoiMjA2IiwiTGluZUNvbG9yIjpudWxsLCJMaW5lV2VpZ2h0IjowLjAsIkxpbmVUeXBlIjowLCJQYXJlbnRTdHlsZSI6bnVsbH0sIlBhcmVudFN0eWxlIjp7IiRyZWYiOiI3MiJ9fSwiRGF0ZUZvcm1hdCI6eyIkcmVmIjoiNzkifSwiSXNWaXNpYmxlIjp0cnVlLCJQYXJlbnRTdHlsZSI6eyIkcmVmIjoiNTMifX0sIlBvc2l0aW9uIjp7IlJhdGlvIjowLjEyMzk4ODQ1ODMyNzMwNTE0LCJJc0N1c3RvbSI6dHJ1ZX0sIklkIjoiNjY3ZjNiMTEtYTZjZi00YjY2LThmYjctMzlmY2E5YWJkNzc5IiwiSW1wb3J0SWQiOm51bGwsIlRpdGxlIjoiUHJvamVjdCBFbmQiLCJOb3RlIjpudWxsLCJIeXBlcmxpbmsiOm51bGwsIklzQ2hhbmdlZCI6ZmFsc2UsIklzTmV3Ijp0cnVlfV0sIlRhc2tzIjpbeyIkaWQiOiIyMDciLCJHcm91cE5hbWUiOm51bGwsIlN0YXJ0RGF0ZSI6IjIwMTctMDEtMTVUMDA6MDA6MDBaIiwiRW5kRGF0ZSI6IjIwMTctMDQtMzBUMjM6NTk6NTkuOTk5WiIsIlBlcmNlbnRhZ2VDb21wbGV0ZSI6bnVsbCwiU3R5bGUiOnsiJGlkIjoiMjA4IiwiU2hhcGUiOjIsIlNoYXBlVGhpY2tuZXNzIjoxLCJEdXJhdGlvbkZvcm1hdCI6MCwiSW5jbHVkZU5vbldvcmtpbmdEYXlzSW5EdXJhdGlvbiI6ZmFsc2UsIlBlcmNlbnRhZ2VDb21wbGV0ZVN0eWxlIjp7IiRpZCI6IjIwOSIsIkZvbnRTZXR0aW5ncyI6eyIkaWQiOiIyMTAiLCJGb250U2l6ZSI6MTAsIkZvbnROYW1lIjoiQ2FsaWJyaS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yMTEiLCJMaW5lQ29sb3IiOm51bGwsIkxpbmVXZWlnaHQiOjAuMCwiTGluZVR5cGUiOjAsIlBhcmVudFN0eWxlIjpudWxsfSwiUGFyZW50U3R5bGUiOnsiJHJlZiI6IjgxIn19LCJEdXJhdGlvblN0eWxlIjp7IiRpZCI6IjIxMiIsIkZvbnRTZXR0aW5ncyI6eyIkaWQiOiIyMTMiLCJGb250U2l6ZSI6MTAsIkZvbnROYW1lIjoiQ2FsaWJyaSIsIklzQm9sZCI6ZmFsc2UsIklzSXRhbGljIjpmYWxzZSwiSXNVbmRlcmxpbmVkIjpmYWxzZSwiUGFyZW50U3R5bGUiOnsiJHJlZiI6Ijg5In19LCJBdXRvU2l6ZSI6MCwiRm9yZWdyb3VuZCI6eyIkcmVmIjoiOTAi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yMTQiLCJMaW5lQ29sb3IiOm51bGwsIkxpbmVXZWlnaHQiOjAuMCwiTGluZVR5cGUiOjAsIlBhcmVudFN0eWxlIjpudWxsfSwiUGFyZW50U3R5bGUiOnsiJHJlZiI6Ijg4In19LCJIb3Jpem9udGFsQ29ubmVjdG9yU3R5bGUiOnsiJGlkIjoiMjE1IiwiTGluZUNvbG9yIjp7IiRyZWYiOiI5NiJ9LCJMaW5lV2VpZ2h0IjoxLjAsIkxpbmVUeXBlIjowLCJQYXJlbnRTdHlsZSI6eyIkcmVmIjoiOTUifX0sIlZlcnRpY2FsQ29ubmVjdG9yU3R5bGUiOnsiJGlkIjoiMjE2IiwiTGluZUNvbG9yIjp7IiRpZCI6IjIxNyIsIiR0eXBlIjoiTkxSRS5Db21tb24uRG9tLlNvbGlkQ29sb3JCcnVzaCwgTkxSRS5Db21tb24iLCJDb2xvciI6eyIkaWQiOiIyMTgiLCJBIjoyNTUsIlIiOjE1OSwiRyI6NDEsIkIiOjU0fX0sIkxpbmVXZWlnaHQiOjIuMCwiTGluZVR5cGUiOjAsIlBhcmVudFN0eWxlIjp7IiRyZWYiOiI5OCJ9fSwiTWFyZ2luIjpudWxsLCJTdGFydERhdGVQb3NpdGlvbiI6MywiRW5kRGF0ZVBvc2l0aW9uIjozLCJUaXRsZVBvc2l0aW9uIjo0LCJEdXJhdGlvblBvc2l0aW9uIjoyLCJQZXJjZW50YWdlQ29tcGxldGVkUG9zaXRpb24iOjYsIlNwYWNpbmciOjEwLCJJc0JlbG93VGltZWJhbmQiOmZhbHNlLCJQZXJjZW50YWdlQ29tcGxldGVTaGFwZU9wYWNpdHkiOjM1LCJTaGFwZVN0eWxlIjp7IiRpZCI6IjIxOSIsIk1hcmdpbiI6eyIkcmVmIjoiMTAyIn0sIlBhZGRpbmciOnsiJHJlZiI6IjEwMyJ9LCJCYWNrZ3JvdW5kIjp7IiRpZCI6IjIyMCIsIkNvbG9yIjp7IiRpZCI6IjIyMSIsIkEiOjI1NSwiUiI6MTU5LCJHIjo0MSwiQiI6NTR9fSwiSXNWaXNpYmxlIjp0cnVlLCJXaWR0aCI6MC4wLCJIZWlnaHQiOjE2LjAsIkJvcmRlclN0eWxlIjp7IiRpZCI6IjIyMiIsIkxpbmVDb2xvciI6eyIkaWQiOiIyMjMiLCIkdHlwZSI6Ik5MUkUuQ29tbW9uLkRvbS5Tb2xpZENvbG9yQnJ1c2gsIE5MUkUuQ29tbW9uIiwiQ29sb3IiOnsiJGlkIjoiMjI0IiwiQSI6MjU1LCJSIjoyNTUsIkciOjAsIkIiOjB9fSwiTGluZVdlaWdodCI6MC4wLCJMaW5lVHlwZSI6MCwiUGFyZW50U3R5bGUiOm51bGx9LCJQYXJlbnRTdHlsZSI6eyIkcmVmIjoiMTAxIn19LCJUaXRsZVN0eWxlIjp7IiRpZCI6IjIyNSIsIkZvbnRTZXR0aW5ncyI6eyIkaWQiOiIyMjYiLCJGb250U2l6ZSI6MTAsIkZvbnROYW1lIjoiQ2FsaWJyaSIsIklzQm9sZCI6dHJ1ZSwiSXNJdGFsaWMiOmZhbHNlLCJJc1VuZGVybGluZWQiOmZhbHNlLCJQYXJlbnRTdHlsZSI6eyIkcmVmIjoiMTA4In19LCJBdXRvU2l6ZSI6MCwiRm9yZWdyb3VuZCI6eyIkcmVmIjoiMTA5In0sIk1heFdpZHRoIjozMS44NzUwNDAwNTQzMjEyODksIk1heEhlaWdodCI6IkluZmluaXR5IiwiU21hcnRGb3JlZ3JvdW5kSXNBY3RpdmUiOmZhbHNlLCJIb3Jpem9udGFsQWxpZ25tZW50IjowLCJWZXJ0aWNhbEFsaWdubWVudCI6MCwiU21hcnRGb3JlZ3JvdW5kIjpudWxsLCJNYXJnaW4iOnsiJHJlZiI6IjExMSJ9LCJQYWRkaW5nIjp7IiRyZWYiOiIxMTIifSwiQmFja2dyb3VuZCI6eyIkcmVmIjoiMTEzIn0sIklzVmlzaWJsZSI6dHJ1ZSwiV2lkdGgiOjAuMCwiSGVpZ2h0IjowLjAsIkJvcmRlclN0eWxlIjp7IiRpZCI6IjIyNyIsIkxpbmVDb2xvciI6bnVsbCwiTGluZVdlaWdodCI6MC4wLCJMaW5lVHlwZSI6MCwiUGFyZW50U3R5bGUiOm51bGx9LCJQYXJlbnRTdHlsZSI6eyIkcmVmIjoiMTA3In19LCJEYXRlU3R5bGUiOnsiJGlkIjoiMjI4IiwiRm9udFNldHRpbmdzIjp7IiRpZCI6IjIyOSIsIkZvbnRTaXplIjoxMCwiRm9udE5hbWUiOiJDYWxpYnJpIiwiSXNCb2xkIjpmYWxzZSwiSXNJdGFsaWMiOmZhbHNlLCJJc1VuZGVybGluZWQiOmZhbHNlLCJQYXJlbnRTdHlsZSI6eyIkcmVmIjoiMTE1In19LCJBdXRvU2l6ZSI6MCwiRm9yZWdyb3VuZCI6eyIkaWQiOiIyMzAiLCJDb2xvciI6eyIkaWQiOiIyMzEiLCJBIjoyNTUsIlIiOjUwLCJHIjo1MCwiQiI6NTB9fSwiTWF4V2lkdGgiOjIwMC4wLCJNYXhIZWlnaHQiOiJJbmZpbml0eSIsIlNtYXJ0Rm9yZWdyb3VuZElzQWN0aXZlIjpmYWxzZSwiSG9yaXpvbnRhbEFsaWdubWVudCI6MiwiVmVydGljYWxBbGlnbm1lbnQiOjAsIlNtYXJ0Rm9yZWdyb3VuZCI6bnVsbCwiTWFyZ2luIjp7IiRyZWYiOiIxMTgifSwiUGFkZGluZyI6eyIkcmVmIjoiMTE5In0sIkJhY2tncm91bmQiOnsiJHJlZiI6IjEyMCJ9LCJJc1Zpc2libGUiOnRydWUsIldpZHRoIjowLjAsIkhlaWdodCI6MC4wLCJCb3JkZXJTdHlsZSI6eyIkaWQiOiIyMzIiLCJMaW5lQ29sb3IiOm51bGwsIkxpbmVXZWlnaHQiOjAuMCwiTGluZVR5cGUiOjAsIlBhcmVudFN0eWxlIjpudWxsfSwiUGFyZW50U3R5bGUiOnsiJHJlZiI6IjExNCJ9fSwiRGF0ZUZvcm1hdCI6eyIkaWQiOiIyMzMiLCJGb3JtYXRTdHJpbmciOiJNL2QiLCJTZXBhcmF0b3IiOiIvIiwiVXNlSW50ZXJuYXRpb25hbERhdGVGb3JtYXQiOmZhbHNlfSwiSXNWaXNpYmxlIjp0cnVlLCJQYXJlbnRTdHlsZSI6eyIkcmVmIjoiODAifX0sIkluZGV4IjoxLCJJZCI6IjU0MzNiODEzLWVhYzgtNDI3Mi1iNjhhLTdhY2Y1ZWM1YjAxNSIsIkltcG9ydElkIjpudWxsLCJUaXRsZSI6IlJlY3J1aXQiLCJOb3RlIjpudWxsLCJIeXBlcmxpbmsiOm51bGwsIklzQ2hhbmdlZCI6ZmFsc2UsIklzTmV3Ijp0cnVlfSx7IiRpZCI6IjIzNCIsIkdyb3VwTmFtZSI6bnVsbCwiU3RhcnREYXRlIjoiMjAxNy0wMy0zMFQwMDowMDowMFoiLCJFbmREYXRlIjoiMjAxNy0wNC0zMFQyMzo1OTo1OS45OTlaIiwiUGVyY2VudGFnZUNvbXBsZXRlIjpudWxsLCJTdHlsZSI6eyIkaWQiOiIyMzUiLCJTaGFwZSI6MiwiU2hhcGVUaGlja25lc3MiOjEsIkR1cmF0aW9uRm9ybWF0IjowLCJJbmNsdWRlTm9uV29ya2luZ0RheXNJbkR1cmF0aW9uIjpmYWxzZSwiUGVyY2VudGFnZUNvbXBsZXRlU3R5bGUiOnsiJGlkIjoiMjM2IiwiRm9udFNldHRpbmdzIjp7IiRpZCI6IjIzNyIsIkZvbnRTaXplIjoxMCwiRm9udE5hbWUiOiJDYWxpYnJpIiwiSXNCb2xkIjpmYWxzZSwiSXNJdGFsaWMiOmZhbHNlLCJJc1VuZGVybGluZWQiOmZhbHNlLCJQYXJlbnRTdHlsZSI6eyIkcmVmIjoiODIifX0sIkF1dG9TaXplIjowLCJGb3JlZ3JvdW5kIjp7IiRyZWYiOiI4MyJ9LCJNYXhXaWR0aCI6MjAwLjAsIk1heEhlaWdodCI6IkluZmluaXR5IiwiU21hcnRGb3JlZ3JvdW5kSXNBY3RpdmUiOmZhbHNlLCJIb3Jpem9udGFsQWxpZ25tZW50IjowLCJWZXJ0aWNhbEFsaWdubWVudCI6MCwiU21hcnRGb3JlZ3JvdW5kIjpudWxsLCJNYXJnaW4iOnsiJHJlZiI6Ijg1In0sIlBhZGRpbmciOnsiJHJlZiI6Ijg2In0sIkJhY2tncm91bmQiOnsiJHJlZiI6Ijg3In0sIklzVmlzaWJsZSI6dHJ1ZSwiV2lkdGgiOjAuMCwiSGVpZ2h0IjowLjAsIkJvcmRlclN0eWxlIjp7IiRpZCI6IjIzOCIsIkxpbmVDb2xvciI6bnVsbCwiTGluZVdlaWdodCI6MC4wLCJMaW5lVHlwZSI6MCwiUGFyZW50U3R5bGUiOm51bGx9LCJQYXJlbnRTdHlsZSI6eyIkcmVmIjoiODEifX0sIkR1cmF0aW9uU3R5bGUiOnsiJGlkIjoiMjM5IiwiRm9udFNldHRpbmdzIjp7IiRpZCI6IjI0MCIsIkZvbnRTaXplIjoxMCwiRm9udE5hbWUiOiJDYWxpYnJpIiwiSXNCb2xkIjpmYWxzZSwiSXNJdGFsaWMiOmZhbHNlLCJJc1VuZGVybGluZWQiOmZhbHNlLCJQYXJlbnRTdHlsZSI6eyIkcmVmIjoiODkifX0sIkF1dG9TaXplIjowLCJGb3JlZ3JvdW5kIjp7IiRyZWYiOiI5MCJ9LCJNYXhXaWR0aCI6MjAwLjAsIk1heEhlaWdodCI6IkluZmluaXR5IiwiU21hcnRGb3JlZ3JvdW5kSXNBY3RpdmUiOmZhbHNlLCJIb3Jpem9udGFsQWxpZ25tZW50IjowLCJWZXJ0aWNhbEFsaWdubWVudCI6MCwiU21hcnRGb3JlZ3JvdW5kIjpudWxsLCJNYXJnaW4iOnsiJHJlZiI6IjkyIn0sIlBhZGRpbmciOnsiJHJlZiI6IjkzIn0sIkJhY2tncm91bmQiOnsiJHJlZiI6Ijk0In0sIklzVmlzaWJsZSI6dHJ1ZSwiV2lkdGgiOjAuMCwiSGVpZ2h0IjowLjAsIkJvcmRlclN0eWxlIjp7IiRpZCI6IjI0MSIsIkxpbmVDb2xvciI6bnVsbCwiTGluZVdlaWdodCI6MC4wLCJMaW5lVHlwZSI6MCwiUGFyZW50U3R5bGUiOm51bGx9LCJQYXJlbnRTdHlsZSI6eyIkcmVmIjoiODgifX0sIkhvcml6b250YWxDb25uZWN0b3JTdHlsZSI6eyIkaWQiOiIyNDIiLCJMaW5lQ29sb3IiOnsiJHJlZiI6Ijk2In0sIkxpbmVXZWlnaHQiOjEuMCwiTGluZVR5cGUiOjAsIlBhcmVudFN0eWxlIjp7IiRyZWYiOiI5NSJ9fSwiVmVydGljYWxDb25uZWN0b3JTdHlsZSI6eyIkaWQiOiIyNDMiLCJMaW5lQ29sb3IiOnsiJHJlZiI6Ijk5In0sIkxpbmVXZWlnaHQiOjEuMCwiTGluZVR5cGUiOjAsIlBhcmVudFN0eWxlIjp7IiRyZWYiOiI5OCJ9fSwiTWFyZ2luIjpudWxsLCJTdGFydERhdGVQb3NpdGlvbiI6MywiRW5kRGF0ZVBvc2l0aW9uIjozLCJUaXRsZVBvc2l0aW9uIjo0LCJEdXJhdGlvblBvc2l0aW9uIjoyLCJQZXJjZW50YWdlQ29tcGxldGVkUG9zaXRpb24iOjYsIlNwYWNpbmciOjEwLCJJc0JlbG93VGltZWJhbmQiOmZhbHNlLCJQZXJjZW50YWdlQ29tcGxldGVTaGFwZU9wYWNpdHkiOjM1LCJTaGFwZVN0eWxlIjp7IiRpZCI6IjI0NCIsIk1hcmdpbiI6eyIkcmVmIjoiMTAyIn0sIlBhZGRpbmciOnsiJHJlZiI6IjEwMyJ9LCJCYWNrZ3JvdW5kIjp7IiRpZCI6IjI0NSIsIkNvbG9yIjp7IiRpZCI6IjI0NiIsIkEiOjI1NSwiUiI6MTU5LCJHIjo0MSwiQiI6NTR9fSwiSXNWaXNpYmxlIjp0cnVlLCJXaWR0aCI6MC4wLCJIZWlnaHQiOjE2LjAsIkJvcmRlclN0eWxlIjp7IiRpZCI6IjI0NyIsIkxpbmVDb2xvciI6eyIkaWQiOiIyNDgiLCIkdHlwZSI6Ik5MUkUuQ29tbW9uLkRvbS5Tb2xpZENvbG9yQnJ1c2gsIE5MUkUuQ29tbW9uIiwiQ29sb3IiOnsiJGlkIjoiMjQ5IiwiQSI6MjU1LCJSIjoyNTUsIkciOjAsIkIiOjB9fSwiTGluZVdlaWdodCI6MC4wLCJMaW5lVHlwZSI6MCwiUGFyZW50U3R5bGUiOm51bGx9LCJQYXJlbnRTdHlsZSI6eyIkcmVmIjoiMTAxIn19LCJUaXRsZVN0eWxlIjp7IiRpZCI6IjI1MCIsIkZvbnRTZXR0aW5ncyI6eyIkaWQiOiIyNTEiLCJGb250U2l6ZSI6MTAsIkZvbnROYW1lIjoiQ2FsaWJyaSIsIklzQm9sZCI6dHJ1ZSwiSXNJdGFsaWMiOmZhbHNlLCJJc1VuZGVybGluZWQiOmZhbHNlLCJQYXJlbnRTdHlsZSI6eyIkcmVmIjoiMTA4In19LCJBdXRvU2l6ZSI6MCwiRm9yZWdyb3VuZCI6eyIkcmVmIjoiMTA5In0sIk1heFdpZHRoIjo3Ni4xMjUwMzgxNDY5NzI2NTYsIk1heEhlaWdodCI6IkluZmluaXR5IiwiU21hcnRGb3JlZ3JvdW5kSXNBY3RpdmUiOmZhbHNlLCJIb3Jpem9udGFsQWxpZ25tZW50IjowLCJWZXJ0aWNhbEFsaWdubWVudCI6MCwiU21hcnRGb3JlZ3JvdW5kIjpudWxsLCJNYXJnaW4iOnsiJHJlZiI6IjExMSJ9LCJQYWRkaW5nIjp7IiRyZWYiOiIxMTIifSwiQmFja2dyb3VuZCI6eyIkcmVmIjoiMTEzIn0sIklzVmlzaWJsZSI6dHJ1ZSwiV2lkdGgiOjAuMCwiSGVpZ2h0IjowLjAsIkJvcmRlclN0eWxlIjp7IiRpZCI6IjI1MiIsIkxpbmVDb2xvciI6bnVsbCwiTGluZVdlaWdodCI6MC4wLCJMaW5lVHlwZSI6MCwiUGFyZW50U3R5bGUiOm51bGx9LCJQYXJlbnRTdHlsZSI6eyIkcmVmIjoiMTA3In19LCJEYXRlU3R5bGUiOnsiJGlkIjoiMjUzIiwiRm9udFNldHRpbmdzIjp7IiRpZCI6IjI1NCIsIkZvbnRTaXplIjoxMCwiRm9udE5hbWUiOiJDYWxpYnJpIiwiSXNCb2xkIjpmYWxzZSwiSXNJdGFsaWMiOmZhbHNlLCJJc1VuZGVybGluZWQiOmZhbHNlLCJQYXJlbnRTdHlsZSI6eyIkcmVmIjoiMTE1In19LCJBdXRvU2l6ZSI6MCwiRm9yZWdyb3VuZCI6eyIkaWQiOiIyNTUiLCJDb2xvciI6eyIkaWQiOiIyNTYiLCJBIjoyNTUsIlIiOjUwLCJHIjo1MCwiQiI6NTB9fSwiTWF4V2lkdGgiOjIwMC4wLCJNYXhIZWlnaHQiOiJJbmZpbml0eSIsIlNtYXJ0Rm9yZWdyb3VuZElzQWN0aXZlIjpmYWxzZSwiSG9yaXpvbnRhbEFsaWdubWVudCI6MiwiVmVydGljYWxBbGlnbm1lbnQiOjAsIlNtYXJ0Rm9yZWdyb3VuZCI6bnVsbCwiTWFyZ2luIjp7IiRyZWYiOiIxMTgifSwiUGFkZGluZyI6eyIkcmVmIjoiMTE5In0sIkJhY2tncm91bmQiOnsiJHJlZiI6IjEyMCJ9LCJJc1Zpc2libGUiOnRydWUsIldpZHRoIjowLjAsIkhlaWdodCI6MC4wLCJCb3JkZXJTdHlsZSI6eyIkaWQiOiIyNTciLCJMaW5lQ29sb3IiOm51bGwsIkxpbmVXZWlnaHQiOjAuMCwiTGluZVR5cGUiOjAsIlBhcmVudFN0eWxlIjpudWxsfSwiUGFyZW50U3R5bGUiOnsiJHJlZiI6IjExNCJ9fSwiRGF0ZUZvcm1hdCI6eyIkaWQiOiIyNTgiLCJGb3JtYXRTdHJpbmciOiJNL2QiLCJTZXBhcmF0b3IiOiIvIiwiVXNlSW50ZXJuYXRpb25hbERhdGVGb3JtYXQiOmZhbHNlfSwiSXNWaXNpYmxlIjp0cnVlLCJQYXJlbnRTdHlsZSI6eyIkcmVmIjoiODAifX0sIkluZGV4IjoyLCJJZCI6IjI3MjA1M2FkLTU4YTAtNDE3Yi1hZWU5LWJkMzEzMzIwNmQwOSIsIkltcG9ydElkIjpudWxsLCJUaXRsZSI6IkxlZ2FsIEFncmVlbWVudHMiLCJOb3RlIjpudWxsLCJIeXBlcmxpbmsiOm51bGwsIklzQ2hhbmdlZCI6ZmFsc2UsIklzTmV3Ijp0cnVlfSx7IiRpZCI6IjI1OSIsIkdyb3VwTmFtZSI6bnVsbCwiU3RhcnREYXRlIjoiMjAxNy0wNC0xNVQwMDowMDowMFoiLCJFbmREYXRlIjoiMjAxNy0wNi0zMFQyMzo1OTo1OS45OTlaIiwiUGVyY2VudGFnZUNvbXBsZXRlIjpudWxsLCJTdHlsZSI6eyIkaWQiOiIyNjAiLCJTaGFwZSI6MiwiU2hhcGVUaGlja25lc3MiOjEsIkR1cmF0aW9uRm9ybWF0IjowLCJJbmNsdWRlTm9uV29ya2luZ0RheXNJbkR1cmF0aW9uIjpmYWxzZSwiUGVyY2VudGFnZUNvbXBsZXRlU3R5bGUiOnsiJGlkIjoiMjYxIiwiRm9udFNldHRpbmdzIjp7IiRpZCI6IjI2MiIsIkZvbnRTaXplIjoxMCwiRm9udE5hbWUiOiJDYWxpYnJpIiwiSXNCb2xkIjpmYWxzZSwiSXNJdGFsaWMiOmZhbHNlLCJJc1VuZGVybGluZWQiOmZhbHNlLCJQYXJlbnRTdHlsZSI6eyIkcmVmIjoiODIifX0sIkF1dG9TaXplIjowLCJGb3JlZ3JvdW5kIjp7IiRyZWYiOiI4MyJ9LCJNYXhXaWR0aCI6MjAwLjAsIk1heEhlaWdodCI6IkluZmluaXR5IiwiU21hcnRGb3JlZ3JvdW5kSXNBY3RpdmUiOmZhbHNlLCJIb3Jpem9udGFsQWxpZ25tZW50IjowLCJWZXJ0aWNhbEFsaWdubWVudCI6MCwiU21hcnRGb3JlZ3JvdW5kIjpudWxsLCJNYXJnaW4iOnsiJHJlZiI6Ijg1In0sIlBhZGRpbmciOnsiJHJlZiI6Ijg2In0sIkJhY2tncm91bmQiOnsiJHJlZiI6Ijg3In0sIklzVmlzaWJsZSI6dHJ1ZSwiV2lkdGgiOjAuMCwiSGVpZ2h0IjowLjAsIkJvcmRlclN0eWxlIjp7IiRpZCI6IjI2MyIsIkxpbmVDb2xvciI6bnVsbCwiTGluZVdlaWdodCI6MC4wLCJMaW5lVHlwZSI6MCwiUGFyZW50U3R5bGUiOm51bGx9LCJQYXJlbnRTdHlsZSI6eyIkcmVmIjoiODEifX0sIkR1cmF0aW9uU3R5bGUiOnsiJGlkIjoiMjY0IiwiRm9udFNldHRpbmdzIjp7IiRpZCI6IjI2NSIsIkZvbnRTaXplIjoxMCwiRm9udE5hbWUiOiJDYWxpYnJpIiwiSXNCb2xkIjpmYWxzZSwiSXNJdGFsaWMiOmZhbHNlLCJJc1VuZGVybGluZWQiOmZhbHNlLCJQYXJlbnRTdHlsZSI6eyIkcmVmIjoiODkifX0sIkF1dG9TaXplIjowLCJGb3JlZ3JvdW5kIjp7IiRyZWYiOiI5MCJ9LCJNYXhXaWR0aCI6MjAwLjAsIk1heEhlaWdodCI6IkluZmluaXR5IiwiU21hcnRGb3JlZ3JvdW5kSXNBY3RpdmUiOmZhbHNlLCJIb3Jpem9udGFsQWxpZ25tZW50IjowLCJWZXJ0aWNhbEFsaWdubWVudCI6MCwiU21hcnRGb3JlZ3JvdW5kIjpudWxsLCJNYXJnaW4iOnsiJHJlZiI6IjkyIn0sIlBhZGRpbmciOnsiJHJlZiI6IjkzIn0sIkJhY2tncm91bmQiOnsiJHJlZiI6Ijk0In0sIklzVmlzaWJsZSI6dHJ1ZSwiV2lkdGgiOjAuMCwiSGVpZ2h0IjowLjAsIkJvcmRlclN0eWxlIjp7IiRpZCI6IjI2NiIsIkxpbmVDb2xvciI6bnVsbCwiTGluZVdlaWdodCI6MC4wLCJMaW5lVHlwZSI6MCwiUGFyZW50U3R5bGUiOm51bGx9LCJQYXJlbnRTdHlsZSI6eyIkcmVmIjoiODgifX0sIkhvcml6b250YWxDb25uZWN0b3JTdHlsZSI6eyIkaWQiOiIyNjciLCJMaW5lQ29sb3IiOnsiJHJlZiI6Ijk2In0sIkxpbmVXZWlnaHQiOjEuMCwiTGluZVR5cGUiOjAsIlBhcmVudFN0eWxlIjp7IiRyZWYiOiI5NSJ9fSwiVmVydGljYWxDb25uZWN0b3JTdHlsZSI6eyIkaWQiOiIyNjgiLCJMaW5lQ29sb3IiOnsiJHJlZiI6Ijk5In0sIkxpbmVXZWlnaHQiOjEuMCwiTGluZVR5cGUiOjAsIlBhcmVudFN0eWxlIjp7IiRyZWYiOiI5OCJ9fSwiTWFyZ2luIjpudWxsLCJTdGFydERhdGVQb3NpdGlvbiI6MywiRW5kRGF0ZVBvc2l0aW9uIjozLCJUaXRsZVBvc2l0aW9uIjo0LCJEdXJhdGlvblBvc2l0aW9uIjoyLCJQZXJjZW50YWdlQ29tcGxldGVkUG9zaXRpb24iOjYsIlNwYWNpbmciOjEwLCJJc0JlbG93VGltZWJhbmQiOmZhbHNlLCJQZXJjZW50YWdlQ29tcGxldGVTaGFwZU9wYWNpdHkiOjM1LCJTaGFwZVN0eWxlIjp7IiRpZCI6IjI2OSIsIk1hcmdpbiI6eyIkcmVmIjoiMTAyIn0sIlBhZGRpbmciOnsiJHJlZiI6IjEwMyJ9LCJCYWNrZ3JvdW5kIjp7IiRpZCI6IjI3MCIsIkNvbG9yIjp7IiRpZCI6IjI3MSIsIkEiOjI1NSwiUiI6NDcsIkciOjg1LCJCIjoxNTF9fSwiSXNWaXNpYmxlIjp0cnVlLCJXaWR0aCI6MC4wLCJIZWlnaHQiOjE2LjAsIkJvcmRlclN0eWxlIjp7IiRpZCI6IjI3MiIsIkxpbmVDb2xvciI6eyIkaWQiOiIyNzMiLCIkdHlwZSI6Ik5MUkUuQ29tbW9uLkRvbS5Tb2xpZENvbG9yQnJ1c2gsIE5MUkUuQ29tbW9uIiwiQ29sb3IiOnsiJGlkIjoiMjc0IiwiQSI6MjU1LCJSIjoyNTUsIkciOjAsIkIiOjB9fSwiTGluZVdlaWdodCI6MC4wLCJMaW5lVHlwZSI6MCwiUGFyZW50U3R5bGUiOm51bGx9LCJQYXJlbnRTdHlsZSI6eyIkcmVmIjoiMTAxIn19LCJUaXRsZVN0eWxlIjp7IiRpZCI6IjI3NSIsIkZvbnRTZXR0aW5ncyI6eyIkaWQiOiIyNzYiLCJGb250U2l6ZSI6MTAsIkZvbnROYW1lIjoiQ2FsaWJyaSIsIklzQm9sZCI6dHJ1ZSwiSXNJdGFsaWMiOmZhbHNlLCJJc1VuZGVybGluZWQiOmZhbHNlLCJQYXJlbnRTdHlsZSI6eyIkcmVmIjoiMTA4In19LCJBdXRvU2l6ZSI6MCwiRm9yZWdyb3VuZCI6eyIkaWQiOiIyNzciLCJDb2xvciI6eyIkaWQiOiIyNzgiLCJBIjoyNTUsIlIiOjQ3LCJHIjo4NSwiQiI6MTUxfX0sIk1heFdpZHRoIjo4Ni4zNzUwMzgxNDY5NzI2NTYsIk1heEhlaWdodCI6IkluZmluaXR5IiwiU21hcnRGb3JlZ3JvdW5kSXNBY3RpdmUiOmZhbHNlLCJIb3Jpem9udGFsQWxpZ25tZW50IjowLCJWZXJ0aWNhbEFsaWdubWVudCI6MCwiU21hcnRGb3JlZ3JvdW5kIjpudWxsLCJNYXJnaW4iOnsiJHJlZiI6IjExMSJ9LCJQYWRkaW5nIjp7IiRyZWYiOiIxMTIifSwiQmFja2dyb3VuZCI6eyIkcmVmIjoiMTEzIn0sIklzVmlzaWJsZSI6dHJ1ZSwiV2lkdGgiOjAuMCwiSGVpZ2h0IjowLjAsIkJvcmRlclN0eWxlIjp7IiRpZCI6IjI3OSIsIkxpbmVDb2xvciI6bnVsbCwiTGluZVdlaWdodCI6MC4wLCJMaW5lVHlwZSI6MCwiUGFyZW50U3R5bGUiOm51bGx9LCJQYXJlbnRTdHlsZSI6eyIkcmVmIjoiMTA3In19LCJEYXRlU3R5bGUiOnsiJGlkIjoiMjgwIiwiRm9udFNldHRpbmdzIjp7IiRpZCI6IjI4MSIsIkZvbnRTaXplIjoxMCwiRm9udE5hbWUiOiJDYWxpYnJpIiwiSXNCb2xkIjpmYWxzZSwiSXNJdGFsaWMiOmZhbHNlLCJJc1VuZGVybGluZWQiOmZhbHNlLCJQYXJlbnRTdHlsZSI6eyIkcmVmIjoiMTE1In19LCJBdXRvU2l6ZSI6MCwiRm9yZWdyb3VuZCI6eyIkaWQiOiIyODIiLCJDb2xvciI6eyIkaWQiOiIyODMiLCJBIjoyNTUsIlIiOjUwLCJHIjo1MCwiQiI6NTB9fSwiTWF4V2lkdGgiOjIwMC4wLCJNYXhIZWlnaHQiOiJJbmZpbml0eSIsIlNtYXJ0Rm9yZWdyb3VuZElzQWN0aXZlIjpmYWxzZSwiSG9yaXpvbnRhbEFsaWdubWVudCI6MiwiVmVydGljYWxBbGlnbm1lbnQiOjAsIlNtYXJ0Rm9yZWdyb3VuZCI6bnVsbCwiTWFyZ2luIjp7IiRyZWYiOiIxMTgifSwiUGFkZGluZyI6eyIkcmVmIjoiMTE5In0sIkJhY2tncm91bmQiOnsiJHJlZiI6IjEyMCJ9LCJJc1Zpc2libGUiOnRydWUsIldpZHRoIjowLjAsIkhlaWdodCI6MC4wLCJCb3JkZXJTdHlsZSI6eyIkaWQiOiIyODQiLCJMaW5lQ29sb3IiOm51bGwsIkxpbmVXZWlnaHQiOjAuMCwiTGluZVR5cGUiOjAsIlBhcmVudFN0eWxlIjpudWxsfSwiUGFyZW50U3R5bGUiOnsiJHJlZiI6IjExNCJ9fSwiRGF0ZUZvcm1hdCI6eyIkaWQiOiIyODUiLCJGb3JtYXRTdHJpbmciOiJNL2QiLCJTZXBhcmF0b3IiOiIvIiwiVXNlSW50ZXJuYXRpb25hbERhdGVGb3JtYXQiOmZhbHNlfSwiSXNWaXNpYmxlIjp0cnVlLCJQYXJlbnRTdHlsZSI6eyIkcmVmIjoiODAifX0sIkluZGV4IjozLCJJZCI6Ijg5NDY5ODdjLTViNzktNDQ0NC05MzQ0LTIwY2Y3NmY5MmY4YiIsIkltcG9ydElkIjpudWxsLCJUaXRsZSI6IkFyY2hpdGVjdHVyZSBSZXZpZXciLCJOb3RlIjpudWxsLCJIeXBlcmxpbmsiOm51bGwsIklzQ2hhbmdlZCI6ZmFsc2UsIklzTmV3Ijp0cnVlfSx7IiRpZCI6IjI4NiIsIkdyb3VwTmFtZSI6bnVsbCwiU3RhcnREYXRlIjoiMjAxNy0wNC0xNVQwMDowMDowMFoiLCJFbmREYXRlIjoiMjAxNy0wNi0zMFQyMzo1OTo1OS45OTlaIiwiUGVyY2VudGFnZUNvbXBsZXRlIjpudWxsLCJTdHlsZSI6eyIkaWQiOiIyODciLCJTaGFwZSI6MiwiU2hhcGVUaGlja25lc3MiOjEsIkR1cmF0aW9uRm9ybWF0IjowLCJJbmNsdWRlTm9uV29ya2luZ0RheXNJbkR1cmF0aW9uIjpmYWxzZSwiUGVyY2VudGFnZUNvbXBsZXRlU3R5bGUiOnsiJGlkIjoiMjg4IiwiRm9udFNldHRpbmdzIjp7IiRpZCI6IjI4OSIsIkZvbnRTaXplIjoxMCwiRm9udE5hbWUiOiJDYWxpYnJpIiwiSXNCb2xkIjpmYWxzZSwiSXNJdGFsaWMiOmZhbHNlLCJJc1VuZGVybGluZWQiOmZhbHNlLCJQYXJlbnRTdHlsZSI6eyIkcmVmIjoiODIifX0sIkF1dG9TaXplIjowLCJGb3JlZ3JvdW5kIjp7IiRyZWYiOiI4MyJ9LCJNYXhXaWR0aCI6MjAwLjAsIk1heEhlaWdodCI6IkluZmluaXR5IiwiU21hcnRGb3JlZ3JvdW5kSXNBY3RpdmUiOmZhbHNlLCJIb3Jpem9udGFsQWxpZ25tZW50IjowLCJWZXJ0aWNhbEFsaWdubWVudCI6MCwiU21hcnRGb3JlZ3JvdW5kIjpudWxsLCJNYXJnaW4iOnsiJHJlZiI6Ijg1In0sIlBhZGRpbmciOnsiJHJlZiI6Ijg2In0sIkJhY2tncm91bmQiOnsiJHJlZiI6Ijg3In0sIklzVmlzaWJsZSI6dHJ1ZSwiV2lkdGgiOjAuMCwiSGVpZ2h0IjowLjAsIkJvcmRlclN0eWxlIjp7IiRpZCI6IjI5MCIsIkxpbmVDb2xvciI6bnVsbCwiTGluZVdlaWdodCI6MC4wLCJMaW5lVHlwZSI6MCwiUGFyZW50U3R5bGUiOm51bGx9LCJQYXJlbnRTdHlsZSI6eyIkcmVmIjoiODEifX0sIkR1cmF0aW9uU3R5bGUiOnsiJGlkIjoiMjkxIiwiRm9udFNldHRpbmdzIjp7IiRpZCI6IjI5MiIsIkZvbnRTaXplIjoxMCwiRm9udE5hbWUiOiJDYWxpYnJpIiwiSXNCb2xkIjpmYWxzZSwiSXNJdGFsaWMiOmZhbHNlLCJJc1VuZGVybGluZWQiOmZhbHNlLCJQYXJlbnRTdHlsZSI6eyIkcmVmIjoiODkifX0sIkF1dG9TaXplIjowLCJGb3JlZ3JvdW5kIjp7IiRyZWYiOiI5MCJ9LCJNYXhXaWR0aCI6MjAwLjAsIk1heEhlaWdodCI6IkluZmluaXR5IiwiU21hcnRGb3JlZ3JvdW5kSXNBY3RpdmUiOmZhbHNlLCJIb3Jpem9udGFsQWxpZ25tZW50IjowLCJWZXJ0aWNhbEFsaWdubWVudCI6MCwiU21hcnRGb3JlZ3JvdW5kIjpudWxsLCJNYXJnaW4iOnsiJHJlZiI6IjkyIn0sIlBhZGRpbmciOnsiJHJlZiI6IjkzIn0sIkJhY2tncm91bmQiOnsiJHJlZiI6Ijk0In0sIklzVmlzaWJsZSI6dHJ1ZSwiV2lkdGgiOjAuMCwiSGVpZ2h0IjowLjAsIkJvcmRlclN0eWxlIjp7IiRpZCI6IjI5MyIsIkxpbmVDb2xvciI6bnVsbCwiTGluZVdlaWdodCI6MC4wLCJMaW5lVHlwZSI6MCwiUGFyZW50U3R5bGUiOm51bGx9LCJQYXJlbnRTdHlsZSI6eyIkcmVmIjoiODgifX0sIkhvcml6b250YWxDb25uZWN0b3JTdHlsZSI6eyIkaWQiOiIyOTQiLCJMaW5lQ29sb3IiOnsiJHJlZiI6Ijk2In0sIkxpbmVXZWlnaHQiOjEuMCwiTGluZVR5cGUiOjAsIlBhcmVudFN0eWxlIjp7IiRyZWYiOiI5NSJ9fSwiVmVydGljYWxDb25uZWN0b3JTdHlsZSI6eyIkaWQiOiIyOTUiLCJMaW5lQ29sb3IiOnsiJHJlZiI6Ijk5In0sIkxpbmVXZWlnaHQiOjEuMCwiTGluZVR5cGUiOjAsIlBhcmVudFN0eWxlIjp7IiRyZWYiOiI5OCJ9fSwiTWFyZ2luIjpudWxsLCJTdGFydERhdGVQb3NpdGlvbiI6MywiRW5kRGF0ZVBvc2l0aW9uIjozLCJUaXRsZVBvc2l0aW9uIjo0LCJEdXJhdGlvblBvc2l0aW9uIjoyLCJQZXJjZW50YWdlQ29tcGxldGVkUG9zaXRpb24iOjYsIlNwYWNpbmciOjEwLCJJc0JlbG93VGltZWJhbmQiOmZhbHNlLCJQZXJjZW50YWdlQ29tcGxldGVTaGFwZU9wYWNpdHkiOjM1LCJTaGFwZVN0eWxlIjp7IiRpZCI6IjI5NiIsIk1hcmdpbiI6eyIkcmVmIjoiMTAyIn0sIlBhZGRpbmciOnsiJHJlZiI6IjEwMyJ9LCJCYWNrZ3JvdW5kIjp7IiRpZCI6IjI5NyIsIkNvbG9yIjp7IiRpZCI6IjI5OCIsIkEiOjI1NSwiUiI6NDcsIkciOjg1LCJCIjoxNTF9fSwiSXNWaXNpYmxlIjp0cnVlLCJXaWR0aCI6MC4wLCJIZWlnaHQiOjE2LjAsIkJvcmRlclN0eWxlIjp7IiRpZCI6IjI5OSIsIkxpbmVDb2xvciI6eyIkaWQiOiIzMDAiLCIkdHlwZSI6Ik5MUkUuQ29tbW9uLkRvbS5Tb2xpZENvbG9yQnJ1c2gsIE5MUkUuQ29tbW9uIiwiQ29sb3IiOnsiJGlkIjoiMzAxIiwiQSI6MjU1LCJSIjoyNTUsIkciOjAsIkIiOjB9fSwiTGluZVdlaWdodCI6MC4wLCJMaW5lVHlwZSI6MCwiUGFyZW50U3R5bGUiOm51bGx9LCJQYXJlbnRTdHlsZSI6eyIkcmVmIjoiMTAxIn19LCJUaXRsZVN0eWxlIjp7IiRpZCI6IjMwMiIsIkZvbnRTZXR0aW5ncyI6eyIkaWQiOiIzMDMiLCJGb250U2l6ZSI6MTAsIkZvbnROYW1lIjoiQ2FsaWJyaSIsIklzQm9sZCI6dHJ1ZSwiSXNJdGFsaWMiOmZhbHNlLCJJc1VuZGVybGluZWQiOmZhbHNlLCJQYXJlbnRTdHlsZSI6eyIkcmVmIjoiMTA4In19LCJBdXRvU2l6ZSI6MCwiRm9yZWdyb3VuZCI6eyIkaWQiOiIzMDQiLCJDb2xvciI6eyIkaWQiOiIzMDUiLCJBIjoyNTUsIlIiOjQ3LCJHIjo4NSwiQiI6MTUxfX0sIk1heFdpZHRoIjo1Ny41LCJNYXhIZWlnaHQiOiJJbmZpbml0eSIsIlNtYXJ0Rm9yZWdyb3VuZElzQWN0aXZlIjpmYWxzZSwiSG9yaXpvbnRhbEFsaWdubWVudCI6MCwiVmVydGljYWxBbGlnbm1lbnQiOjAsIlNtYXJ0Rm9yZWdyb3VuZCI6bnVsbCwiTWFyZ2luIjp7IiRyZWYiOiIxMTEifSwiUGFkZGluZyI6eyIkcmVmIjoiMTEyIn0sIkJhY2tncm91bmQiOnsiJHJlZiI6IjExMyJ9LCJJc1Zpc2libGUiOnRydWUsIldpZHRoIjowLjAsIkhlaWdodCI6MC4wLCJCb3JkZXJTdHlsZSI6eyIkaWQiOiIzMDYiLCJMaW5lQ29sb3IiOm51bGwsIkxpbmVXZWlnaHQiOjAuMCwiTGluZVR5cGUiOjAsIlBhcmVudFN0eWxlIjpudWxsfSwiUGFyZW50U3R5bGUiOnsiJHJlZiI6IjEwNyJ9fSwiRGF0ZVN0eWxlIjp7IiRpZCI6IjMwNyIsIkZvbnRTZXR0aW5ncyI6eyIkaWQiOiIzMDgiLCJGb250U2l6ZSI6MTAsIkZvbnROYW1lIjoiQ2FsaWJyaSIsIklzQm9sZCI6ZmFsc2UsIklzSXRhbGljIjpmYWxzZSwiSXNVbmRlcmxpbmVkIjpmYWxzZSwiUGFyZW50U3R5bGUiOnsiJHJlZiI6IjExNSJ9fSwiQXV0b1NpemUiOjAsIkZvcmVncm91bmQiOnsiJGlkIjoiMzA5IiwiQ29sb3IiOnsiJGlkIjoiMzEwIiwiQSI6MjU1LCJSIjo1MCwiRyI6NTAsIkIiOjUwfX0sIk1heFdpZHRoIjoyMDAuMCwiTWF4SGVpZ2h0IjoiSW5maW5pdHkiLCJTbWFydEZvcmVncm91bmRJc0FjdGl2ZSI6ZmFsc2UsIkhvcml6b250YWxBbGlnbm1lbnQiOjIsIlZlcnRpY2FsQWxpZ25tZW50IjowLCJTbWFydEZvcmVncm91bmQiOm51bGwsIk1hcmdpbiI6eyIkcmVmIjoiMTE4In0sIlBhZGRpbmciOnsiJHJlZiI6IjExOSJ9LCJCYWNrZ3JvdW5kIjp7IiRyZWYiOiIxMjAifSwiSXNWaXNpYmxlIjp0cnVlLCJXaWR0aCI6MC4wLCJIZWlnaHQiOjAuMCwiQm9yZGVyU3R5bGUiOnsiJGlkIjoiMzExIiwiTGluZUNvbG9yIjpudWxsLCJMaW5lV2VpZ2h0IjowLjAsIkxpbmVUeXBlIjowLCJQYXJlbnRTdHlsZSI6bnVsbH0sIlBhcmVudFN0eWxlIjp7IiRyZWYiOiIxMTQifX0sIkRhdGVGb3JtYXQiOnsiJGlkIjoiMzEyIiwiRm9ybWF0U3RyaW5nIjoiTS9kIiwiU2VwYXJhdG9yIjoiLyIsIlVzZUludGVybmF0aW9uYWxEYXRlRm9ybWF0IjpmYWxzZX0sIklzVmlzaWJsZSI6dHJ1ZSwiUGFyZW50U3R5bGUiOnsiJHJlZiI6IjgwIn19LCJJbmRleCI6NCwiSWQiOiI0NGY2NTYzNy01OTQzLTQ0YmUtYTU4MC1kZmI1ZTE0ZWFlOTMiLCJJbXBvcnRJZCI6bnVsbCwiVGl0bGUiOiJUcmFpbmluZyBDYWxscyIsIk5vdGUiOm51bGwsIkh5cGVybGluayI6bnVsbCwiSXNDaGFuZ2VkIjpmYWxzZSwiSXNOZXciOnRydWV9LHsiJGlkIjoiMzEzIiwiR3JvdXBOYW1lIjpudWxsLCJTdGFydERhdGUiOiIyMDE3LTA2LTI5VDAwOjAwOjAwWiIsIkVuZERhdGUiOiIyMDE3LTExLTAzVDIzOjU5OjU5Ljk5OVoiLCJQZXJjZW50YWdlQ29tcGxldGUiOm51bGwsIlN0eWxlIjp7IiRpZCI6IjMxNCIsIlNoYXBlIjoyLCJTaGFwZVRoaWNrbmVzcyI6MSwiRHVyYXRpb25Gb3JtYXQiOjAsIkluY2x1ZGVOb25Xb3JraW5nRGF5c0luRHVyYXRpb24iOmZhbHNlLCJQZXJjZW50YWdlQ29tcGxldGVTdHlsZSI6eyIkaWQiOiIzMTUiLCJGb250U2V0dGluZ3MiOnsiJGlkIjoiMzE2IiwiRm9udFNpemUiOjEwLCJGb250TmFtZSI6IkNhbGlicmkiLCJJc0JvbGQiOmZhbHNlLCJJc0l0YWxpYyI6ZmFsc2UsIklzVW5kZXJsaW5lZCI6ZmFsc2UsIlBhcmVudFN0eWxlIjp7IiRyZWYiOiI4MiJ9fSwiQXV0b1NpemUiOjAsIkZvcmVncm91bmQiOnsiJHJlZiI6IjgzIn0sIk1heFdpZHRoIjoyMDAuMCwiTWF4SGVpZ2h0IjoiSW5maW5pdHkiLCJTbWFydEZvcmVncm91bmRJc0FjdGl2ZSI6ZmFsc2UsIkhvcml6b250YWxBbGlnbm1lbnQiOjAsIlZlcnRpY2FsQWxpZ25tZW50IjowLCJTbWFydEZvcmVncm91bmQiOm51bGwsIk1hcmdpbiI6eyIkcmVmIjoiODUifSwiUGFkZGluZyI6eyIkcmVmIjoiODYifSwiQmFja2dyb3VuZCI6eyIkcmVmIjoiODcifSwiSXNWaXNpYmxlIjp0cnVlLCJXaWR0aCI6MC4wLCJIZWlnaHQiOjAuMCwiQm9yZGVyU3R5bGUiOnsiJGlkIjoiMzE3IiwiTGluZUNvbG9yIjpudWxsLCJMaW5lV2VpZ2h0IjowLjAsIkxpbmVUeXBlIjowLCJQYXJlbnRTdHlsZSI6bnVsbH0sIlBhcmVudFN0eWxlIjp7IiRyZWYiOiI4MSJ9fSwiRHVyYXRpb25TdHlsZSI6eyIkaWQiOiIzMTgiLCJGb250U2V0dGluZ3MiOnsiJGlkIjoiMzE5IiwiRm9udFNpemUiOjEwLCJGb250TmFtZSI6IkNhbGlicmkiLCJJc0JvbGQiOmZhbHNlLCJJc0l0YWxpYyI6ZmFsc2UsIklzVW5kZXJsaW5lZCI6ZmFsc2UsIlBhcmVudFN0eWxlIjp7IiRyZWYiOiI4OSJ9fSwiQXV0b1NpemUiOjAsIkZvcmVncm91bmQiOnsiJGlkIjoiMzIwIiwiQ29sb3IiOnsiJGlkIjoiMzIxIiwiQSI6MjU1LCJSIjowLCJHIjowLCJCIjowfX0sIk1heFdpZHRoIjoyMDAuMCwiTWF4SGVpZ2h0IjoiSW5maW5pdHkiLCJTbWFydEZvcmVncm91bmRJc0FjdGl2ZSI6ZmFsc2UsIkhvcml6b250YWxBbGlnbm1lbnQiOjAsIlZlcnRpY2FsQWxpZ25tZW50IjowLCJTbWFydEZvcmVncm91bmQiOm51bGwsIk1hcmdpbiI6eyIkcmVmIjoiOTIifSwiUGFkZGluZyI6eyIkcmVmIjoiOTMifSwiQmFja2dyb3VuZCI6eyIkcmVmIjoiOTQifSwiSXNWaXNpYmxlIjp0cnVlLCJXaWR0aCI6MC4wLCJIZWlnaHQiOjAuMCwiQm9yZGVyU3R5bGUiOnsiJGlkIjoiMzIyIiwiTGluZUNvbG9yIjpudWxsLCJMaW5lV2VpZ2h0IjowLjAsIkxpbmVUeXBlIjowLCJQYXJlbnRTdHlsZSI6bnVsbH0sIlBhcmVudFN0eWxlIjp7IiRyZWYiOiI4OCJ9fSwiSG9yaXpvbnRhbENvbm5lY3RvclN0eWxlIjp7IiRpZCI6IjMyMyIsIkxpbmVDb2xvciI6eyIkcmVmIjoiOTYifSwiTGluZVdlaWdodCI6MS4wLCJMaW5lVHlwZSI6MCwiUGFyZW50U3R5bGUiOnsiJHJlZiI6Ijk1In19LCJWZXJ0aWNhbENvbm5lY3RvclN0eWxlIjp7IiRpZCI6IjMyNCIsIkxpbmVDb2xvciI6eyIkcmVmIjoiOTkifSwiTGluZVdlaWdodCI6MS4wLCJMaW5lVHlwZSI6MCwiUGFyZW50U3R5bGUiOnsiJHJlZiI6Ijk4In19LCJNYXJnaW4iOm51bGwsIlN0YXJ0RGF0ZVBvc2l0aW9uIjozLCJFbmREYXRlUG9zaXRpb24iOjMsIlRpdGxlUG9zaXRpb24iOjQsIkR1cmF0aW9uUG9zaXRpb24iOjIsIlBlcmNlbnRhZ2VDb21wbGV0ZWRQb3NpdGlvbiI6NiwiU3BhY2luZyI6MTAsIklzQmVsb3dUaW1lYmFuZCI6ZmFsc2UsIlBlcmNlbnRhZ2VDb21wbGV0ZVNoYXBlT3BhY2l0eSI6MzUsIlNoYXBlU3R5bGUiOnsiJGlkIjoiMzI1IiwiTWFyZ2luIjp7IiRyZWYiOiIxMDIifSwiUGFkZGluZyI6eyIkcmVmIjoiMTAzIn0sIkJhY2tncm91bmQiOnsiJGlkIjoiMzI2IiwiQ29sb3IiOnsiJGlkIjoiMzI3IiwiQSI6MjU1LCJSIjoyNDAsIkciOjEyNywiQiI6OX19LCJJc1Zpc2libGUiOnRydWUsIldpZHRoIjowLjAsIkhlaWdodCI6MTYuMCwiQm9yZGVyU3R5bGUiOnsiJGlkIjoiMzI4IiwiTGluZUNvbG9yIjp7IiRpZCI6IjMyOSIsIiR0eXBlIjoiTkxSRS5Db21tb24uRG9tLlNvbGlkQ29sb3JCcnVzaCwgTkxSRS5Db21tb24iLCJDb2xvciI6eyIkaWQiOiIzMzAiLCJBIjoyNTUsIlIiOjI1NSwiRyI6MCwiQiI6MH19LCJMaW5lV2VpZ2h0IjowLjAsIkxpbmVUeXBlIjowLCJQYXJlbnRTdHlsZSI6bnVsbH0sIlBhcmVudFN0eWxlIjp7IiRyZWYiOiIxMDEifX0sIlRpdGxlU3R5bGUiOnsiJGlkIjoiMzMxIiwiRm9udFNldHRpbmdzIjp7IiRpZCI6IjMzMiIsIkZvbnRTaXplIjoxMCwiRm9udE5hbWUiOiJDYWxpYnJpIiwiSXNCb2xkIjp0cnVlLCJJc0l0YWxpYyI6ZmFsc2UsIklzVW5kZXJsaW5lZCI6ZmFsc2UsIlBhcmVudFN0eWxlIjp7IiRyZWYiOiIxMDgifX0sIkF1dG9TaXplIjowLCJGb3JlZ3JvdW5kIjp7IiRpZCI6IjMzMyIsIkNvbG9yIjp7IiRpZCI6IjMzNCIsIkEiOjI1NSwiUiI6MTMyLCJHIjo2MCwiQiI6MTJ9fSwiTWF4V2lkdGgiOjkxLjg3NTAzODE0Njk3MjY1NiwiTWF4SGVpZ2h0IjoiSW5maW5pdHkiLCJTbWFydEZvcmVncm91bmRJc0FjdGl2ZSI6ZmFsc2UsIkhvcml6b250YWxBbGlnbm1lbnQiOjAsIlZlcnRpY2FsQWxpZ25tZW50IjowLCJTbWFydEZvcmVncm91bmQiOm51bGwsIk1hcmdpbiI6eyIkcmVmIjoiMTExIn0sIlBhZGRpbmciOnsiJHJlZiI6IjExMiJ9LCJCYWNrZ3JvdW5kIjp7IiRyZWYiOiIxMTMifSwiSXNWaXNpYmxlIjp0cnVlLCJXaWR0aCI6MC4wLCJIZWlnaHQiOjAuMCwiQm9yZGVyU3R5bGUiOnsiJGlkIjoiMzM1IiwiTGluZUNvbG9yIjpudWxsLCJMaW5lV2VpZ2h0IjowLjAsIkxpbmVUeXBlIjowLCJQYXJlbnRTdHlsZSI6bnVsbH0sIlBhcmVudFN0eWxlIjp7IiRyZWYiOiIxMDcifX0sIkRhdGVTdHlsZSI6eyIkaWQiOiIzMzYiLCJGb250U2V0dGluZ3MiOnsiJGlkIjoiMzM3IiwiRm9udFNpemUiOjEwLCJGb250TmFtZSI6IkNhbGlicmkiLCJJc0JvbGQiOmZhbHNlLCJJc0l0YWxpYyI6ZmFsc2UsIklzVW5kZXJsaW5lZCI6ZmFsc2UsIlBhcmVudFN0eWxlIjp7IiRyZWYiOiIxMTUifX0sIkF1dG9TaXplIjowLCJGb3JlZ3JvdW5kIjp7IiRpZCI6IjMzOCIsIkNvbG9yIjp7IiRpZCI6IjMzOSIsIkEiOjI1NSwiUiI6NTAsIkciOjUwLCJCIjo1MH19LCJNYXhXaWR0aCI6MjAwLjAsIk1heEhlaWdodCI6IkluZmluaXR5IiwiU21hcnRGb3JlZ3JvdW5kSXNBY3RpdmUiOmZhbHNlLCJIb3Jpem9udGFsQWxpZ25tZW50IjoyLCJWZXJ0aWNhbEFsaWdubWVudCI6MCwiU21hcnRGb3JlZ3JvdW5kIjpudWxsLCJNYXJnaW4iOnsiJHJlZiI6IjExOCJ9LCJQYWRkaW5nIjp7IiRyZWYiOiIxMTkifSwiQmFja2dyb3VuZCI6eyIkcmVmIjoiMTIwIn0sIklzVmlzaWJsZSI6dHJ1ZSwiV2lkdGgiOjAuMCwiSGVpZ2h0IjowLjAsIkJvcmRlclN0eWxlIjp7IiRpZCI6IjM0MCIsIkxpbmVDb2xvciI6bnVsbCwiTGluZVdlaWdodCI6MC4wLCJMaW5lVHlwZSI6MCwiUGFyZW50U3R5bGUiOm51bGx9LCJQYXJlbnRTdHlsZSI6eyIkcmVmIjoiMTE0In19LCJEYXRlRm9ybWF0Ijp7IiRpZCI6IjM0MSIsIkZvcm1hdFN0cmluZyI6Ik0vZCIsIlNlcGFyYXRvciI6Ii8iLCJVc2VJbnRlcm5hdGlvbmFsRGF0ZUZvcm1hdCI6ZmFsc2V9LCJJc1Zpc2libGUiOnRydWUsIlBhcmVudFN0eWxlIjp7IiRyZWYiOiI4MCJ9fSwiSW5kZXgiOjUsIklkIjoiNDAwNGY0MjktODQwMC00NTA3LWI4NDktYjhjNGVkMmFkODQ0IiwiSW1wb3J0SWQiOm51bGwsIlRpdGxlIjoiUGFydG5lciBEZXZlbG9wbWVudCIsIk5vdGUiOm51bGwsIkh5cGVybGluayI6bnVsbCwiSXNDaGFuZ2VkIjpmYWxzZSwiSXNOZXciOnRydWV9LHsiJGlkIjoiMzQyIiwiR3JvdXBOYW1lIjpudWxsLCJTdGFydERhdGUiOiIyMDE3LTEwLTE1VDAwOjAwOjAwWiIsIkVuZERhdGUiOiIyMDE3LTExLTMwVDIzOjU5OjU5Ljk5OVoiLCJQZXJjZW50YWdlQ29tcGxldGUiOm51bGwsIlN0eWxlIjp7IiRpZCI6IjM0MyIsIlNoYXBlIjozLCJTaGFwZVRoaWNrbmVzcyI6MSwiRHVyYXRpb25Gb3JtYXQiOjAsIkluY2x1ZGVOb25Xb3JraW5nRGF5c0luRHVyYXRpb24iOmZhbHNlLCJQZXJjZW50YWdlQ29tcGxldGVTdHlsZSI6eyIkaWQiOiIzNDQiLCJGb250U2V0dGluZ3MiOnsiJGlkIjoiMzQ1IiwiRm9udFNpemUiOjEwLCJGb250TmFtZSI6IkNhbGlicmkiLCJJc0JvbGQiOmZhbHNlLCJJc0l0YWxpYyI6ZmFsc2UsIklzVW5kZXJsaW5lZCI6ZmFsc2UsIlBhcmVudFN0eWxlIjp7IiRyZWYiOiI4MiJ9fSwiQXV0b1NpemUiOjAsIkZvcmVncm91bmQiOnsiJHJlZiI6IjgzIn0sIk1heFdpZHRoIjoyMDAuMCwiTWF4SGVpZ2h0IjoiSW5maW5pdHkiLCJTbWFydEZvcmVncm91bmRJc0FjdGl2ZSI6ZmFsc2UsIkhvcml6b250YWxBbGlnbm1lbnQiOjAsIlZlcnRpY2FsQWxpZ25tZW50IjowLCJTbWFydEZvcmVncm91bmQiOm51bGwsIk1hcmdpbiI6eyIkcmVmIjoiODUifSwiUGFkZGluZyI6eyIkcmVmIjoiODYifSwiQmFja2dyb3VuZCI6eyIkcmVmIjoiODcifSwiSXNWaXNpYmxlIjp0cnVlLCJXaWR0aCI6MC4wLCJIZWlnaHQiOjAuMCwiQm9yZGVyU3R5bGUiOnsiJGlkIjoiMzQ2IiwiTGluZUNvbG9yIjpudWxsLCJMaW5lV2VpZ2h0IjowLjAsIkxpbmVUeXBlIjowLCJQYXJlbnRTdHlsZSI6bnVsbH0sIlBhcmVudFN0eWxlIjp7IiRyZWYiOiI4MSJ9fSwiRHVyYXRpb25TdHlsZSI6eyIkaWQiOiIzNDciLCJGb250U2V0dGluZ3MiOnsiJGlkIjoiMzQ4IiwiRm9udFNpemUiOjEwLCJGb250TmFtZSI6IkNhbGlicmkiLCJJc0JvbGQiOmZhbHNlLCJJc0l0YWxpYyI6ZmFsc2UsIklzVW5kZXJsaW5lZCI6ZmFsc2UsIlBhcmVudFN0eWxlIjp7IiRyZWYiOiI4OSJ9fSwiQXV0b1NpemUiOjAsIkZvcmVncm91bmQiOnsiJHJlZiI6IjkwIn0sIk1heFdpZHRoIjoyMDAuMCwiTWF4SGVpZ2h0IjoiSW5maW5pdHkiLCJTbWFydEZvcmVncm91bmRJc0FjdGl2ZSI6ZmFsc2UsIkhvcml6b250YWxBbGlnbm1lbnQiOjAsIlZlcnRpY2FsQWxpZ25tZW50IjowLCJTbWFydEZvcmVncm91bmQiOm51bGwsIk1hcmdpbiI6eyIkcmVmIjoiOTIifSwiUGFkZGluZyI6eyIkcmVmIjoiOTMifSwiQmFja2dyb3VuZCI6eyIkcmVmIjoiOTQifSwiSXNWaXNpYmxlIjp0cnVlLCJXaWR0aCI6MC4wLCJIZWlnaHQiOjAuMCwiQm9yZGVyU3R5bGUiOnsiJGlkIjoiMzQ5IiwiTGluZUNvbG9yIjpudWxsLCJMaW5lV2VpZ2h0IjowLjAsIkxpbmVUeXBlIjowLCJQYXJlbnRTdHlsZSI6bnVsbH0sIlBhcmVudFN0eWxlIjp7IiRyZWYiOiI4OCJ9fSwiSG9yaXpvbnRhbENvbm5lY3RvclN0eWxlIjp7IiRpZCI6IjM1MCIsIkxpbmVDb2xvciI6eyIkcmVmIjoiOTYifSwiTGluZVdlaWdodCI6MS4wLCJMaW5lVHlwZSI6MCwiUGFyZW50U3R5bGUiOnsiJHJlZiI6Ijk1In19LCJWZXJ0aWNhbENvbm5lY3RvclN0eWxlIjp7IiRpZCI6IjM1MSIsIkxpbmVDb2xvciI6eyIkcmVmIjoiOTkifSwiTGluZVdlaWdodCI6MS4wLCJMaW5lVHlwZSI6MCwiUGFyZW50U3R5bGUiOnsiJHJlZiI6Ijk4In19LCJNYXJnaW4iOm51bGwsIlN0YXJ0RGF0ZVBvc2l0aW9uIjozLCJFbmREYXRlUG9zaXRpb24iOjMsIlRpdGxlUG9zaXRpb24iOjQsIkR1cmF0aW9uUG9zaXRpb24iOjIsIlBlcmNlbnRhZ2VDb21wbGV0ZWRQb3NpdGlvbiI6NiwiU3BhY2luZyI6MTAsIklzQmVsb3dUaW1lYmFuZCI6ZmFsc2UsIlBlcmNlbnRhZ2VDb21wbGV0ZVNoYXBlT3BhY2l0eSI6MzUsIlNoYXBlU3R5bGUiOnsiJGlkIjoiMzUyIiwiTWFyZ2luIjp7IiRyZWYiOiIxMDIifSwiUGFkZGluZyI6eyIkaWQiOiIzNTMiLCJUb3AiOjAsIkxlZnQiOjAsIlJpZ2h0IjoyLCJCb3R0b20iOjB9LCJCYWNrZ3JvdW5kIjp7IiRpZCI6IjM1NCIsIkNvbG9yIjp7IiRpZCI6IjM1NSIsIkEiOjI1NSwiUiI6NzgsIkciOjEzMywiQiI6NjZ9fSwiSXNWaXNpYmxlIjp0cnVlLCJXaWR0aCI6MC4wLCJIZWlnaHQiOjE2LjAsIkJvcmRlclN0eWxlIjp7IiRpZCI6IjM1NiIsIkxpbmVDb2xvciI6eyIkaWQiOiIzNTciLCIkdHlwZSI6Ik5MUkUuQ29tbW9uLkRvbS5Tb2xpZENvbG9yQnJ1c2gsIE5MUkUuQ29tbW9uIiwiQ29sb3IiOnsiJGlkIjoiMzU4IiwiQSI6MjU1LCJSIjoyNTUsIkciOjAsIkIiOjB9fSwiTGluZVdlaWdodCI6MC4wLCJMaW5lVHlwZSI6MCwiUGFyZW50U3R5bGUiOm51bGx9LCJQYXJlbnRTdHlsZSI6eyIkcmVmIjoiMTAxIn19LCJUaXRsZVN0eWxlIjp7IiRpZCI6IjM1OSIsIkZvbnRTZXR0aW5ncyI6eyIkaWQiOiIzNjAiLCJGb250U2l6ZSI6MTAsIkZvbnROYW1lIjoiQ2FsaWJyaSIsIklzQm9sZCI6dHJ1ZSwiSXNJdGFsaWMiOmZhbHNlLCJJc1VuZGVybGluZWQiOmZhbHNlLCJQYXJlbnRTdHlsZSI6eyIkcmVmIjoiMTA4In19LCJBdXRvU2l6ZSI6MCwiRm9yZWdyb3VuZCI6eyIkaWQiOiIzNjEiLCJDb2xvciI6eyIkaWQiOiIzNjIiLCJBIjoyNTUsIlIiOjU2LCJHIjo4NywiQiI6MzV9fSwiTWF4V2lkdGgiOjQ1LjI1LCJNYXhIZWlnaHQiOiJJbmZpbml0eSIsIlNtYXJ0Rm9yZWdyb3VuZElzQWN0aXZlIjpmYWxzZSwiSG9yaXpvbnRhbEFsaWdubWVudCI6MCwiVmVydGljYWxBbGlnbm1lbnQiOjAsIlNtYXJ0Rm9yZWdyb3VuZCI6bnVsbCwiTWFyZ2luIjp7IiRyZWYiOiIxMTEifSwiUGFkZGluZyI6eyIkcmVmIjoiMTEyIn0sIkJhY2tncm91bmQiOnsiJHJlZiI6IjExMyJ9LCJJc1Zpc2libGUiOnRydWUsIldpZHRoIjowLjAsIkhlaWdodCI6MC4wLCJCb3JkZXJTdHlsZSI6eyIkaWQiOiIzNjMiLCJMaW5lQ29sb3IiOm51bGwsIkxpbmVXZWlnaHQiOjAuMCwiTGluZVR5cGUiOjAsIlBhcmVudFN0eWxlIjpudWxsfSwiUGFyZW50U3R5bGUiOnsiJHJlZiI6IjEwNyJ9fSwiRGF0ZVN0eWxlIjp7IiRpZCI6IjM2NCIsIkZvbnRTZXR0aW5ncyI6eyIkaWQiOiIzNjUiLCJGb250U2l6ZSI6MTAsIkZvbnROYW1lIjoiQ2FsaWJyaSIsIklzQm9sZCI6ZmFsc2UsIklzSXRhbGljIjpmYWxzZSwiSXNVbmRlcmxpbmVkIjpmYWxzZSwiUGFyZW50U3R5bGUiOnsiJHJlZiI6IjExNSJ9fSwiQXV0b1NpemUiOjAsIkZvcmVncm91bmQiOnsiJGlkIjoiMzY2IiwiQ29sb3IiOnsiJGlkIjoiMzY3IiwiQSI6MjU1LCJSIjo1MCwiRyI6NTAsIkIiOjUwfX0sIk1heFdpZHRoIjoyMDAuMCwiTWF4SGVpZ2h0IjoiSW5maW5pdHkiLCJTbWFydEZvcmVncm91bmRJc0FjdGl2ZSI6ZmFsc2UsIkhvcml6b250YWxBbGlnbm1lbnQiOjIsIlZlcnRpY2FsQWxpZ25tZW50IjowLCJTbWFydEZvcmVncm91bmQiOm51bGwsIk1hcmdpbiI6eyIkcmVmIjoiMTE4In0sIlBhZGRpbmciOnsiJHJlZiI6IjExOSJ9LCJCYWNrZ3JvdW5kIjp7IiRyZWYiOiIxMjAifSwiSXNWaXNpYmxlIjp0cnVlLCJXaWR0aCI6MC4wLCJIZWlnaHQiOjAuMCwiQm9yZGVyU3R5bGUiOnsiJGlkIjoiMzY4IiwiTGluZUNvbG9yIjpudWxsLCJMaW5lV2VpZ2h0IjowLjAsIkxpbmVUeXBlIjowLCJQYXJlbnRTdHlsZSI6bnVsbH0sIlBhcmVudFN0eWxlIjp7IiRyZWYiOiIxMTQifX0sIkRhdGVGb3JtYXQiOnsiJGlkIjoiMzY5IiwiRm9ybWF0U3RyaW5nIjoiTS9kIiwiU2VwYXJhdG9yIjoiLyIsIlVzZUludGVybmF0aW9uYWxEYXRlRm9ybWF0IjpmYWxzZX0sIklzVmlzaWJsZSI6dHJ1ZSwiUGFyZW50U3R5bGUiOnsiJHJlZiI6IjgwIn19LCJJbmRleCI6NiwiSWQiOiI4ZGVhN2U3OS1lYzQzLTQ1MWMtOTU0OC1kMzAxZmViYjEzYzQiLCJJbXBvcnRJZCI6bnVsbCwiVGl0bGUiOiJNYXJrZXRpbmciLCJOb3RlIjpudWxsLCJIeXBlcmxpbmsiOm51bGwsIklzQ2hhbmdlZCI6ZmFsc2UsIklzTmV3Ijp0cnVlfV0sIk1zUHJvamVjdEl0ZW1zVHJlZSI6eyIkaWQiOiIzNzAiLCJSb290Ijp7IkltcG9ydElkIjpudWxsLCJJc0ltcG9ydGVkIjpmYWxzZSwiQ2hpbGRyZW4iOltdfX0sIk1ldGFkYXRhIjp7IiRpZCI6IjM3MSJ9LCJTZXR0aW5ncyI6eyIkaWQiOiIzNzIiLCJJbXBhT3B0aW9ucyI6bnVsbCwiVXNlQ29tcHJlc3Npb24iOmZhbHNlLCJDb21wcmVzaW9uUGVyY2VudGFnZSI6NTAuMCwiSW5hY3RpdmVJbnRlcnZhbFdpZHRoVGhyZXNob2xkIjozMC4wLCJJbmFjdGl2ZUludGVydmFsV2lkdGgiOjEuMCwiU3BsaXRUYXNrcyI6ZmFsc2UsIlVzZUNsdXN0ZXIiOmZhbHNlLCJFcHNpbG9uIjowLjAsIk1pblBvaW50c1RvRm9ybUFDbHVzdGVyIjoyLCJHZW5lcmF0ZUludmlzaWJsZVNoYXBlcyI6dHJ1ZSwiU21hcnRUaW1lbGluZVRhc2tQZXJjZW50YWdlRml0IjpmYWxzZX0sIklzTmV3Ijp0cnVlLCJJbXBvcnRUeXBlIjowLCJGaWxlUGF0aCI6bnVsbCwiVGltZWxpbmVJbXBvcnRlZCI6ZmFsc2V9"/>
  <p:tag name="__MASTER" val="__part_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Office Theme">
  <a:themeElements>
    <a:clrScheme name="Custom 4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FFFFFF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69</Words>
  <Application>Microsoft Macintosh PowerPoint</Application>
  <PresentationFormat>Widescreen</PresentationFormat>
  <Paragraphs>32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Segoe UI </vt:lpstr>
      <vt:lpstr>Office Theme</vt:lpstr>
      <vt:lpstr>PowerPoint Presentation</vt:lpstr>
      <vt:lpstr>Gantt Chart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2014-05-08T21:53:54Z</dcterms:created>
  <dcterms:modified xsi:type="dcterms:W3CDTF">2020-10-14T01:07:27Z</dcterms:modified>
</cp:coreProperties>
</file>