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7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09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2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8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8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0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86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8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3175-4914-4235-B2C6-9A7B3718D408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1EAF-6606-4881-850F-DEB0D7D1E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81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Checkpoint </a:t>
            </a:r>
            <a:r>
              <a:rPr lang="fr-FR" smtClean="0"/>
              <a:t>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3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SHIBA\Desktop\mongo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79"/>
            <a:ext cx="916986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8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OSHIBA\Desktop\mongo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28992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HIBA\Desktop\m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0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Affichage à l'écran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Checkpoint mongoDB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TOSHIBA</dc:creator>
  <cp:lastModifiedBy>TOSHIBA</cp:lastModifiedBy>
  <cp:revision>3</cp:revision>
  <dcterms:created xsi:type="dcterms:W3CDTF">2021-05-22T23:27:28Z</dcterms:created>
  <dcterms:modified xsi:type="dcterms:W3CDTF">2021-05-22T23:54:16Z</dcterms:modified>
</cp:coreProperties>
</file>