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Checkpoint </a:t>
            </a:r>
            <a:r>
              <a:rPr lang="fr-FR" dirty="0" err="1"/>
              <a:t>P</a:t>
            </a:r>
            <a:r>
              <a:rPr lang="fr-FR" dirty="0" err="1" smtClean="0"/>
              <a:t>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Elaborated</a:t>
            </a:r>
            <a:r>
              <a:rPr lang="fr-FR" dirty="0" smtClean="0"/>
              <a:t> by : Hannachi </a:t>
            </a:r>
            <a:r>
              <a:rPr lang="fr-FR" dirty="0" err="1" smtClean="0"/>
              <a:t>Mouadh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does the web work?</a:t>
            </a:r>
          </a:p>
          <a:p>
            <a:r>
              <a:rPr lang="en-US" b="1" dirty="0"/>
              <a:t>What do you need to be a web developer?</a:t>
            </a:r>
          </a:p>
          <a:p>
            <a:r>
              <a:rPr lang="en-US" b="1" dirty="0"/>
              <a:t>What is the role of a web developer</a:t>
            </a:r>
            <a:r>
              <a:rPr lang="en-US" b="1" dirty="0" smtClean="0"/>
              <a:t>.</a:t>
            </a:r>
          </a:p>
          <a:p>
            <a:r>
              <a:rPr lang="fr-FR" b="1" dirty="0" smtClean="0"/>
              <a:t>Conclusion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603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does the web work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web </a:t>
            </a:r>
            <a:r>
              <a:rPr lang="fr-FR" dirty="0" err="1" smtClean="0"/>
              <a:t>functionalty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as communication </a:t>
            </a:r>
            <a:r>
              <a:rPr lang="fr-FR" dirty="0" err="1" smtClean="0"/>
              <a:t>between</a:t>
            </a:r>
            <a:r>
              <a:rPr lang="fr-FR" dirty="0" smtClean="0"/>
              <a:t> the client (the browser) and the server.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browser sends an HTTP request message to the server, asking it to send a copy of the </a:t>
            </a:r>
            <a:r>
              <a:rPr lang="en-US" dirty="0" smtClean="0"/>
              <a:t>website data </a:t>
            </a:r>
            <a:r>
              <a:rPr lang="en-US" dirty="0"/>
              <a:t>to the </a:t>
            </a:r>
            <a:r>
              <a:rPr lang="en-US" dirty="0" smtClean="0"/>
              <a:t>client. </a:t>
            </a:r>
            <a:r>
              <a:rPr lang="en-US" dirty="0"/>
              <a:t>This message, and all other data sent between the client and the server, is sent across your internet connection using TCP/IP.</a:t>
            </a:r>
          </a:p>
        </p:txBody>
      </p:sp>
    </p:spTree>
    <p:extLst>
      <p:ext uri="{BB962C8B-B14F-4D97-AF65-F5344CB8AC3E}">
        <p14:creationId xmlns:p14="http://schemas.microsoft.com/office/powerpoint/2010/main" val="86024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you need to be a web developer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frontend</a:t>
            </a:r>
            <a:r>
              <a:rPr lang="fr-FR" dirty="0" smtClean="0"/>
              <a:t> web </a:t>
            </a:r>
            <a:r>
              <a:rPr lang="fr-FR" dirty="0" err="1" smtClean="0"/>
              <a:t>developper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 set of </a:t>
            </a:r>
            <a:r>
              <a:rPr lang="fr-FR" dirty="0" err="1" smtClean="0"/>
              <a:t>skills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HTML, CSS, and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For </a:t>
            </a:r>
            <a:r>
              <a:rPr lang="fr-FR" dirty="0" err="1" smtClean="0"/>
              <a:t>backend</a:t>
            </a:r>
            <a:r>
              <a:rPr lang="fr-FR" dirty="0" smtClean="0"/>
              <a:t> web </a:t>
            </a:r>
            <a:r>
              <a:rPr lang="fr-FR" dirty="0" err="1" smtClean="0"/>
              <a:t>developper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PHP/C#/Java and/Ruby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Fullstack</a:t>
            </a:r>
            <a:r>
              <a:rPr lang="fr-FR" dirty="0" smtClean="0"/>
              <a:t> web </a:t>
            </a:r>
            <a:r>
              <a:rPr lang="fr-FR" dirty="0" err="1" smtClean="0"/>
              <a:t>developper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master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Frontend</a:t>
            </a:r>
            <a:r>
              <a:rPr lang="fr-FR" dirty="0" smtClean="0"/>
              <a:t> and </a:t>
            </a:r>
            <a:r>
              <a:rPr lang="fr-FR" dirty="0" err="1" smtClean="0"/>
              <a:t>Backend</a:t>
            </a:r>
            <a:r>
              <a:rPr lang="fr-FR" dirty="0" smtClean="0"/>
              <a:t> </a:t>
            </a:r>
            <a:r>
              <a:rPr lang="fr-FR" dirty="0" err="1" smtClean="0"/>
              <a:t>skills</a:t>
            </a:r>
            <a:endParaRPr lang="fr-FR" dirty="0" smtClean="0"/>
          </a:p>
          <a:p>
            <a:r>
              <a:rPr lang="en-US" dirty="0" smtClean="0"/>
              <a:t>You need to know how Web </a:t>
            </a:r>
            <a:r>
              <a:rPr lang="en-US" dirty="0"/>
              <a:t>servers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role of a web developer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dirty="0" err="1" smtClean="0"/>
              <a:t>developper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charge of </a:t>
            </a:r>
            <a:r>
              <a:rPr lang="fr-FR" dirty="0" err="1" smtClean="0"/>
              <a:t>creating</a:t>
            </a:r>
            <a:r>
              <a:rPr lang="fr-FR" dirty="0" smtClean="0"/>
              <a:t> a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r>
              <a:rPr lang="fr-FR" dirty="0" smtClean="0"/>
              <a:t> and </a:t>
            </a:r>
            <a:r>
              <a:rPr lang="fr-FR" dirty="0" err="1" smtClean="0"/>
              <a:t>functional</a:t>
            </a:r>
            <a:r>
              <a:rPr lang="fr-FR" dirty="0" smtClean="0"/>
              <a:t> Web site </a:t>
            </a:r>
            <a:r>
              <a:rPr lang="fr-FR" dirty="0" err="1" smtClean="0"/>
              <a:t>according</a:t>
            </a:r>
            <a:r>
              <a:rPr lang="fr-FR" dirty="0" smtClean="0"/>
              <a:t> to the </a:t>
            </a:r>
            <a:r>
              <a:rPr lang="fr-FR" dirty="0" err="1" smtClean="0"/>
              <a:t>customer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and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is a vast network that connects computers all over the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web </a:t>
            </a:r>
            <a:r>
              <a:rPr lang="en-US" dirty="0"/>
              <a:t>developer is the </a:t>
            </a:r>
            <a:r>
              <a:rPr lang="en-US" dirty="0" smtClean="0"/>
              <a:t>puppeteer behind creating those all websites that populates and links the internet and people around </a:t>
            </a:r>
            <a:r>
              <a:rPr lang="en-US" smtClean="0"/>
              <a:t>the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94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235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Checkpoint Presentation</vt:lpstr>
      <vt:lpstr>Plan</vt:lpstr>
      <vt:lpstr>How does the web work?</vt:lpstr>
      <vt:lpstr>What do you need to be a web developer?</vt:lpstr>
      <vt:lpstr>What is the role of a web developer.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Presentation</dc:title>
  <dc:creator>Hannachi</dc:creator>
  <cp:lastModifiedBy>Hannachi</cp:lastModifiedBy>
  <cp:revision>3</cp:revision>
  <dcterms:created xsi:type="dcterms:W3CDTF">2021-06-28T11:13:23Z</dcterms:created>
  <dcterms:modified xsi:type="dcterms:W3CDTF">2021-06-28T11:37:25Z</dcterms:modified>
</cp:coreProperties>
</file>