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4"/>
      <p:bold r:id="rId25"/>
    </p:embeddedFont>
    <p:embeddedFont>
      <p:font typeface="Oswald Light" panose="00000400000000000000" pitchFamily="2" charset="0"/>
      <p:regular r:id="rId26"/>
      <p:bold r:id="rId27"/>
    </p:embeddedFont>
    <p:embeddedFont>
      <p:font typeface="Oswald Medium" panose="00000600000000000000" pitchFamily="2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398526e3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398526e3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398526e3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398526e3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398526e3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398526e3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3153524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b3153524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3153524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b3153524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e790aabf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e790aabf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398526e3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398526e3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790aabf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e790aabf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e790aabf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e790aabf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b610de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b610de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98526e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398526e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398526e3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398526e3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e790aabf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e790aabf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398526e3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398526e3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398526e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398526e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98526e3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398526e3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315352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b315352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398526e3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398526e3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Wlan0 is you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398526e3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398526e3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315352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b315352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9" name="Google Shape;79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-76200" y="3979199"/>
            <a:ext cx="9291218" cy="1240401"/>
            <a:chOff x="0" y="3903069"/>
            <a:chExt cx="9144000" cy="1240525"/>
          </a:xfrm>
        </p:grpSpPr>
        <p:sp>
          <p:nvSpPr>
            <p:cNvPr id="40" name="Google Shape;40;p5"/>
            <p:cNvSpPr/>
            <p:nvPr/>
          </p:nvSpPr>
          <p:spPr>
            <a:xfrm>
              <a:off x="992095" y="3903669"/>
              <a:ext cx="989100" cy="9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5400000" flipH="1">
              <a:off x="1980588" y="3903669"/>
              <a:ext cx="989100" cy="9879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7474" y="3903669"/>
              <a:ext cx="989100" cy="98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991957" y="3903682"/>
              <a:ext cx="989100" cy="9879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tools/wpa-ps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WiFi hacking and Packet Sniffing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598088" y="26649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42">
                <a:latin typeface="Oswald Light"/>
                <a:ea typeface="Oswald Light"/>
                <a:cs typeface="Oswald Light"/>
                <a:sym typeface="Oswald Light"/>
              </a:rPr>
              <a:t>BootCon project 2022</a:t>
            </a:r>
            <a:endParaRPr sz="1742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2675" y="3148825"/>
            <a:ext cx="89709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Hannad Afzal, Malka Hakuk, and Olasunkanmi Adeniyi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EAPOL Handshake</a:t>
            </a:r>
            <a:endParaRPr sz="2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Extensible Authentication Protocol (EAP) over LAN (EAPoL Protocol) is a network port authentication protocol used in IEEE 802.1X (Port Based Network Access Control) developed to give a generic network sign-on to access network resources.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EAPOL is the method used by WPA2 to exchange identities in both WPA2/PSK and WPA2/802.1x (Enterprise) modes and to install the keys to establish an encrypted connection. Within WPA2, if a response is not received by a station (client) it can request a resend.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30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Listen to a selected channel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4294967295"/>
          </p:nvPr>
        </p:nvSpPr>
        <p:spPr>
          <a:xfrm>
            <a:off x="311700" y="4144750"/>
            <a:ext cx="67734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Listen to a selected channel and wait for a EAPOL handshake (WPA handshake as the image above)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" y="915125"/>
            <a:ext cx="7440301" cy="3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30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Aircrack handshake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" y="915125"/>
            <a:ext cx="6981151" cy="39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297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Bruteforce WiFi Password using wordlist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" y="833650"/>
            <a:ext cx="6113699" cy="39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514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Packet sniffing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Set Capture Channel on Wireshark	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" y="1299175"/>
            <a:ext cx="8839201" cy="28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Eapol Handshake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4294967295"/>
          </p:nvPr>
        </p:nvSpPr>
        <p:spPr>
          <a:xfrm>
            <a:off x="311700" y="3961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Wireshark needs to see the key exchange during the Eapol handshake between a device on your network and the access point.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5" y="1017800"/>
            <a:ext cx="8520600" cy="2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Generate WPA-PSK key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11700" y="3983650"/>
            <a:ext cx="8520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Once the wifi passphrase is found, the WPA-PSK key that will be configured on wireshark can be found on aircrack-ng or simply converting on this website (</a:t>
            </a:r>
            <a:r>
              <a:rPr lang="en" sz="1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https://www.wireshark.org/tools/wpa-psk.html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) so the traffic can be decrypted.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50" y="1047425"/>
            <a:ext cx="7929925" cy="2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Setting WPA-PSK and PWD description keys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l="473" t="-1030" r="789" b="1030"/>
          <a:stretch/>
        </p:blipFill>
        <p:spPr>
          <a:xfrm>
            <a:off x="360425" y="882025"/>
            <a:ext cx="8389799" cy="38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Decrypted HTTP Packets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5" y="967600"/>
            <a:ext cx="8108900" cy="3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Overview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938125" y="1730775"/>
            <a:ext cx="381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In this demonstration you will learn the necessary tools, commands and good tricks to hack any wifi password together with packet sniffing.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Mitigation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 can wireless networks and packet sniffing can be protected against compromise?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Oswald Light"/>
              <a:buChar char="➔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Create a strong password.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➔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Accessing HTTPS webpages only to avoid packet sniffing.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➔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Use a virtual private network (VPN) especially when remotely accessing assets.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265025" y="1912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00"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5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2583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860575" y="1454725"/>
            <a:ext cx="5074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The goal of this demonstration is to crack any wifi password and with this information listen to the network traffic and sniff the packets.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We chose this topic because we were curious to know how vulnerable our networks are, and how to mitigate these risks.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2860575" y="600350"/>
            <a:ext cx="40452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swald"/>
                <a:ea typeface="Oswald"/>
                <a:cs typeface="Oswald"/>
                <a:sym typeface="Oswald"/>
              </a:rPr>
              <a:t>Goal</a:t>
            </a:r>
            <a:endParaRPr sz="4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20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Devices and Technologies required: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WiFi network adapter (best external) that supports 802.11n traffic and monitor mode.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Linux Operating System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Airmon-ng, Aircrack-ng and Wireshark.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435" y="3416550"/>
            <a:ext cx="844640" cy="13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92051" y="3369875"/>
            <a:ext cx="1114324" cy="14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278150" y="4129089"/>
            <a:ext cx="88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Alfa 2.4/5Ghz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34775" y="4152314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 Light"/>
                <a:ea typeface="Oswald Light"/>
                <a:cs typeface="Oswald Light"/>
                <a:sym typeface="Oswald Light"/>
              </a:rPr>
              <a:t>Alfa 2.4Ghz</a:t>
            </a:r>
            <a:endParaRPr sz="10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434775" y="4785425"/>
            <a:ext cx="185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swald Light"/>
                <a:ea typeface="Oswald Light"/>
                <a:cs typeface="Oswald Light"/>
                <a:sym typeface="Oswald Light"/>
              </a:rPr>
              <a:t>WiFi network adapter recommended</a:t>
            </a:r>
            <a:endParaRPr sz="6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Monitor Mode and 802.11n</a:t>
            </a:r>
            <a:endParaRPr sz="2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24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Monitor mode, allows a computer with a wireless network interface controller (WNIC) to monitor all traffic received on a wireless channel. 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It allows packets to be captured without having to associate with an access point or ad hoc network first.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Monitor mode only applies to wireless networks and is one of the eight modes that 802.11 wireless adapter can operate in: Master, Managed, Ad hoc, Repeater, Mesh, Wi-Fi Direct, TDLS and Monitor mode.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51425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>
                <a:latin typeface="Oswald Medium"/>
                <a:ea typeface="Oswald Medium"/>
                <a:cs typeface="Oswald Medium"/>
                <a:sym typeface="Oswald Medium"/>
              </a:rPr>
              <a:t>Attack demonstration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735975" y="2809775"/>
            <a:ext cx="585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Step by step</a:t>
            </a:r>
            <a:endParaRPr sz="17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9512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Check for available broadcasts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5" y="943125"/>
            <a:ext cx="4754701" cy="18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95125" y="2911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Setting wlan0 to Monitor mode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t="3707" r="23471"/>
          <a:stretch/>
        </p:blipFill>
        <p:spPr>
          <a:xfrm>
            <a:off x="395125" y="3426150"/>
            <a:ext cx="5896550" cy="14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297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Wlan0mon - monitor mode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2175"/>
            <a:ext cx="5260575" cy="38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297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Network Scanning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4200675"/>
            <a:ext cx="67734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The command for network scanning will be 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airodump-ng wlan0mon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0" y="1653275"/>
            <a:ext cx="6958007" cy="29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17430"/>
          <a:stretch/>
        </p:blipFill>
        <p:spPr>
          <a:xfrm>
            <a:off x="219400" y="725200"/>
            <a:ext cx="6958000" cy="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(16:9)</PresentationFormat>
  <Paragraphs>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Oswald</vt:lpstr>
      <vt:lpstr>Roboto</vt:lpstr>
      <vt:lpstr>Oswald Light</vt:lpstr>
      <vt:lpstr>Oswald Medium</vt:lpstr>
      <vt:lpstr>Geometric</vt:lpstr>
      <vt:lpstr>WiFi hacking and Packet Sniffing</vt:lpstr>
      <vt:lpstr>Overview</vt:lpstr>
      <vt:lpstr>Goal</vt:lpstr>
      <vt:lpstr>Devices and Technologies required:  WiFi network adapter (best external) that supports 802.11n traffic and monitor mode. Linux Operating System Airmon-ng, Aircrack-ng and Wireshark.</vt:lpstr>
      <vt:lpstr>Monitor Mode and 802.11n</vt:lpstr>
      <vt:lpstr>Attack demonstration</vt:lpstr>
      <vt:lpstr>Check for available broadcasts</vt:lpstr>
      <vt:lpstr>PowerPoint Presentation</vt:lpstr>
      <vt:lpstr>Network Scanning</vt:lpstr>
      <vt:lpstr>The EAPOL Handshake</vt:lpstr>
      <vt:lpstr>Listen to a selected channel</vt:lpstr>
      <vt:lpstr>Aircrack handshake</vt:lpstr>
      <vt:lpstr>Bruteforce WiFi Password using wordlist</vt:lpstr>
      <vt:lpstr>Packet sniffing</vt:lpstr>
      <vt:lpstr>Set Capture Channel on Wireshark </vt:lpstr>
      <vt:lpstr>PowerPoint Presentation</vt:lpstr>
      <vt:lpstr>Generate WPA-PSK key</vt:lpstr>
      <vt:lpstr>Setting WPA-PSK and PWD description keys</vt:lpstr>
      <vt:lpstr>Decrypted HTTP Packets</vt:lpstr>
      <vt:lpstr>Mitigation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hacking and Packet Sniffing</dc:title>
  <dc:creator>Hannad Afzal</dc:creator>
  <cp:lastModifiedBy>Hannad Afzal</cp:lastModifiedBy>
  <cp:revision>1</cp:revision>
  <dcterms:modified xsi:type="dcterms:W3CDTF">2022-09-23T19:00:54Z</dcterms:modified>
</cp:coreProperties>
</file>