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0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3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9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9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6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8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37E4-B860-4FE1-97D5-FF12533C71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ADA4-07C4-4EFA-837A-8C2106C49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6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66A-7FC2-D3CF-74A4-0D4886E9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5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Footlight MT Light" panose="0204060206030A020304" pitchFamily="18" charset="0"/>
              </a:rPr>
              <a:t>Winterbourne Babysitter</a:t>
            </a:r>
            <a:endParaRPr lang="en-GB" sz="5400" b="1" dirty="0">
              <a:latin typeface="Footlight MT Light" panose="0204060206030A020304" pitchFamily="18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90AE3EC-4495-9AED-9982-CFCF1D2F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18" y="2047050"/>
            <a:ext cx="3118302" cy="43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9D8F013-98B7-02D9-2ED5-D65E6699A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6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C38641B-2E07-21D7-426B-EC541415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6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66A-7FC2-D3CF-74A4-0D4886E9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5" y="407070"/>
            <a:ext cx="9757095" cy="5660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ootlight MT Light" panose="0204060206030A020304" pitchFamily="18" charset="0"/>
              </a:rPr>
              <a:t>UNESCO ESD Competencies</a:t>
            </a:r>
            <a:endParaRPr lang="en-GB" sz="3200" b="1" dirty="0">
              <a:latin typeface="Footlight MT Light" panose="0204060206030A020304" pitchFamily="18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90AE3EC-4495-9AED-9982-CFCF1D2F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8557" y="3151696"/>
            <a:ext cx="2742029" cy="382640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17ED705-ED3F-95AE-C949-7B913A39559C}"/>
              </a:ext>
            </a:extLst>
          </p:cNvPr>
          <p:cNvSpPr txBox="1">
            <a:spLocks/>
          </p:cNvSpPr>
          <p:nvPr/>
        </p:nvSpPr>
        <p:spPr>
          <a:xfrm>
            <a:off x="469085" y="2456478"/>
            <a:ext cx="9757095" cy="56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Footlight MT Light" panose="0204060206030A020304" pitchFamily="18" charset="0"/>
              </a:rPr>
              <a:t>UN Sustainable Development Goals (SDGs)</a:t>
            </a:r>
            <a:endParaRPr lang="en-GB" sz="3200" b="1" dirty="0">
              <a:latin typeface="Footlight MT Light" panose="0204060206030A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5F3B2-8366-B692-11E9-679669CB6855}"/>
              </a:ext>
            </a:extLst>
          </p:cNvPr>
          <p:cNvSpPr txBox="1"/>
          <p:nvPr/>
        </p:nvSpPr>
        <p:spPr>
          <a:xfrm>
            <a:off x="469084" y="973123"/>
            <a:ext cx="4254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Critical Thinking Competency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Anticipatory Competency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Self Awareness Competency</a:t>
            </a:r>
            <a:endParaRPr lang="en-GB" sz="2400" dirty="0">
              <a:latin typeface="Footlight MT Light" panose="0204060206030A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50D8C-5AE6-A0BE-69A6-4E411A4AEE05}"/>
              </a:ext>
            </a:extLst>
          </p:cNvPr>
          <p:cNvSpPr txBox="1"/>
          <p:nvPr/>
        </p:nvSpPr>
        <p:spPr>
          <a:xfrm>
            <a:off x="469085" y="3022531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Climate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Life Below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Sustainable Consumption</a:t>
            </a:r>
            <a:endParaRPr lang="en-GB" sz="2400" dirty="0">
              <a:latin typeface="Footlight MT Light" panose="0204060206030A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C6E4AE-F86A-DB06-45E6-E5BCE58A9B72}"/>
              </a:ext>
            </a:extLst>
          </p:cNvPr>
          <p:cNvSpPr txBox="1">
            <a:spLocks/>
          </p:cNvSpPr>
          <p:nvPr/>
        </p:nvSpPr>
        <p:spPr>
          <a:xfrm>
            <a:off x="469085" y="4570468"/>
            <a:ext cx="9757095" cy="56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Footlight MT Light" panose="0204060206030A020304" pitchFamily="18" charset="0"/>
              </a:rPr>
              <a:t>Guidelines</a:t>
            </a:r>
            <a:endParaRPr lang="en-GB" sz="3200" b="1" dirty="0">
              <a:latin typeface="Footlight MT Light" panose="0204060206030A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B3E9D-7EF5-546D-ECC9-84AE3DE72ED9}"/>
              </a:ext>
            </a:extLst>
          </p:cNvPr>
          <p:cNvSpPr txBox="1"/>
          <p:nvPr/>
        </p:nvSpPr>
        <p:spPr>
          <a:xfrm>
            <a:off x="469085" y="5136521"/>
            <a:ext cx="6244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National Learning Network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COBLIS (Colour Blindness Simulator Tool)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Footlight MT Light" panose="0204060206030A020304" pitchFamily="18" charset="0"/>
              </a:rPr>
              <a:t>Education for Sustainable Development Guide</a:t>
            </a:r>
            <a:endParaRPr lang="en-GB" sz="24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Footlight MT Light</vt:lpstr>
      <vt:lpstr>Office Theme</vt:lpstr>
      <vt:lpstr>Winterbourne Babysitter</vt:lpstr>
      <vt:lpstr>PowerPoint Presentation</vt:lpstr>
      <vt:lpstr>PowerPoint Presentation</vt:lpstr>
      <vt:lpstr>UNESCO ESD Competencies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Winterbourne Babysitter</dc:title>
  <dc:creator>Hannah Ashna Jacob</dc:creator>
  <cp:lastModifiedBy>Hannah Ashna Jacob</cp:lastModifiedBy>
  <cp:revision>5</cp:revision>
  <dcterms:created xsi:type="dcterms:W3CDTF">2022-11-06T14:52:40Z</dcterms:created>
  <dcterms:modified xsi:type="dcterms:W3CDTF">2022-11-08T20:36:02Z</dcterms:modified>
</cp:coreProperties>
</file>