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9" r:id="rId5"/>
    <p:sldId id="258" r:id="rId6"/>
    <p:sldId id="25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E50"/>
    <a:srgbClr val="FFFFFF"/>
    <a:srgbClr val="0BB5DD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3D682-A872-DB73-FAFD-20EAD23D2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2B6959-7D7E-18BB-5C83-E305675C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841459-5448-2175-0A0A-064E0BAB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E6B-25BE-4860-A5B8-62600F856243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ED2759-CB6B-316C-02F6-C8149F24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006306-AABE-5CF1-41CF-EC1B4020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5C2F-2CF0-4BEF-8773-B7F74E30CF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590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31866-33D4-DE0D-2529-0191CE10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792A3D-E17E-E93B-24EC-A39AB1581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B6D84A-1BEC-00D2-07DE-9757F12C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E6B-25BE-4860-A5B8-62600F856243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3C2BF0-105E-1461-A52C-77F4CBED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B83BBD-8AA2-EF0E-F973-2E83DE8D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5C2F-2CF0-4BEF-8773-B7F74E30CF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26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3128540-B1A4-1AB6-B7E1-D0F76C726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4D39C6-C56B-DCC1-B0A2-C4E5A6804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CDAB32-46B2-CCE3-2CE6-9C49B128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E6B-25BE-4860-A5B8-62600F856243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5ACC85-8484-BE8F-FF1B-00BECA5D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57D6A8-CD0B-F328-6C85-3A9A2295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5C2F-2CF0-4BEF-8773-B7F74E30CF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91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F9CFA-32A3-DE29-2177-292B8B32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EFBF52-AB16-55C9-9308-89B471C8F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4B9784-D40D-8721-5071-46D10AB1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E6B-25BE-4860-A5B8-62600F856243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CD63C2-FA5D-0D36-9A19-C877354C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D1324-2C54-701C-3505-01CD1C9F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5C2F-2CF0-4BEF-8773-B7F74E30CF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99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3C11F-0479-69C2-8CBA-A0E31B785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464B89-A233-E332-A5CD-34991865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7F7F5E-3B39-4B85-7E83-B53715B8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E6B-25BE-4860-A5B8-62600F856243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836963-3D60-589B-34D9-1E5319D4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974D5B-ABC2-BE2B-D6BA-3F2E0076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5C2F-2CF0-4BEF-8773-B7F74E30CF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82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4EF44-621F-1B8F-7BFB-03D3E502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2EEC9A-EEC5-92B7-9D9C-3A907085B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BCC9E6-D265-69E5-5D9B-70F5DC8E4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D3F381-E9BC-0DA4-7EE7-A0C6DE28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E6B-25BE-4860-A5B8-62600F856243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141443-71FA-4AFE-83F8-DFA4E66F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FC7167-FED2-7CE2-8302-8931BA91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5C2F-2CF0-4BEF-8773-B7F74E30CF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77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259D6-482C-0580-388E-FDFF6C4B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CF1D09-69CE-FB89-6235-6EC430CB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664D5F-386A-88B5-C191-F7C8B43B5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F66D0A-0EEF-D868-DBA4-18FFFF9F0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46A07E-20C4-EF29-22D0-3702144D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4CC483F-8F90-6244-12B7-3D7E45FC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E6B-25BE-4860-A5B8-62600F856243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D762A4-A404-5CB4-2396-7149773F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0EEE5CC-7200-2937-A480-1155B3DD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5C2F-2CF0-4BEF-8773-B7F74E30CF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33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44DC1-B099-0EE2-3525-449575BC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13C5CF-B729-F223-ACA5-D78EF400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E6B-25BE-4860-A5B8-62600F856243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37F0CA-38AE-BE7E-7DB4-DD6F3168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772107-10BA-E642-A58B-20964C78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5C2F-2CF0-4BEF-8773-B7F74E30CF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26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9BC5F3-663D-DA35-B323-B66EDDBF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E6B-25BE-4860-A5B8-62600F856243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8FF9EAC-0808-7FA6-BF5A-0A6FE5F8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4B2717-4B39-5C4E-82EC-AFC828D6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5C2F-2CF0-4BEF-8773-B7F74E30CF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31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7C8A6-B767-C08E-8DC0-B3F52C494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426B2A-5EFA-E3B7-6FB0-F1A5789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136232-86CF-7053-62B9-A8D04EAEF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5865CB-8DE6-05D1-03F4-9CBBBE17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E6B-25BE-4860-A5B8-62600F856243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8516DB-F5F7-DB07-167C-A0886B16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F37059-5ADB-4307-0FDF-15A36D9A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5C2F-2CF0-4BEF-8773-B7F74E30CF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3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89125-DC4A-2D13-D682-26E561AA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1592F3-1F14-C417-4B40-A3D298C49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19CB43-C04C-DD9E-4F97-980E99710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0D266E-08E1-75EC-ECB0-79745807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BE6B-25BE-4860-A5B8-62600F856243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3E9B7E-2511-C94D-9092-49BC347B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49B655-C6FA-D72A-9CAE-6A4EE9FB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35C2F-2CF0-4BEF-8773-B7F74E30CF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01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96BCD1-22D4-88ED-0D64-931D0E5A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20E504-6B1B-1454-CA94-4F841DB20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4CA02A-A889-12BB-210D-DFF7FB65E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7BE6B-25BE-4860-A5B8-62600F856243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B657D1-4DF4-EF06-5EEC-E7620B744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8F7190-F4D1-6CD9-39C1-A1E1ADC70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35C2F-2CF0-4BEF-8773-B7F74E30CF3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86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7A98D169-D96F-7F5E-BB36-37E7E9680F70}"/>
              </a:ext>
            </a:extLst>
          </p:cNvPr>
          <p:cNvSpPr/>
          <p:nvPr/>
        </p:nvSpPr>
        <p:spPr>
          <a:xfrm>
            <a:off x="584503" y="1097853"/>
            <a:ext cx="4910524" cy="481124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8462E6-154E-F676-A891-64EC4E9E9A50}"/>
              </a:ext>
            </a:extLst>
          </p:cNvPr>
          <p:cNvSpPr/>
          <p:nvPr/>
        </p:nvSpPr>
        <p:spPr>
          <a:xfrm>
            <a:off x="584503" y="1097852"/>
            <a:ext cx="1085547" cy="651600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0783CD8C-A5EC-645A-5B6D-E2CCA075B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670" b="19138"/>
          <a:stretch/>
        </p:blipFill>
        <p:spPr>
          <a:xfrm>
            <a:off x="808069" y="1097855"/>
            <a:ext cx="4686958" cy="481124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BC205DE-4429-2565-4A03-EF73E947A23F}"/>
              </a:ext>
            </a:extLst>
          </p:cNvPr>
          <p:cNvSpPr txBox="1"/>
          <p:nvPr/>
        </p:nvSpPr>
        <p:spPr>
          <a:xfrm>
            <a:off x="599518" y="2260207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0BB5DD"/>
                </a:solidFill>
              </a:rPr>
              <a:t>(1)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0C69345-7D54-188E-0083-E8A34B0494D1}"/>
              </a:ext>
            </a:extLst>
          </p:cNvPr>
          <p:cNvSpPr txBox="1"/>
          <p:nvPr/>
        </p:nvSpPr>
        <p:spPr>
          <a:xfrm>
            <a:off x="599518" y="2722151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0BB5DD"/>
                </a:solidFill>
              </a:rPr>
              <a:t>(2)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987379E-E7A1-0D0F-B99F-8F97F1CC10A8}"/>
              </a:ext>
            </a:extLst>
          </p:cNvPr>
          <p:cNvSpPr txBox="1"/>
          <p:nvPr/>
        </p:nvSpPr>
        <p:spPr>
          <a:xfrm>
            <a:off x="599518" y="3191715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0BB5DD"/>
                </a:solidFill>
              </a:rPr>
              <a:t>(3)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FC9CB32D-DC8F-8F4D-592D-DB558F155D01}"/>
              </a:ext>
            </a:extLst>
          </p:cNvPr>
          <p:cNvGrpSpPr/>
          <p:nvPr/>
        </p:nvGrpSpPr>
        <p:grpSpPr>
          <a:xfrm>
            <a:off x="3036765" y="5312074"/>
            <a:ext cx="417102" cy="338554"/>
            <a:chOff x="3393359" y="4493500"/>
            <a:chExt cx="417102" cy="338554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6206867-1ABE-8B1D-9536-CA5F99D23698}"/>
                </a:ext>
              </a:extLst>
            </p:cNvPr>
            <p:cNvSpPr/>
            <p:nvPr/>
          </p:nvSpPr>
          <p:spPr>
            <a:xfrm>
              <a:off x="3447539" y="4520842"/>
              <a:ext cx="337597" cy="2838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BD2802C-0B81-3705-A476-D49DF1DF714F}"/>
                </a:ext>
              </a:extLst>
            </p:cNvPr>
            <p:cNvSpPr txBox="1"/>
            <p:nvPr/>
          </p:nvSpPr>
          <p:spPr>
            <a:xfrm>
              <a:off x="3393359" y="4493500"/>
              <a:ext cx="4171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de-DE" sz="1600" b="1" dirty="0">
                  <a:solidFill>
                    <a:srgbClr val="0BB5DD"/>
                  </a:solidFill>
                </a:rPr>
                <a:t>(4)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7FB5A70-96B0-8DDC-B035-8291099A6184}"/>
              </a:ext>
            </a:extLst>
          </p:cNvPr>
          <p:cNvGrpSpPr/>
          <p:nvPr/>
        </p:nvGrpSpPr>
        <p:grpSpPr>
          <a:xfrm>
            <a:off x="3036765" y="3761864"/>
            <a:ext cx="417102" cy="338554"/>
            <a:chOff x="3393359" y="4493500"/>
            <a:chExt cx="417102" cy="338554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2669573-4005-8CC8-86D8-EE5B2879B706}"/>
                </a:ext>
              </a:extLst>
            </p:cNvPr>
            <p:cNvSpPr/>
            <p:nvPr/>
          </p:nvSpPr>
          <p:spPr>
            <a:xfrm>
              <a:off x="3447539" y="4520842"/>
              <a:ext cx="337597" cy="2838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1927863A-D865-70B1-48D1-1FFDC82DC4C9}"/>
                </a:ext>
              </a:extLst>
            </p:cNvPr>
            <p:cNvSpPr txBox="1"/>
            <p:nvPr/>
          </p:nvSpPr>
          <p:spPr>
            <a:xfrm>
              <a:off x="3393359" y="4493500"/>
              <a:ext cx="4171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de-DE" sz="1600" b="1" dirty="0">
                  <a:solidFill>
                    <a:srgbClr val="0BB5DD"/>
                  </a:solidFill>
                </a:rPr>
                <a:t>(4)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1D66379-A47D-8F2B-E8DF-42D9243AF938}"/>
              </a:ext>
            </a:extLst>
          </p:cNvPr>
          <p:cNvGrpSpPr/>
          <p:nvPr/>
        </p:nvGrpSpPr>
        <p:grpSpPr>
          <a:xfrm>
            <a:off x="2724304" y="1766644"/>
            <a:ext cx="417102" cy="338554"/>
            <a:chOff x="3393359" y="4493500"/>
            <a:chExt cx="417102" cy="338554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B4054C2-CE5C-11B3-AFE3-4265B23D1046}"/>
                </a:ext>
              </a:extLst>
            </p:cNvPr>
            <p:cNvSpPr/>
            <p:nvPr/>
          </p:nvSpPr>
          <p:spPr>
            <a:xfrm>
              <a:off x="3447539" y="4520842"/>
              <a:ext cx="337597" cy="2838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4F8BCD6C-055A-F7FB-DCDF-6041D39F1066}"/>
                </a:ext>
              </a:extLst>
            </p:cNvPr>
            <p:cNvSpPr txBox="1"/>
            <p:nvPr/>
          </p:nvSpPr>
          <p:spPr>
            <a:xfrm>
              <a:off x="3393359" y="4493500"/>
              <a:ext cx="4171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de-DE" sz="1600" b="1" dirty="0">
                  <a:solidFill>
                    <a:srgbClr val="0BB5DD"/>
                  </a:solidFill>
                </a:rPr>
                <a:t>(5)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0EBB6039-797C-D1FD-CA84-0027983C6B48}"/>
              </a:ext>
            </a:extLst>
          </p:cNvPr>
          <p:cNvGrpSpPr/>
          <p:nvPr/>
        </p:nvGrpSpPr>
        <p:grpSpPr>
          <a:xfrm>
            <a:off x="3036765" y="2209801"/>
            <a:ext cx="417102" cy="338554"/>
            <a:chOff x="3393359" y="4493500"/>
            <a:chExt cx="417102" cy="338554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D788CF88-3EDF-BC7D-93A9-8B20C43997BB}"/>
                </a:ext>
              </a:extLst>
            </p:cNvPr>
            <p:cNvSpPr/>
            <p:nvPr/>
          </p:nvSpPr>
          <p:spPr>
            <a:xfrm>
              <a:off x="3447539" y="4520842"/>
              <a:ext cx="337597" cy="2838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86FE1E98-2628-CD5C-093E-DD6BFCDD263A}"/>
                </a:ext>
              </a:extLst>
            </p:cNvPr>
            <p:cNvSpPr txBox="1"/>
            <p:nvPr/>
          </p:nvSpPr>
          <p:spPr>
            <a:xfrm>
              <a:off x="3393359" y="4493500"/>
              <a:ext cx="4171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de-DE" sz="1600" b="1" dirty="0">
                  <a:solidFill>
                    <a:srgbClr val="0BB5DD"/>
                  </a:solidFill>
                </a:rPr>
                <a:t>(5)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52016D8-5502-42EA-E16F-D571F36A2186}"/>
              </a:ext>
            </a:extLst>
          </p:cNvPr>
          <p:cNvGrpSpPr/>
          <p:nvPr/>
        </p:nvGrpSpPr>
        <p:grpSpPr>
          <a:xfrm>
            <a:off x="3036765" y="4429070"/>
            <a:ext cx="417102" cy="338554"/>
            <a:chOff x="3393359" y="4493500"/>
            <a:chExt cx="417102" cy="338554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65C697C8-4E70-759C-51DB-71A3CA5A333D}"/>
                </a:ext>
              </a:extLst>
            </p:cNvPr>
            <p:cNvSpPr/>
            <p:nvPr/>
          </p:nvSpPr>
          <p:spPr>
            <a:xfrm>
              <a:off x="3447539" y="4520842"/>
              <a:ext cx="337597" cy="2838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50E0DAE0-953D-68B3-09A7-3F2CF0121334}"/>
                </a:ext>
              </a:extLst>
            </p:cNvPr>
            <p:cNvSpPr txBox="1"/>
            <p:nvPr/>
          </p:nvSpPr>
          <p:spPr>
            <a:xfrm>
              <a:off x="3393359" y="4493500"/>
              <a:ext cx="4171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de-DE" sz="1600" b="1" dirty="0">
                  <a:solidFill>
                    <a:srgbClr val="0BB5DD"/>
                  </a:solidFill>
                </a:rPr>
                <a:t>(5)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A91507D-3042-7B1D-8DD9-7BF6CBCDEAF9}"/>
              </a:ext>
            </a:extLst>
          </p:cNvPr>
          <p:cNvGrpSpPr/>
          <p:nvPr/>
        </p:nvGrpSpPr>
        <p:grpSpPr>
          <a:xfrm>
            <a:off x="3338648" y="2648771"/>
            <a:ext cx="417102" cy="338554"/>
            <a:chOff x="3393359" y="4493500"/>
            <a:chExt cx="417102" cy="338554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613A76C7-C6C9-D671-5366-13E26ED61D67}"/>
                </a:ext>
              </a:extLst>
            </p:cNvPr>
            <p:cNvSpPr/>
            <p:nvPr/>
          </p:nvSpPr>
          <p:spPr>
            <a:xfrm>
              <a:off x="3447539" y="4520842"/>
              <a:ext cx="337597" cy="2838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3735B393-B92A-9E0C-9AB0-4425111784E7}"/>
                </a:ext>
              </a:extLst>
            </p:cNvPr>
            <p:cNvSpPr txBox="1"/>
            <p:nvPr/>
          </p:nvSpPr>
          <p:spPr>
            <a:xfrm>
              <a:off x="3393359" y="4493500"/>
              <a:ext cx="4171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de-DE" sz="1600" b="1" dirty="0">
                  <a:solidFill>
                    <a:srgbClr val="0BB5DD"/>
                  </a:solidFill>
                </a:rPr>
                <a:t>(6)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AF19775-914B-DBE0-0CFC-A0559007A18E}"/>
              </a:ext>
            </a:extLst>
          </p:cNvPr>
          <p:cNvGrpSpPr/>
          <p:nvPr/>
        </p:nvGrpSpPr>
        <p:grpSpPr>
          <a:xfrm>
            <a:off x="3338648" y="3315615"/>
            <a:ext cx="417102" cy="338554"/>
            <a:chOff x="3393359" y="4493500"/>
            <a:chExt cx="417102" cy="338554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8D6615F2-DD7C-58B7-EA94-80352346202F}"/>
                </a:ext>
              </a:extLst>
            </p:cNvPr>
            <p:cNvSpPr/>
            <p:nvPr/>
          </p:nvSpPr>
          <p:spPr>
            <a:xfrm>
              <a:off x="3447539" y="4520842"/>
              <a:ext cx="337597" cy="2838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4CD6BB2F-F7F7-8751-0D77-842FBAC8F149}"/>
                </a:ext>
              </a:extLst>
            </p:cNvPr>
            <p:cNvSpPr txBox="1"/>
            <p:nvPr/>
          </p:nvSpPr>
          <p:spPr>
            <a:xfrm>
              <a:off x="3393359" y="4493500"/>
              <a:ext cx="4171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de-DE" sz="1600" b="1" dirty="0">
                  <a:solidFill>
                    <a:srgbClr val="0BB5DD"/>
                  </a:solidFill>
                </a:rPr>
                <a:t>(6)</a:t>
              </a:r>
            </a:p>
          </p:txBody>
        </p: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98C71B72-D98E-52F8-C261-58CB6A088E62}"/>
              </a:ext>
            </a:extLst>
          </p:cNvPr>
          <p:cNvSpPr txBox="1"/>
          <p:nvPr/>
        </p:nvSpPr>
        <p:spPr>
          <a:xfrm>
            <a:off x="599518" y="1791098"/>
            <a:ext cx="417102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de-DE" sz="1600" b="1" dirty="0">
                <a:solidFill>
                  <a:srgbClr val="0BB5DD"/>
                </a:solidFill>
              </a:rPr>
              <a:t>(7)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0B72030-68FF-6A6E-699D-5C5557B2A84A}"/>
              </a:ext>
            </a:extLst>
          </p:cNvPr>
          <p:cNvSpPr txBox="1"/>
          <p:nvPr/>
        </p:nvSpPr>
        <p:spPr>
          <a:xfrm>
            <a:off x="599518" y="3661279"/>
            <a:ext cx="417102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de-DE" sz="1600" b="1" dirty="0">
                <a:solidFill>
                  <a:srgbClr val="0BB5DD"/>
                </a:solidFill>
              </a:rPr>
              <a:t>(8)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7E77C5-CE05-B888-D09C-22F43A38D911}"/>
              </a:ext>
            </a:extLst>
          </p:cNvPr>
          <p:cNvSpPr txBox="1"/>
          <p:nvPr/>
        </p:nvSpPr>
        <p:spPr>
          <a:xfrm>
            <a:off x="599518" y="4132650"/>
            <a:ext cx="417102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de-DE" sz="1600" b="1" dirty="0">
                <a:solidFill>
                  <a:srgbClr val="0BB5DD"/>
                </a:solidFill>
              </a:rPr>
              <a:t>(9)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D3D2FC58-7CDD-116F-E324-CEDA99CE179E}"/>
              </a:ext>
            </a:extLst>
          </p:cNvPr>
          <p:cNvSpPr/>
          <p:nvPr/>
        </p:nvSpPr>
        <p:spPr>
          <a:xfrm>
            <a:off x="2724304" y="1149181"/>
            <a:ext cx="2649953" cy="5085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15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3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42A14DAE-1E11-CA43-6926-4DA2A47D5F88}"/>
              </a:ext>
            </a:extLst>
          </p:cNvPr>
          <p:cNvSpPr/>
          <p:nvPr/>
        </p:nvSpPr>
        <p:spPr>
          <a:xfrm>
            <a:off x="2166014" y="1265381"/>
            <a:ext cx="5511496" cy="3600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6A55311-7E98-3A27-04D1-A8271E6624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1" t="1990" r="3800" b="1159"/>
          <a:stretch/>
        </p:blipFill>
        <p:spPr>
          <a:xfrm>
            <a:off x="2641600" y="1265381"/>
            <a:ext cx="1650000" cy="3600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098E625-C45D-8ED2-8704-3D59D91FBDA3}"/>
              </a:ext>
            </a:extLst>
          </p:cNvPr>
          <p:cNvSpPr txBox="1"/>
          <p:nvPr/>
        </p:nvSpPr>
        <p:spPr>
          <a:xfrm>
            <a:off x="4832185" y="2380890"/>
            <a:ext cx="47182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1 - New ARC</a:t>
            </a:r>
          </a:p>
          <a:p>
            <a:r>
              <a:rPr lang="en-US" dirty="0"/>
              <a:t>Create a brand new ARC on your local computer.</a:t>
            </a:r>
          </a:p>
          <a:p>
            <a:r>
              <a:rPr lang="en-US" dirty="0"/>
              <a:t>        </a:t>
            </a:r>
          </a:p>
          <a:p>
            <a:r>
              <a:rPr lang="en-US" b="1" dirty="0"/>
              <a:t>2 - Open ARC</a:t>
            </a:r>
          </a:p>
          <a:p>
            <a:r>
              <a:rPr lang="en-US" dirty="0"/>
              <a:t>Open an ARC on your computer.   </a:t>
            </a:r>
          </a:p>
          <a:p>
            <a:r>
              <a:rPr lang="en-US" dirty="0"/>
              <a:t>   </a:t>
            </a:r>
          </a:p>
          <a:p>
            <a:r>
              <a:rPr lang="en-US" b="1" dirty="0"/>
              <a:t>3 - Download ARC</a:t>
            </a:r>
          </a:p>
          <a:p>
            <a:r>
              <a:rPr lang="en-US" dirty="0"/>
              <a:t>Browse and import an ARC from the </a:t>
            </a:r>
            <a:r>
              <a:rPr lang="en-US" dirty="0" err="1"/>
              <a:t>DataHUB</a:t>
            </a:r>
            <a:r>
              <a:rPr lang="en-US" dirty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226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7A98D169-D96F-7F5E-BB36-37E7E9680F70}"/>
              </a:ext>
            </a:extLst>
          </p:cNvPr>
          <p:cNvSpPr/>
          <p:nvPr/>
        </p:nvSpPr>
        <p:spPr>
          <a:xfrm>
            <a:off x="584503" y="1097853"/>
            <a:ext cx="5511496" cy="5949959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0783CD8C-A5EC-645A-5B6D-E2CCA075B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68" y="1097854"/>
            <a:ext cx="10572881" cy="594995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BC205DE-4429-2565-4A03-EF73E947A23F}"/>
              </a:ext>
            </a:extLst>
          </p:cNvPr>
          <p:cNvSpPr txBox="1"/>
          <p:nvPr/>
        </p:nvSpPr>
        <p:spPr>
          <a:xfrm>
            <a:off x="599518" y="2260207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0BB5DD"/>
                </a:solidFill>
              </a:rPr>
              <a:t>(1)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0C69345-7D54-188E-0083-E8A34B0494D1}"/>
              </a:ext>
            </a:extLst>
          </p:cNvPr>
          <p:cNvSpPr txBox="1"/>
          <p:nvPr/>
        </p:nvSpPr>
        <p:spPr>
          <a:xfrm>
            <a:off x="599518" y="2722151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0BB5DD"/>
                </a:solidFill>
              </a:rPr>
              <a:t>(2)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987379E-E7A1-0D0F-B99F-8F97F1CC10A8}"/>
              </a:ext>
            </a:extLst>
          </p:cNvPr>
          <p:cNvSpPr txBox="1"/>
          <p:nvPr/>
        </p:nvSpPr>
        <p:spPr>
          <a:xfrm>
            <a:off x="599518" y="3191715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0BB5DD"/>
                </a:solidFill>
              </a:rPr>
              <a:t>(3)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FC9CB32D-DC8F-8F4D-592D-DB558F155D01}"/>
              </a:ext>
            </a:extLst>
          </p:cNvPr>
          <p:cNvGrpSpPr/>
          <p:nvPr/>
        </p:nvGrpSpPr>
        <p:grpSpPr>
          <a:xfrm>
            <a:off x="3036765" y="5312074"/>
            <a:ext cx="417102" cy="338554"/>
            <a:chOff x="3393359" y="4493500"/>
            <a:chExt cx="417102" cy="338554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6206867-1ABE-8B1D-9536-CA5F99D23698}"/>
                </a:ext>
              </a:extLst>
            </p:cNvPr>
            <p:cNvSpPr/>
            <p:nvPr/>
          </p:nvSpPr>
          <p:spPr>
            <a:xfrm>
              <a:off x="3447539" y="4520842"/>
              <a:ext cx="337597" cy="2838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BD2802C-0B81-3705-A476-D49DF1DF714F}"/>
                </a:ext>
              </a:extLst>
            </p:cNvPr>
            <p:cNvSpPr txBox="1"/>
            <p:nvPr/>
          </p:nvSpPr>
          <p:spPr>
            <a:xfrm>
              <a:off x="3393359" y="4493500"/>
              <a:ext cx="4171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de-DE" sz="1600" b="1" dirty="0">
                  <a:solidFill>
                    <a:srgbClr val="0BB5DD"/>
                  </a:solidFill>
                </a:rPr>
                <a:t>(4)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7FB5A70-96B0-8DDC-B035-8291099A6184}"/>
              </a:ext>
            </a:extLst>
          </p:cNvPr>
          <p:cNvGrpSpPr/>
          <p:nvPr/>
        </p:nvGrpSpPr>
        <p:grpSpPr>
          <a:xfrm>
            <a:off x="3036765" y="3761864"/>
            <a:ext cx="417102" cy="338554"/>
            <a:chOff x="3393359" y="4493500"/>
            <a:chExt cx="417102" cy="338554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2669573-4005-8CC8-86D8-EE5B2879B706}"/>
                </a:ext>
              </a:extLst>
            </p:cNvPr>
            <p:cNvSpPr/>
            <p:nvPr/>
          </p:nvSpPr>
          <p:spPr>
            <a:xfrm>
              <a:off x="3447539" y="4520842"/>
              <a:ext cx="337597" cy="2838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1927863A-D865-70B1-48D1-1FFDC82DC4C9}"/>
                </a:ext>
              </a:extLst>
            </p:cNvPr>
            <p:cNvSpPr txBox="1"/>
            <p:nvPr/>
          </p:nvSpPr>
          <p:spPr>
            <a:xfrm>
              <a:off x="3393359" y="4493500"/>
              <a:ext cx="4171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de-DE" sz="1600" b="1" dirty="0">
                  <a:solidFill>
                    <a:srgbClr val="0BB5DD"/>
                  </a:solidFill>
                </a:rPr>
                <a:t>(4)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1D66379-A47D-8F2B-E8DF-42D9243AF938}"/>
              </a:ext>
            </a:extLst>
          </p:cNvPr>
          <p:cNvGrpSpPr/>
          <p:nvPr/>
        </p:nvGrpSpPr>
        <p:grpSpPr>
          <a:xfrm>
            <a:off x="2724304" y="1766644"/>
            <a:ext cx="417102" cy="338554"/>
            <a:chOff x="3393359" y="4493500"/>
            <a:chExt cx="417102" cy="338554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B4054C2-CE5C-11B3-AFE3-4265B23D1046}"/>
                </a:ext>
              </a:extLst>
            </p:cNvPr>
            <p:cNvSpPr/>
            <p:nvPr/>
          </p:nvSpPr>
          <p:spPr>
            <a:xfrm>
              <a:off x="3447539" y="4520842"/>
              <a:ext cx="337597" cy="2838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4F8BCD6C-055A-F7FB-DCDF-6041D39F1066}"/>
                </a:ext>
              </a:extLst>
            </p:cNvPr>
            <p:cNvSpPr txBox="1"/>
            <p:nvPr/>
          </p:nvSpPr>
          <p:spPr>
            <a:xfrm>
              <a:off x="3393359" y="4493500"/>
              <a:ext cx="4171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de-DE" sz="1600" b="1" dirty="0">
                  <a:solidFill>
                    <a:srgbClr val="0BB5DD"/>
                  </a:solidFill>
                </a:rPr>
                <a:t>(5)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0EBB6039-797C-D1FD-CA84-0027983C6B48}"/>
              </a:ext>
            </a:extLst>
          </p:cNvPr>
          <p:cNvGrpSpPr/>
          <p:nvPr/>
        </p:nvGrpSpPr>
        <p:grpSpPr>
          <a:xfrm>
            <a:off x="3036765" y="2209801"/>
            <a:ext cx="417102" cy="338554"/>
            <a:chOff x="3393359" y="4493500"/>
            <a:chExt cx="417102" cy="338554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D788CF88-3EDF-BC7D-93A9-8B20C43997BB}"/>
                </a:ext>
              </a:extLst>
            </p:cNvPr>
            <p:cNvSpPr/>
            <p:nvPr/>
          </p:nvSpPr>
          <p:spPr>
            <a:xfrm>
              <a:off x="3447539" y="4520842"/>
              <a:ext cx="337597" cy="2838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86FE1E98-2628-CD5C-093E-DD6BFCDD263A}"/>
                </a:ext>
              </a:extLst>
            </p:cNvPr>
            <p:cNvSpPr txBox="1"/>
            <p:nvPr/>
          </p:nvSpPr>
          <p:spPr>
            <a:xfrm>
              <a:off x="3393359" y="4493500"/>
              <a:ext cx="4171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de-DE" sz="1600" b="1" dirty="0">
                  <a:solidFill>
                    <a:srgbClr val="0BB5DD"/>
                  </a:solidFill>
                </a:rPr>
                <a:t>(5)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52016D8-5502-42EA-E16F-D571F36A2186}"/>
              </a:ext>
            </a:extLst>
          </p:cNvPr>
          <p:cNvGrpSpPr/>
          <p:nvPr/>
        </p:nvGrpSpPr>
        <p:grpSpPr>
          <a:xfrm>
            <a:off x="3036765" y="4429070"/>
            <a:ext cx="417102" cy="338554"/>
            <a:chOff x="3393359" y="4493500"/>
            <a:chExt cx="417102" cy="338554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65C697C8-4E70-759C-51DB-71A3CA5A333D}"/>
                </a:ext>
              </a:extLst>
            </p:cNvPr>
            <p:cNvSpPr/>
            <p:nvPr/>
          </p:nvSpPr>
          <p:spPr>
            <a:xfrm>
              <a:off x="3447539" y="4520842"/>
              <a:ext cx="337597" cy="2838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50E0DAE0-953D-68B3-09A7-3F2CF0121334}"/>
                </a:ext>
              </a:extLst>
            </p:cNvPr>
            <p:cNvSpPr txBox="1"/>
            <p:nvPr/>
          </p:nvSpPr>
          <p:spPr>
            <a:xfrm>
              <a:off x="3393359" y="4493500"/>
              <a:ext cx="4171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de-DE" sz="1600" b="1" dirty="0">
                  <a:solidFill>
                    <a:srgbClr val="0BB5DD"/>
                  </a:solidFill>
                </a:rPr>
                <a:t>(5)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A91507D-3042-7B1D-8DD9-7BF6CBCDEAF9}"/>
              </a:ext>
            </a:extLst>
          </p:cNvPr>
          <p:cNvGrpSpPr/>
          <p:nvPr/>
        </p:nvGrpSpPr>
        <p:grpSpPr>
          <a:xfrm>
            <a:off x="3338648" y="2648771"/>
            <a:ext cx="417102" cy="338554"/>
            <a:chOff x="3393359" y="4493500"/>
            <a:chExt cx="417102" cy="338554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613A76C7-C6C9-D671-5366-13E26ED61D67}"/>
                </a:ext>
              </a:extLst>
            </p:cNvPr>
            <p:cNvSpPr/>
            <p:nvPr/>
          </p:nvSpPr>
          <p:spPr>
            <a:xfrm>
              <a:off x="3447539" y="4520842"/>
              <a:ext cx="337597" cy="2838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3735B393-B92A-9E0C-9AB0-4425111784E7}"/>
                </a:ext>
              </a:extLst>
            </p:cNvPr>
            <p:cNvSpPr txBox="1"/>
            <p:nvPr/>
          </p:nvSpPr>
          <p:spPr>
            <a:xfrm>
              <a:off x="3393359" y="4493500"/>
              <a:ext cx="4171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de-DE" sz="1600" b="1" dirty="0">
                  <a:solidFill>
                    <a:srgbClr val="0BB5DD"/>
                  </a:solidFill>
                </a:rPr>
                <a:t>(6)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AF19775-914B-DBE0-0CFC-A0559007A18E}"/>
              </a:ext>
            </a:extLst>
          </p:cNvPr>
          <p:cNvGrpSpPr/>
          <p:nvPr/>
        </p:nvGrpSpPr>
        <p:grpSpPr>
          <a:xfrm>
            <a:off x="3338648" y="3315615"/>
            <a:ext cx="417102" cy="338554"/>
            <a:chOff x="3393359" y="4493500"/>
            <a:chExt cx="417102" cy="338554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8D6615F2-DD7C-58B7-EA94-80352346202F}"/>
                </a:ext>
              </a:extLst>
            </p:cNvPr>
            <p:cNvSpPr/>
            <p:nvPr/>
          </p:nvSpPr>
          <p:spPr>
            <a:xfrm>
              <a:off x="3447539" y="4520842"/>
              <a:ext cx="337597" cy="2838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4CD6BB2F-F7F7-8751-0D77-842FBAC8F149}"/>
                </a:ext>
              </a:extLst>
            </p:cNvPr>
            <p:cNvSpPr txBox="1"/>
            <p:nvPr/>
          </p:nvSpPr>
          <p:spPr>
            <a:xfrm>
              <a:off x="3393359" y="4493500"/>
              <a:ext cx="4171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de-DE" sz="1600" b="1" dirty="0">
                  <a:solidFill>
                    <a:srgbClr val="0BB5DD"/>
                  </a:solidFill>
                </a:rPr>
                <a:t>(6)</a:t>
              </a:r>
            </a:p>
          </p:txBody>
        </p: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98C71B72-D98E-52F8-C261-58CB6A088E62}"/>
              </a:ext>
            </a:extLst>
          </p:cNvPr>
          <p:cNvSpPr txBox="1"/>
          <p:nvPr/>
        </p:nvSpPr>
        <p:spPr>
          <a:xfrm>
            <a:off x="599518" y="1791098"/>
            <a:ext cx="417102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de-DE" sz="1600" b="1" dirty="0">
                <a:solidFill>
                  <a:srgbClr val="0BB5DD"/>
                </a:solidFill>
              </a:rPr>
              <a:t>(7)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0B72030-68FF-6A6E-699D-5C5557B2A84A}"/>
              </a:ext>
            </a:extLst>
          </p:cNvPr>
          <p:cNvSpPr txBox="1"/>
          <p:nvPr/>
        </p:nvSpPr>
        <p:spPr>
          <a:xfrm>
            <a:off x="599518" y="3661279"/>
            <a:ext cx="417102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de-DE" sz="1600" b="1" dirty="0">
                <a:solidFill>
                  <a:srgbClr val="0BB5DD"/>
                </a:solidFill>
              </a:rPr>
              <a:t>(8)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7E77C5-CE05-B888-D09C-22F43A38D911}"/>
              </a:ext>
            </a:extLst>
          </p:cNvPr>
          <p:cNvSpPr txBox="1"/>
          <p:nvPr/>
        </p:nvSpPr>
        <p:spPr>
          <a:xfrm>
            <a:off x="599518" y="4132650"/>
            <a:ext cx="417102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de-DE" sz="1600" b="1" dirty="0">
                <a:solidFill>
                  <a:srgbClr val="0BB5DD"/>
                </a:solidFill>
              </a:rPr>
              <a:t>(9)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D3D2FC58-7CDD-116F-E324-CEDA99CE179E}"/>
              </a:ext>
            </a:extLst>
          </p:cNvPr>
          <p:cNvSpPr/>
          <p:nvPr/>
        </p:nvSpPr>
        <p:spPr>
          <a:xfrm>
            <a:off x="2724304" y="1149181"/>
            <a:ext cx="2649953" cy="5085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04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E715A43-AFF4-CE41-3ECB-C02A8D709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43" y="1598185"/>
            <a:ext cx="10591579" cy="57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1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7A98D169-D96F-7F5E-BB36-37E7E9680F70}"/>
              </a:ext>
            </a:extLst>
          </p:cNvPr>
          <p:cNvSpPr/>
          <p:nvPr/>
        </p:nvSpPr>
        <p:spPr>
          <a:xfrm>
            <a:off x="584503" y="1097853"/>
            <a:ext cx="5511496" cy="481124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0783CD8C-A5EC-645A-5B6D-E2CCA075BB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38"/>
          <a:stretch/>
        </p:blipFill>
        <p:spPr>
          <a:xfrm>
            <a:off x="808068" y="1097855"/>
            <a:ext cx="10572881" cy="481124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BC205DE-4429-2565-4A03-EF73E947A23F}"/>
              </a:ext>
            </a:extLst>
          </p:cNvPr>
          <p:cNvSpPr txBox="1"/>
          <p:nvPr/>
        </p:nvSpPr>
        <p:spPr>
          <a:xfrm>
            <a:off x="599518" y="2260207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0BB5DD"/>
                </a:solidFill>
              </a:rPr>
              <a:t>(1)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0C69345-7D54-188E-0083-E8A34B0494D1}"/>
              </a:ext>
            </a:extLst>
          </p:cNvPr>
          <p:cNvSpPr txBox="1"/>
          <p:nvPr/>
        </p:nvSpPr>
        <p:spPr>
          <a:xfrm>
            <a:off x="599518" y="2722151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0BB5DD"/>
                </a:solidFill>
              </a:rPr>
              <a:t>(2)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987379E-E7A1-0D0F-B99F-8F97F1CC10A8}"/>
              </a:ext>
            </a:extLst>
          </p:cNvPr>
          <p:cNvSpPr txBox="1"/>
          <p:nvPr/>
        </p:nvSpPr>
        <p:spPr>
          <a:xfrm>
            <a:off x="599518" y="3191715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solidFill>
                  <a:srgbClr val="0BB5DD"/>
                </a:solidFill>
              </a:rPr>
              <a:t>(3)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FC9CB32D-DC8F-8F4D-592D-DB558F155D01}"/>
              </a:ext>
            </a:extLst>
          </p:cNvPr>
          <p:cNvGrpSpPr/>
          <p:nvPr/>
        </p:nvGrpSpPr>
        <p:grpSpPr>
          <a:xfrm>
            <a:off x="3036765" y="5312074"/>
            <a:ext cx="417102" cy="338554"/>
            <a:chOff x="3393359" y="4493500"/>
            <a:chExt cx="417102" cy="338554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6206867-1ABE-8B1D-9536-CA5F99D23698}"/>
                </a:ext>
              </a:extLst>
            </p:cNvPr>
            <p:cNvSpPr/>
            <p:nvPr/>
          </p:nvSpPr>
          <p:spPr>
            <a:xfrm>
              <a:off x="3447539" y="4520842"/>
              <a:ext cx="337597" cy="2838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7BD2802C-0B81-3705-A476-D49DF1DF714F}"/>
                </a:ext>
              </a:extLst>
            </p:cNvPr>
            <p:cNvSpPr txBox="1"/>
            <p:nvPr/>
          </p:nvSpPr>
          <p:spPr>
            <a:xfrm>
              <a:off x="3393359" y="4493500"/>
              <a:ext cx="4171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de-DE" sz="1600" b="1" dirty="0">
                  <a:solidFill>
                    <a:srgbClr val="0BB5DD"/>
                  </a:solidFill>
                </a:rPr>
                <a:t>(4)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7FB5A70-96B0-8DDC-B035-8291099A6184}"/>
              </a:ext>
            </a:extLst>
          </p:cNvPr>
          <p:cNvGrpSpPr/>
          <p:nvPr/>
        </p:nvGrpSpPr>
        <p:grpSpPr>
          <a:xfrm>
            <a:off x="3036765" y="3761864"/>
            <a:ext cx="417102" cy="338554"/>
            <a:chOff x="3393359" y="4493500"/>
            <a:chExt cx="417102" cy="338554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2669573-4005-8CC8-86D8-EE5B2879B706}"/>
                </a:ext>
              </a:extLst>
            </p:cNvPr>
            <p:cNvSpPr/>
            <p:nvPr/>
          </p:nvSpPr>
          <p:spPr>
            <a:xfrm>
              <a:off x="3447539" y="4520842"/>
              <a:ext cx="337597" cy="2838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1927863A-D865-70B1-48D1-1FFDC82DC4C9}"/>
                </a:ext>
              </a:extLst>
            </p:cNvPr>
            <p:cNvSpPr txBox="1"/>
            <p:nvPr/>
          </p:nvSpPr>
          <p:spPr>
            <a:xfrm>
              <a:off x="3393359" y="4493500"/>
              <a:ext cx="4171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de-DE" sz="1600" b="1" dirty="0">
                  <a:solidFill>
                    <a:srgbClr val="0BB5DD"/>
                  </a:solidFill>
                </a:rPr>
                <a:t>(4)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1D66379-A47D-8F2B-E8DF-42D9243AF938}"/>
              </a:ext>
            </a:extLst>
          </p:cNvPr>
          <p:cNvGrpSpPr/>
          <p:nvPr/>
        </p:nvGrpSpPr>
        <p:grpSpPr>
          <a:xfrm>
            <a:off x="2724304" y="1766644"/>
            <a:ext cx="417102" cy="338554"/>
            <a:chOff x="3393359" y="4493500"/>
            <a:chExt cx="417102" cy="338554"/>
          </a:xfrm>
        </p:grpSpPr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9B4054C2-CE5C-11B3-AFE3-4265B23D1046}"/>
                </a:ext>
              </a:extLst>
            </p:cNvPr>
            <p:cNvSpPr/>
            <p:nvPr/>
          </p:nvSpPr>
          <p:spPr>
            <a:xfrm>
              <a:off x="3447539" y="4520842"/>
              <a:ext cx="337597" cy="2838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4F8BCD6C-055A-F7FB-DCDF-6041D39F1066}"/>
                </a:ext>
              </a:extLst>
            </p:cNvPr>
            <p:cNvSpPr txBox="1"/>
            <p:nvPr/>
          </p:nvSpPr>
          <p:spPr>
            <a:xfrm>
              <a:off x="3393359" y="4493500"/>
              <a:ext cx="4171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de-DE" sz="1600" b="1" dirty="0">
                  <a:solidFill>
                    <a:srgbClr val="0BB5DD"/>
                  </a:solidFill>
                </a:rPr>
                <a:t>(5)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0EBB6039-797C-D1FD-CA84-0027983C6B48}"/>
              </a:ext>
            </a:extLst>
          </p:cNvPr>
          <p:cNvGrpSpPr/>
          <p:nvPr/>
        </p:nvGrpSpPr>
        <p:grpSpPr>
          <a:xfrm>
            <a:off x="3036765" y="2209801"/>
            <a:ext cx="417102" cy="338554"/>
            <a:chOff x="3393359" y="4493500"/>
            <a:chExt cx="417102" cy="338554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D788CF88-3EDF-BC7D-93A9-8B20C43997BB}"/>
                </a:ext>
              </a:extLst>
            </p:cNvPr>
            <p:cNvSpPr/>
            <p:nvPr/>
          </p:nvSpPr>
          <p:spPr>
            <a:xfrm>
              <a:off x="3447539" y="4520842"/>
              <a:ext cx="337597" cy="2838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86FE1E98-2628-CD5C-093E-DD6BFCDD263A}"/>
                </a:ext>
              </a:extLst>
            </p:cNvPr>
            <p:cNvSpPr txBox="1"/>
            <p:nvPr/>
          </p:nvSpPr>
          <p:spPr>
            <a:xfrm>
              <a:off x="3393359" y="4493500"/>
              <a:ext cx="4171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de-DE" sz="1600" b="1" dirty="0">
                  <a:solidFill>
                    <a:srgbClr val="0BB5DD"/>
                  </a:solidFill>
                </a:rPr>
                <a:t>(5)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52016D8-5502-42EA-E16F-D571F36A2186}"/>
              </a:ext>
            </a:extLst>
          </p:cNvPr>
          <p:cNvGrpSpPr/>
          <p:nvPr/>
        </p:nvGrpSpPr>
        <p:grpSpPr>
          <a:xfrm>
            <a:off x="3036765" y="4429070"/>
            <a:ext cx="417102" cy="338554"/>
            <a:chOff x="3393359" y="4493500"/>
            <a:chExt cx="417102" cy="338554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65C697C8-4E70-759C-51DB-71A3CA5A333D}"/>
                </a:ext>
              </a:extLst>
            </p:cNvPr>
            <p:cNvSpPr/>
            <p:nvPr/>
          </p:nvSpPr>
          <p:spPr>
            <a:xfrm>
              <a:off x="3447539" y="4520842"/>
              <a:ext cx="337597" cy="2838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50E0DAE0-953D-68B3-09A7-3F2CF0121334}"/>
                </a:ext>
              </a:extLst>
            </p:cNvPr>
            <p:cNvSpPr txBox="1"/>
            <p:nvPr/>
          </p:nvSpPr>
          <p:spPr>
            <a:xfrm>
              <a:off x="3393359" y="4493500"/>
              <a:ext cx="4171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de-DE" sz="1600" b="1" dirty="0">
                  <a:solidFill>
                    <a:srgbClr val="0BB5DD"/>
                  </a:solidFill>
                </a:rPr>
                <a:t>(5)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4A91507D-3042-7B1D-8DD9-7BF6CBCDEAF9}"/>
              </a:ext>
            </a:extLst>
          </p:cNvPr>
          <p:cNvGrpSpPr/>
          <p:nvPr/>
        </p:nvGrpSpPr>
        <p:grpSpPr>
          <a:xfrm>
            <a:off x="3338648" y="2648771"/>
            <a:ext cx="417102" cy="338554"/>
            <a:chOff x="3393359" y="4493500"/>
            <a:chExt cx="417102" cy="338554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613A76C7-C6C9-D671-5366-13E26ED61D67}"/>
                </a:ext>
              </a:extLst>
            </p:cNvPr>
            <p:cNvSpPr/>
            <p:nvPr/>
          </p:nvSpPr>
          <p:spPr>
            <a:xfrm>
              <a:off x="3447539" y="4520842"/>
              <a:ext cx="337597" cy="2838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3735B393-B92A-9E0C-9AB0-4425111784E7}"/>
                </a:ext>
              </a:extLst>
            </p:cNvPr>
            <p:cNvSpPr txBox="1"/>
            <p:nvPr/>
          </p:nvSpPr>
          <p:spPr>
            <a:xfrm>
              <a:off x="3393359" y="4493500"/>
              <a:ext cx="4171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de-DE" sz="1600" b="1" dirty="0">
                  <a:solidFill>
                    <a:srgbClr val="0BB5DD"/>
                  </a:solidFill>
                </a:rPr>
                <a:t>(6)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5AF19775-914B-DBE0-0CFC-A0559007A18E}"/>
              </a:ext>
            </a:extLst>
          </p:cNvPr>
          <p:cNvGrpSpPr/>
          <p:nvPr/>
        </p:nvGrpSpPr>
        <p:grpSpPr>
          <a:xfrm>
            <a:off x="3338648" y="3315615"/>
            <a:ext cx="417102" cy="338554"/>
            <a:chOff x="3393359" y="4493500"/>
            <a:chExt cx="417102" cy="338554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8D6615F2-DD7C-58B7-EA94-80352346202F}"/>
                </a:ext>
              </a:extLst>
            </p:cNvPr>
            <p:cNvSpPr/>
            <p:nvPr/>
          </p:nvSpPr>
          <p:spPr>
            <a:xfrm>
              <a:off x="3447539" y="4520842"/>
              <a:ext cx="337597" cy="2838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 dirty="0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4CD6BB2F-F7F7-8751-0D77-842FBAC8F149}"/>
                </a:ext>
              </a:extLst>
            </p:cNvPr>
            <p:cNvSpPr txBox="1"/>
            <p:nvPr/>
          </p:nvSpPr>
          <p:spPr>
            <a:xfrm>
              <a:off x="3393359" y="4493500"/>
              <a:ext cx="4171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de-DE" sz="1600" b="1" dirty="0">
                  <a:solidFill>
                    <a:srgbClr val="0BB5DD"/>
                  </a:solidFill>
                </a:rPr>
                <a:t>(6)</a:t>
              </a:r>
            </a:p>
          </p:txBody>
        </p: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98C71B72-D98E-52F8-C261-58CB6A088E62}"/>
              </a:ext>
            </a:extLst>
          </p:cNvPr>
          <p:cNvSpPr txBox="1"/>
          <p:nvPr/>
        </p:nvSpPr>
        <p:spPr>
          <a:xfrm>
            <a:off x="599518" y="1791098"/>
            <a:ext cx="417102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de-DE" sz="1600" b="1" dirty="0">
                <a:solidFill>
                  <a:srgbClr val="0BB5DD"/>
                </a:solidFill>
              </a:rPr>
              <a:t>(7)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0B72030-68FF-6A6E-699D-5C5557B2A84A}"/>
              </a:ext>
            </a:extLst>
          </p:cNvPr>
          <p:cNvSpPr txBox="1"/>
          <p:nvPr/>
        </p:nvSpPr>
        <p:spPr>
          <a:xfrm>
            <a:off x="599518" y="3661279"/>
            <a:ext cx="417102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de-DE" sz="1600" b="1" dirty="0">
                <a:solidFill>
                  <a:srgbClr val="0BB5DD"/>
                </a:solidFill>
              </a:rPr>
              <a:t>(8)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4B7E77C5-CE05-B888-D09C-22F43A38D911}"/>
              </a:ext>
            </a:extLst>
          </p:cNvPr>
          <p:cNvSpPr txBox="1"/>
          <p:nvPr/>
        </p:nvSpPr>
        <p:spPr>
          <a:xfrm>
            <a:off x="599518" y="4132650"/>
            <a:ext cx="417102" cy="338554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de-DE" sz="1600" b="1" dirty="0">
                <a:solidFill>
                  <a:srgbClr val="0BB5DD"/>
                </a:solidFill>
              </a:rPr>
              <a:t>(9)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D3D2FC58-7CDD-116F-E324-CEDA99CE179E}"/>
              </a:ext>
            </a:extLst>
          </p:cNvPr>
          <p:cNvSpPr/>
          <p:nvPr/>
        </p:nvSpPr>
        <p:spPr>
          <a:xfrm>
            <a:off x="2724304" y="1149181"/>
            <a:ext cx="2649953" cy="5085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48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Breitbild</PresentationFormat>
  <Paragraphs>47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 Rodrigues</dc:creator>
  <cp:lastModifiedBy>Cristina Martins Rodrigues</cp:lastModifiedBy>
  <cp:revision>1</cp:revision>
  <dcterms:created xsi:type="dcterms:W3CDTF">2023-07-12T13:35:04Z</dcterms:created>
  <dcterms:modified xsi:type="dcterms:W3CDTF">2023-07-12T15:41:32Z</dcterms:modified>
</cp:coreProperties>
</file>