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  <p:sldMasterId id="2147483690" r:id="rId6"/>
  </p:sldMasterIdLst>
  <p:notesMasterIdLst>
    <p:notesMasterId r:id="rId10"/>
  </p:notesMasterIdLst>
  <p:sldIdLst>
    <p:sldId id="342" r:id="rId7"/>
    <p:sldId id="353" r:id="rId8"/>
    <p:sldId id="3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B05A1-38DD-4279-901B-A1C46107B9D1}" v="3" dt="2022-10-09T17:45:11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00" autoAdjust="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, Surajit" userId="dbec068a-279c-45a4-9243-6ecadf90783e" providerId="ADAL" clId="{6389BE4C-9C34-4225-AB93-383D499050D6}"/>
    <pc:docChg chg="custSel addSld modSld">
      <pc:chgData name="Sen, Surajit" userId="dbec068a-279c-45a4-9243-6ecadf90783e" providerId="ADAL" clId="{6389BE4C-9C34-4225-AB93-383D499050D6}" dt="2022-02-15T08:58:07.540" v="16" actId="1076"/>
      <pc:docMkLst>
        <pc:docMk/>
      </pc:docMkLst>
      <pc:sldChg chg="addSp delSp modSp add mod">
        <pc:chgData name="Sen, Surajit" userId="dbec068a-279c-45a4-9243-6ecadf90783e" providerId="ADAL" clId="{6389BE4C-9C34-4225-AB93-383D499050D6}" dt="2022-02-15T08:58:07.540" v="16" actId="1076"/>
        <pc:sldMkLst>
          <pc:docMk/>
          <pc:sldMk cId="812151352" sldId="342"/>
        </pc:sldMkLst>
        <pc:spChg chg="add del mod">
          <ac:chgData name="Sen, Surajit" userId="dbec068a-279c-45a4-9243-6ecadf90783e" providerId="ADAL" clId="{6389BE4C-9C34-4225-AB93-383D499050D6}" dt="2022-02-15T08:57:08.346" v="9"/>
          <ac:spMkLst>
            <pc:docMk/>
            <pc:sldMk cId="812151352" sldId="342"/>
            <ac:spMk id="21" creationId="{1FED4581-F814-4167-9CCB-D9A354F99668}"/>
          </ac:spMkLst>
        </pc:spChg>
        <pc:spChg chg="add mod">
          <ac:chgData name="Sen, Surajit" userId="dbec068a-279c-45a4-9243-6ecadf90783e" providerId="ADAL" clId="{6389BE4C-9C34-4225-AB93-383D499050D6}" dt="2022-02-15T08:58:07.540" v="16" actId="1076"/>
          <ac:spMkLst>
            <pc:docMk/>
            <pc:sldMk cId="812151352" sldId="342"/>
            <ac:spMk id="26" creationId="{762D9BEB-71F6-42AA-B769-F76E4DA895F8}"/>
          </ac:spMkLst>
        </pc:spChg>
        <pc:spChg chg="del">
          <ac:chgData name="Sen, Surajit" userId="dbec068a-279c-45a4-9243-6ecadf90783e" providerId="ADAL" clId="{6389BE4C-9C34-4225-AB93-383D499050D6}" dt="2022-02-15T08:57:02.360" v="7" actId="478"/>
          <ac:spMkLst>
            <pc:docMk/>
            <pc:sldMk cId="812151352" sldId="342"/>
            <ac:spMk id="34" creationId="{51AB7373-1810-43AF-AF2F-45FD4476A465}"/>
          </ac:spMkLst>
        </pc:spChg>
        <pc:picChg chg="add mod">
          <ac:chgData name="Sen, Surajit" userId="dbec068a-279c-45a4-9243-6ecadf90783e" providerId="ADAL" clId="{6389BE4C-9C34-4225-AB93-383D499050D6}" dt="2022-02-15T08:56:48.079" v="6" actId="14100"/>
          <ac:picMkLst>
            <pc:docMk/>
            <pc:sldMk cId="812151352" sldId="342"/>
            <ac:picMk id="7" creationId="{F906240C-64F2-479F-A7D9-5C439A401E59}"/>
          </ac:picMkLst>
        </pc:picChg>
        <pc:picChg chg="del">
          <ac:chgData name="Sen, Surajit" userId="dbec068a-279c-45a4-9243-6ecadf90783e" providerId="ADAL" clId="{6389BE4C-9C34-4225-AB93-383D499050D6}" dt="2022-02-15T08:56:10.147" v="1" actId="478"/>
          <ac:picMkLst>
            <pc:docMk/>
            <pc:sldMk cId="812151352" sldId="342"/>
            <ac:picMk id="24" creationId="{F75E11C3-707A-40F5-961B-00FAAEC6C9C4}"/>
          </ac:picMkLst>
        </pc:picChg>
      </pc:sldChg>
    </pc:docChg>
  </pc:docChgLst>
  <pc:docChgLst>
    <pc:chgData name="Pramanik, Paritosh" userId="665976f9-81cc-4eb8-bb0d-764082b90da4" providerId="ADAL" clId="{B24B3B8A-C3CF-45E1-92BB-F971E8250044}"/>
    <pc:docChg chg="custSel addSld delSld modSld">
      <pc:chgData name="Pramanik, Paritosh" userId="665976f9-81cc-4eb8-bb0d-764082b90da4" providerId="ADAL" clId="{B24B3B8A-C3CF-45E1-92BB-F971E8250044}" dt="2022-09-26T16:25:11.756" v="879" actId="20577"/>
      <pc:docMkLst>
        <pc:docMk/>
      </pc:docMkLst>
      <pc:sldChg chg="modSp mod">
        <pc:chgData name="Pramanik, Paritosh" userId="665976f9-81cc-4eb8-bb0d-764082b90da4" providerId="ADAL" clId="{B24B3B8A-C3CF-45E1-92BB-F971E8250044}" dt="2022-09-21T13:03:40.973" v="63" actId="20577"/>
        <pc:sldMkLst>
          <pc:docMk/>
          <pc:sldMk cId="1439461262" sldId="342"/>
        </pc:sldMkLst>
        <pc:spChg chg="mod">
          <ac:chgData name="Pramanik, Paritosh" userId="665976f9-81cc-4eb8-bb0d-764082b90da4" providerId="ADAL" clId="{B24B3B8A-C3CF-45E1-92BB-F971E8250044}" dt="2022-09-21T13:03:40.973" v="63" actId="20577"/>
          <ac:spMkLst>
            <pc:docMk/>
            <pc:sldMk cId="1439461262" sldId="342"/>
            <ac:spMk id="12" creationId="{00000000-0000-0000-0000-000000000000}"/>
          </ac:spMkLst>
        </pc:spChg>
      </pc:sldChg>
      <pc:sldChg chg="del">
        <pc:chgData name="Pramanik, Paritosh" userId="665976f9-81cc-4eb8-bb0d-764082b90da4" providerId="ADAL" clId="{B24B3B8A-C3CF-45E1-92BB-F971E8250044}" dt="2022-09-21T13:36:32.285" v="782" actId="47"/>
        <pc:sldMkLst>
          <pc:docMk/>
          <pc:sldMk cId="335322755" sldId="343"/>
        </pc:sldMkLst>
      </pc:sldChg>
      <pc:sldChg chg="del">
        <pc:chgData name="Pramanik, Paritosh" userId="665976f9-81cc-4eb8-bb0d-764082b90da4" providerId="ADAL" clId="{B24B3B8A-C3CF-45E1-92BB-F971E8250044}" dt="2022-09-21T13:36:35.800" v="783" actId="47"/>
        <pc:sldMkLst>
          <pc:docMk/>
          <pc:sldMk cId="1258481204" sldId="345"/>
        </pc:sldMkLst>
      </pc:sldChg>
      <pc:sldChg chg="delSp modSp del mod">
        <pc:chgData name="Pramanik, Paritosh" userId="665976f9-81cc-4eb8-bb0d-764082b90da4" providerId="ADAL" clId="{B24B3B8A-C3CF-45E1-92BB-F971E8250044}" dt="2022-09-21T13:12:51.870" v="376" actId="47"/>
        <pc:sldMkLst>
          <pc:docMk/>
          <pc:sldMk cId="2991637184" sldId="346"/>
        </pc:sldMkLst>
        <pc:spChg chg="del mod">
          <ac:chgData name="Pramanik, Paritosh" userId="665976f9-81cc-4eb8-bb0d-764082b90da4" providerId="ADAL" clId="{B24B3B8A-C3CF-45E1-92BB-F971E8250044}" dt="2022-09-21T12:59:07.917" v="32"/>
          <ac:spMkLst>
            <pc:docMk/>
            <pc:sldMk cId="2991637184" sldId="346"/>
            <ac:spMk id="3" creationId="{A83BD6D5-C16A-4AD4-8300-5E8551D77347}"/>
          </ac:spMkLst>
        </pc:spChg>
      </pc:sldChg>
      <pc:sldChg chg="del">
        <pc:chgData name="Pramanik, Paritosh" userId="665976f9-81cc-4eb8-bb0d-764082b90da4" providerId="ADAL" clId="{B24B3B8A-C3CF-45E1-92BB-F971E8250044}" dt="2022-09-21T12:57:03.217" v="15" actId="47"/>
        <pc:sldMkLst>
          <pc:docMk/>
          <pc:sldMk cId="2866702131" sldId="347"/>
        </pc:sldMkLst>
      </pc:sldChg>
      <pc:sldChg chg="modSp del mod">
        <pc:chgData name="Pramanik, Paritosh" userId="665976f9-81cc-4eb8-bb0d-764082b90da4" providerId="ADAL" clId="{B24B3B8A-C3CF-45E1-92BB-F971E8250044}" dt="2022-09-21T13:07:21.029" v="311" actId="47"/>
        <pc:sldMkLst>
          <pc:docMk/>
          <pc:sldMk cId="2377057046" sldId="348"/>
        </pc:sldMkLst>
        <pc:spChg chg="mod">
          <ac:chgData name="Pramanik, Paritosh" userId="665976f9-81cc-4eb8-bb0d-764082b90da4" providerId="ADAL" clId="{B24B3B8A-C3CF-45E1-92BB-F971E8250044}" dt="2022-09-21T13:02:55.906" v="45" actId="20577"/>
          <ac:spMkLst>
            <pc:docMk/>
            <pc:sldMk cId="2377057046" sldId="348"/>
            <ac:spMk id="12" creationId="{00000000-0000-0000-0000-000000000000}"/>
          </ac:spMkLst>
        </pc:spChg>
      </pc:sldChg>
      <pc:sldChg chg="del">
        <pc:chgData name="Pramanik, Paritosh" userId="665976f9-81cc-4eb8-bb0d-764082b90da4" providerId="ADAL" clId="{B24B3B8A-C3CF-45E1-92BB-F971E8250044}" dt="2022-09-21T13:12:56.861" v="377" actId="47"/>
        <pc:sldMkLst>
          <pc:docMk/>
          <pc:sldMk cId="2732501465" sldId="349"/>
        </pc:sldMkLst>
      </pc:sldChg>
      <pc:sldChg chg="del">
        <pc:chgData name="Pramanik, Paritosh" userId="665976f9-81cc-4eb8-bb0d-764082b90da4" providerId="ADAL" clId="{B24B3B8A-C3CF-45E1-92BB-F971E8250044}" dt="2022-09-21T13:09:02.961" v="353" actId="47"/>
        <pc:sldMkLst>
          <pc:docMk/>
          <pc:sldMk cId="2457042836" sldId="350"/>
        </pc:sldMkLst>
      </pc:sldChg>
      <pc:sldChg chg="new del">
        <pc:chgData name="Pramanik, Paritosh" userId="665976f9-81cc-4eb8-bb0d-764082b90da4" providerId="ADAL" clId="{B24B3B8A-C3CF-45E1-92BB-F971E8250044}" dt="2022-09-21T12:59:53.139" v="34" actId="47"/>
        <pc:sldMkLst>
          <pc:docMk/>
          <pc:sldMk cId="114937902" sldId="351"/>
        </pc:sldMkLst>
      </pc:sldChg>
      <pc:sldChg chg="new del">
        <pc:chgData name="Pramanik, Paritosh" userId="665976f9-81cc-4eb8-bb0d-764082b90da4" providerId="ADAL" clId="{B24B3B8A-C3CF-45E1-92BB-F971E8250044}" dt="2022-09-21T13:00:45.065" v="37" actId="47"/>
        <pc:sldMkLst>
          <pc:docMk/>
          <pc:sldMk cId="1987516241" sldId="351"/>
        </pc:sldMkLst>
      </pc:sldChg>
      <pc:sldChg chg="modSp new mod">
        <pc:chgData name="Pramanik, Paritosh" userId="665976f9-81cc-4eb8-bb0d-764082b90da4" providerId="ADAL" clId="{B24B3B8A-C3CF-45E1-92BB-F971E8250044}" dt="2022-09-26T16:25:11.756" v="879" actId="20577"/>
        <pc:sldMkLst>
          <pc:docMk/>
          <pc:sldMk cId="2838976694" sldId="351"/>
        </pc:sldMkLst>
        <pc:spChg chg="mod">
          <ac:chgData name="Pramanik, Paritosh" userId="665976f9-81cc-4eb8-bb0d-764082b90da4" providerId="ADAL" clId="{B24B3B8A-C3CF-45E1-92BB-F971E8250044}" dt="2022-09-21T13:05:21.074" v="139" actId="14100"/>
          <ac:spMkLst>
            <pc:docMk/>
            <pc:sldMk cId="2838976694" sldId="351"/>
            <ac:spMk id="2" creationId="{D444D881-1D9B-4C2B-84B9-03107670EF73}"/>
          </ac:spMkLst>
        </pc:spChg>
        <pc:spChg chg="mod">
          <ac:chgData name="Pramanik, Paritosh" userId="665976f9-81cc-4eb8-bb0d-764082b90da4" providerId="ADAL" clId="{B24B3B8A-C3CF-45E1-92BB-F971E8250044}" dt="2022-09-26T16:25:11.756" v="879" actId="20577"/>
          <ac:spMkLst>
            <pc:docMk/>
            <pc:sldMk cId="2838976694" sldId="351"/>
            <ac:spMk id="3" creationId="{21E5B48C-451C-4A99-918B-40C7752C7CF1}"/>
          </ac:spMkLst>
        </pc:spChg>
      </pc:sldChg>
      <pc:sldChg chg="modSp new mod">
        <pc:chgData name="Pramanik, Paritosh" userId="665976f9-81cc-4eb8-bb0d-764082b90da4" providerId="ADAL" clId="{B24B3B8A-C3CF-45E1-92BB-F971E8250044}" dt="2022-09-21T13:12:42.186" v="375" actId="20577"/>
        <pc:sldMkLst>
          <pc:docMk/>
          <pc:sldMk cId="1384709366" sldId="352"/>
        </pc:sldMkLst>
        <pc:spChg chg="mod">
          <ac:chgData name="Pramanik, Paritosh" userId="665976f9-81cc-4eb8-bb0d-764082b90da4" providerId="ADAL" clId="{B24B3B8A-C3CF-45E1-92BB-F971E8250044}" dt="2022-09-21T13:08:29.172" v="351" actId="14100"/>
          <ac:spMkLst>
            <pc:docMk/>
            <pc:sldMk cId="1384709366" sldId="352"/>
            <ac:spMk id="2" creationId="{7C324D44-7E4C-4BF5-8D08-A9765874EDAF}"/>
          </ac:spMkLst>
        </pc:spChg>
        <pc:spChg chg="mod">
          <ac:chgData name="Pramanik, Paritosh" userId="665976f9-81cc-4eb8-bb0d-764082b90da4" providerId="ADAL" clId="{B24B3B8A-C3CF-45E1-92BB-F971E8250044}" dt="2022-09-21T13:12:42.186" v="375" actId="20577"/>
          <ac:spMkLst>
            <pc:docMk/>
            <pc:sldMk cId="1384709366" sldId="352"/>
            <ac:spMk id="3" creationId="{5A2FA3A2-71E3-4CDB-8F6D-6301E527D4FB}"/>
          </ac:spMkLst>
        </pc:spChg>
      </pc:sldChg>
      <pc:sldChg chg="modSp new mod">
        <pc:chgData name="Pramanik, Paritosh" userId="665976f9-81cc-4eb8-bb0d-764082b90da4" providerId="ADAL" clId="{B24B3B8A-C3CF-45E1-92BB-F971E8250044}" dt="2022-09-21T13:33:28.067" v="766" actId="123"/>
        <pc:sldMkLst>
          <pc:docMk/>
          <pc:sldMk cId="128468403" sldId="353"/>
        </pc:sldMkLst>
        <pc:spChg chg="mod">
          <ac:chgData name="Pramanik, Paritosh" userId="665976f9-81cc-4eb8-bb0d-764082b90da4" providerId="ADAL" clId="{B24B3B8A-C3CF-45E1-92BB-F971E8250044}" dt="2022-09-21T13:16:54.684" v="486" actId="14100"/>
          <ac:spMkLst>
            <pc:docMk/>
            <pc:sldMk cId="128468403" sldId="353"/>
            <ac:spMk id="2" creationId="{20C68D4E-5FA7-472B-AE92-6958A9D8910C}"/>
          </ac:spMkLst>
        </pc:spChg>
        <pc:spChg chg="mod">
          <ac:chgData name="Pramanik, Paritosh" userId="665976f9-81cc-4eb8-bb0d-764082b90da4" providerId="ADAL" clId="{B24B3B8A-C3CF-45E1-92BB-F971E8250044}" dt="2022-09-21T13:33:28.067" v="766" actId="123"/>
          <ac:spMkLst>
            <pc:docMk/>
            <pc:sldMk cId="128468403" sldId="353"/>
            <ac:spMk id="3" creationId="{E6921B81-AD06-49E2-B75F-73555060C9CC}"/>
          </ac:spMkLst>
        </pc:spChg>
      </pc:sldChg>
      <pc:sldChg chg="modSp new mod">
        <pc:chgData name="Pramanik, Paritosh" userId="665976f9-81cc-4eb8-bb0d-764082b90da4" providerId="ADAL" clId="{B24B3B8A-C3CF-45E1-92BB-F971E8250044}" dt="2022-09-21T13:36:45.912" v="784" actId="20577"/>
        <pc:sldMkLst>
          <pc:docMk/>
          <pc:sldMk cId="3289415199" sldId="354"/>
        </pc:sldMkLst>
        <pc:spChg chg="mod">
          <ac:chgData name="Pramanik, Paritosh" userId="665976f9-81cc-4eb8-bb0d-764082b90da4" providerId="ADAL" clId="{B24B3B8A-C3CF-45E1-92BB-F971E8250044}" dt="2022-09-21T13:36:45.912" v="784" actId="20577"/>
          <ac:spMkLst>
            <pc:docMk/>
            <pc:sldMk cId="3289415199" sldId="354"/>
            <ac:spMk id="2" creationId="{70045F15-154F-40C7-845C-0DB4E61E7E80}"/>
          </ac:spMkLst>
        </pc:spChg>
        <pc:spChg chg="mod">
          <ac:chgData name="Pramanik, Paritosh" userId="665976f9-81cc-4eb8-bb0d-764082b90da4" providerId="ADAL" clId="{B24B3B8A-C3CF-45E1-92BB-F971E8250044}" dt="2022-09-21T13:34:35.825" v="781" actId="207"/>
          <ac:spMkLst>
            <pc:docMk/>
            <pc:sldMk cId="3289415199" sldId="354"/>
            <ac:spMk id="3" creationId="{EA437E00-9B48-490E-8C09-D2C996B056C4}"/>
          </ac:spMkLst>
        </pc:spChg>
      </pc:sldChg>
    </pc:docChg>
  </pc:docChgLst>
  <pc:docChgLst>
    <pc:chgData name="Sen, Surajit" userId="dbec068a-279c-45a4-9243-6ecadf90783e" providerId="ADAL" clId="{CF756963-08F3-4ED5-B5C2-9122463F3CE8}"/>
    <pc:docChg chg="undo custSel delSld modSld">
      <pc:chgData name="Sen, Surajit" userId="dbec068a-279c-45a4-9243-6ecadf90783e" providerId="ADAL" clId="{CF756963-08F3-4ED5-B5C2-9122463F3CE8}" dt="2022-06-10T09:14:20.954" v="260" actId="20577"/>
      <pc:docMkLst>
        <pc:docMk/>
      </pc:docMkLst>
      <pc:sldChg chg="del">
        <pc:chgData name="Sen, Surajit" userId="dbec068a-279c-45a4-9243-6ecadf90783e" providerId="ADAL" clId="{CF756963-08F3-4ED5-B5C2-9122463F3CE8}" dt="2022-06-10T08:29:52.151" v="234" actId="47"/>
        <pc:sldMkLst>
          <pc:docMk/>
          <pc:sldMk cId="1348084299" sldId="341"/>
        </pc:sldMkLst>
      </pc:sldChg>
      <pc:sldChg chg="modSp mod">
        <pc:chgData name="Sen, Surajit" userId="dbec068a-279c-45a4-9243-6ecadf90783e" providerId="ADAL" clId="{CF756963-08F3-4ED5-B5C2-9122463F3CE8}" dt="2022-06-10T08:30:42.266" v="253" actId="1035"/>
        <pc:sldMkLst>
          <pc:docMk/>
          <pc:sldMk cId="1439461262" sldId="342"/>
        </pc:sldMkLst>
        <pc:spChg chg="mod">
          <ac:chgData name="Sen, Surajit" userId="dbec068a-279c-45a4-9243-6ecadf90783e" providerId="ADAL" clId="{CF756963-08F3-4ED5-B5C2-9122463F3CE8}" dt="2022-06-10T08:30:42.266" v="253" actId="1035"/>
          <ac:spMkLst>
            <pc:docMk/>
            <pc:sldMk cId="1439461262" sldId="342"/>
            <ac:spMk id="12" creationId="{00000000-0000-0000-0000-000000000000}"/>
          </ac:spMkLst>
        </pc:spChg>
      </pc:sldChg>
      <pc:sldChg chg="addSp modSp mod">
        <pc:chgData name="Sen, Surajit" userId="dbec068a-279c-45a4-9243-6ecadf90783e" providerId="ADAL" clId="{CF756963-08F3-4ED5-B5C2-9122463F3CE8}" dt="2022-06-10T09:14:20.954" v="260" actId="20577"/>
        <pc:sldMkLst>
          <pc:docMk/>
          <pc:sldMk cId="335322755" sldId="343"/>
        </pc:sldMkLst>
        <pc:spChg chg="add mod">
          <ac:chgData name="Sen, Surajit" userId="dbec068a-279c-45a4-9243-6ecadf90783e" providerId="ADAL" clId="{CF756963-08F3-4ED5-B5C2-9122463F3CE8}" dt="2022-06-10T08:29:03.963" v="207" actId="552"/>
          <ac:spMkLst>
            <pc:docMk/>
            <pc:sldMk cId="335322755" sldId="343"/>
            <ac:spMk id="2" creationId="{5D5536E3-840C-48C9-B38C-C9F359F829CB}"/>
          </ac:spMkLst>
        </pc:spChg>
        <pc:spChg chg="add mod">
          <ac:chgData name="Sen, Surajit" userId="dbec068a-279c-45a4-9243-6ecadf90783e" providerId="ADAL" clId="{CF756963-08F3-4ED5-B5C2-9122463F3CE8}" dt="2022-06-10T08:28:58.494" v="206" actId="552"/>
          <ac:spMkLst>
            <pc:docMk/>
            <pc:sldMk cId="335322755" sldId="343"/>
            <ac:spMk id="5" creationId="{31C9677B-B1C5-414E-9CED-B55B9999C4AB}"/>
          </ac:spMkLst>
        </pc:spChg>
        <pc:spChg chg="add mod">
          <ac:chgData name="Sen, Surajit" userId="dbec068a-279c-45a4-9243-6ecadf90783e" providerId="ADAL" clId="{CF756963-08F3-4ED5-B5C2-9122463F3CE8}" dt="2022-06-10T08:29:03.963" v="207" actId="552"/>
          <ac:spMkLst>
            <pc:docMk/>
            <pc:sldMk cId="335322755" sldId="343"/>
            <ac:spMk id="6" creationId="{48C18516-0EBB-4A11-9FD3-36310E538123}"/>
          </ac:spMkLst>
        </pc:spChg>
        <pc:spChg chg="add mod">
          <ac:chgData name="Sen, Surajit" userId="dbec068a-279c-45a4-9243-6ecadf90783e" providerId="ADAL" clId="{CF756963-08F3-4ED5-B5C2-9122463F3CE8}" dt="2022-06-10T08:28:58.494" v="206" actId="552"/>
          <ac:spMkLst>
            <pc:docMk/>
            <pc:sldMk cId="335322755" sldId="343"/>
            <ac:spMk id="7" creationId="{109ED9E7-8554-4ABA-AB32-D9A5C16C8545}"/>
          </ac:spMkLst>
        </pc:spChg>
        <pc:spChg chg="mod">
          <ac:chgData name="Sen, Surajit" userId="dbec068a-279c-45a4-9243-6ecadf90783e" providerId="ADAL" clId="{CF756963-08F3-4ED5-B5C2-9122463F3CE8}" dt="2022-06-10T09:14:20.954" v="260" actId="20577"/>
          <ac:spMkLst>
            <pc:docMk/>
            <pc:sldMk cId="335322755" sldId="343"/>
            <ac:spMk id="12" creationId="{00000000-0000-0000-0000-000000000000}"/>
          </ac:spMkLst>
        </pc:spChg>
        <pc:cxnChg chg="add mod">
          <ac:chgData name="Sen, Surajit" userId="dbec068a-279c-45a4-9243-6ecadf90783e" providerId="ADAL" clId="{CF756963-08F3-4ED5-B5C2-9122463F3CE8}" dt="2022-06-10T08:28:06.075" v="146" actId="13822"/>
          <ac:cxnSpMkLst>
            <pc:docMk/>
            <pc:sldMk cId="335322755" sldId="343"/>
            <ac:cxnSpMk id="4" creationId="{425B5AB1-E2BC-4E67-850F-8456724ACB53}"/>
          </ac:cxnSpMkLst>
        </pc:cxnChg>
        <pc:cxnChg chg="add mod">
          <ac:chgData name="Sen, Surajit" userId="dbec068a-279c-45a4-9243-6ecadf90783e" providerId="ADAL" clId="{CF756963-08F3-4ED5-B5C2-9122463F3CE8}" dt="2022-06-10T08:28:26.915" v="174" actId="13822"/>
          <ac:cxnSpMkLst>
            <pc:docMk/>
            <pc:sldMk cId="335322755" sldId="343"/>
            <ac:cxnSpMk id="9" creationId="{73C08364-EADB-4CCA-B5D1-9230E70C5FD0}"/>
          </ac:cxnSpMkLst>
        </pc:cxnChg>
      </pc:sldChg>
    </pc:docChg>
  </pc:docChgLst>
  <pc:docChgLst>
    <pc:chgData name="Sen, Surajit" userId="dbec068a-279c-45a4-9243-6ecadf90783e" providerId="ADAL" clId="{8959208F-480A-4895-B83D-70AB6D018BE7}"/>
    <pc:docChg chg="undo custSel addSld delSld modSld sldOrd">
      <pc:chgData name="Sen, Surajit" userId="dbec068a-279c-45a4-9243-6ecadf90783e" providerId="ADAL" clId="{8959208F-480A-4895-B83D-70AB6D018BE7}" dt="2022-09-19T09:28:37.026" v="1098" actId="255"/>
      <pc:docMkLst>
        <pc:docMk/>
      </pc:docMkLst>
      <pc:sldChg chg="modSp mod">
        <pc:chgData name="Sen, Surajit" userId="dbec068a-279c-45a4-9243-6ecadf90783e" providerId="ADAL" clId="{8959208F-480A-4895-B83D-70AB6D018BE7}" dt="2022-09-19T09:28:37.026" v="1098" actId="255"/>
        <pc:sldMkLst>
          <pc:docMk/>
          <pc:sldMk cId="1439461262" sldId="342"/>
        </pc:sldMkLst>
        <pc:spChg chg="mod">
          <ac:chgData name="Sen, Surajit" userId="dbec068a-279c-45a4-9243-6ecadf90783e" providerId="ADAL" clId="{8959208F-480A-4895-B83D-70AB6D018BE7}" dt="2022-09-19T09:28:37.026" v="1098" actId="255"/>
          <ac:spMkLst>
            <pc:docMk/>
            <pc:sldMk cId="1439461262" sldId="342"/>
            <ac:spMk id="12" creationId="{00000000-0000-0000-0000-000000000000}"/>
          </ac:spMkLst>
        </pc:spChg>
      </pc:sldChg>
      <pc:sldChg chg="addSp delSp modSp mod">
        <pc:chgData name="Sen, Surajit" userId="dbec068a-279c-45a4-9243-6ecadf90783e" providerId="ADAL" clId="{8959208F-480A-4895-B83D-70AB6D018BE7}" dt="2022-09-19T03:33:35.124" v="141" actId="20577"/>
        <pc:sldMkLst>
          <pc:docMk/>
          <pc:sldMk cId="335322755" sldId="343"/>
        </pc:sldMkLst>
        <pc:spChg chg="del">
          <ac:chgData name="Sen, Surajit" userId="dbec068a-279c-45a4-9243-6ecadf90783e" providerId="ADAL" clId="{8959208F-480A-4895-B83D-70AB6D018BE7}" dt="2022-09-19T03:31:23.176" v="87" actId="478"/>
          <ac:spMkLst>
            <pc:docMk/>
            <pc:sldMk cId="335322755" sldId="343"/>
            <ac:spMk id="2" creationId="{5D5536E3-840C-48C9-B38C-C9F359F829CB}"/>
          </ac:spMkLst>
        </pc:spChg>
        <pc:spChg chg="add mod">
          <ac:chgData name="Sen, Surajit" userId="dbec068a-279c-45a4-9243-6ecadf90783e" providerId="ADAL" clId="{8959208F-480A-4895-B83D-70AB6D018BE7}" dt="2022-09-19T03:33:35.124" v="141" actId="20577"/>
          <ac:spMkLst>
            <pc:docMk/>
            <pc:sldMk cId="335322755" sldId="343"/>
            <ac:spMk id="3" creationId="{A83BD6D5-C16A-4AD4-8300-5E8551D77347}"/>
          </ac:spMkLst>
        </pc:spChg>
        <pc:spChg chg="del">
          <ac:chgData name="Sen, Surajit" userId="dbec068a-279c-45a4-9243-6ecadf90783e" providerId="ADAL" clId="{8959208F-480A-4895-B83D-70AB6D018BE7}" dt="2022-09-19T03:31:23.176" v="87" actId="478"/>
          <ac:spMkLst>
            <pc:docMk/>
            <pc:sldMk cId="335322755" sldId="343"/>
            <ac:spMk id="5" creationId="{31C9677B-B1C5-414E-9CED-B55B9999C4AB}"/>
          </ac:spMkLst>
        </pc:spChg>
        <pc:spChg chg="del">
          <ac:chgData name="Sen, Surajit" userId="dbec068a-279c-45a4-9243-6ecadf90783e" providerId="ADAL" clId="{8959208F-480A-4895-B83D-70AB6D018BE7}" dt="2022-09-19T03:31:23.176" v="87" actId="478"/>
          <ac:spMkLst>
            <pc:docMk/>
            <pc:sldMk cId="335322755" sldId="343"/>
            <ac:spMk id="6" creationId="{48C18516-0EBB-4A11-9FD3-36310E538123}"/>
          </ac:spMkLst>
        </pc:spChg>
        <pc:spChg chg="del">
          <ac:chgData name="Sen, Surajit" userId="dbec068a-279c-45a4-9243-6ecadf90783e" providerId="ADAL" clId="{8959208F-480A-4895-B83D-70AB6D018BE7}" dt="2022-09-19T03:31:23.176" v="87" actId="478"/>
          <ac:spMkLst>
            <pc:docMk/>
            <pc:sldMk cId="335322755" sldId="343"/>
            <ac:spMk id="7" creationId="{109ED9E7-8554-4ABA-AB32-D9A5C16C8545}"/>
          </ac:spMkLst>
        </pc:spChg>
        <pc:spChg chg="mod">
          <ac:chgData name="Sen, Surajit" userId="dbec068a-279c-45a4-9243-6ecadf90783e" providerId="ADAL" clId="{8959208F-480A-4895-B83D-70AB6D018BE7}" dt="2022-09-19T03:31:17.109" v="86" actId="20577"/>
          <ac:spMkLst>
            <pc:docMk/>
            <pc:sldMk cId="335322755" sldId="343"/>
            <ac:spMk id="12" creationId="{00000000-0000-0000-0000-000000000000}"/>
          </ac:spMkLst>
        </pc:spChg>
        <pc:cxnChg chg="del">
          <ac:chgData name="Sen, Surajit" userId="dbec068a-279c-45a4-9243-6ecadf90783e" providerId="ADAL" clId="{8959208F-480A-4895-B83D-70AB6D018BE7}" dt="2022-09-19T03:31:23.176" v="87" actId="478"/>
          <ac:cxnSpMkLst>
            <pc:docMk/>
            <pc:sldMk cId="335322755" sldId="343"/>
            <ac:cxnSpMk id="4" creationId="{425B5AB1-E2BC-4E67-850F-8456724ACB53}"/>
          </ac:cxnSpMkLst>
        </pc:cxnChg>
        <pc:cxnChg chg="del">
          <ac:chgData name="Sen, Surajit" userId="dbec068a-279c-45a4-9243-6ecadf90783e" providerId="ADAL" clId="{8959208F-480A-4895-B83D-70AB6D018BE7}" dt="2022-09-19T03:31:23.176" v="87" actId="478"/>
          <ac:cxnSpMkLst>
            <pc:docMk/>
            <pc:sldMk cId="335322755" sldId="343"/>
            <ac:cxnSpMk id="9" creationId="{73C08364-EADB-4CCA-B5D1-9230E70C5FD0}"/>
          </ac:cxnSpMkLst>
        </pc:cxnChg>
      </pc:sldChg>
      <pc:sldChg chg="add del">
        <pc:chgData name="Sen, Surajit" userId="dbec068a-279c-45a4-9243-6ecadf90783e" providerId="ADAL" clId="{8959208F-480A-4895-B83D-70AB6D018BE7}" dt="2022-09-19T09:13:10.374" v="1042" actId="47"/>
        <pc:sldMkLst>
          <pc:docMk/>
          <pc:sldMk cId="2687591605" sldId="344"/>
        </pc:sldMkLst>
      </pc:sldChg>
      <pc:sldChg chg="modSp add mod">
        <pc:chgData name="Sen, Surajit" userId="dbec068a-279c-45a4-9243-6ecadf90783e" providerId="ADAL" clId="{8959208F-480A-4895-B83D-70AB6D018BE7}" dt="2022-09-19T07:24:21.020" v="348" actId="6549"/>
        <pc:sldMkLst>
          <pc:docMk/>
          <pc:sldMk cId="1258481204" sldId="345"/>
        </pc:sldMkLst>
        <pc:spChg chg="mod">
          <ac:chgData name="Sen, Surajit" userId="dbec068a-279c-45a4-9243-6ecadf90783e" providerId="ADAL" clId="{8959208F-480A-4895-B83D-70AB6D018BE7}" dt="2022-09-19T07:24:21.020" v="348" actId="6549"/>
          <ac:spMkLst>
            <pc:docMk/>
            <pc:sldMk cId="1258481204" sldId="345"/>
            <ac:spMk id="3" creationId="{A83BD6D5-C16A-4AD4-8300-5E8551D77347}"/>
          </ac:spMkLst>
        </pc:spChg>
        <pc:spChg chg="mod">
          <ac:chgData name="Sen, Surajit" userId="dbec068a-279c-45a4-9243-6ecadf90783e" providerId="ADAL" clId="{8959208F-480A-4895-B83D-70AB6D018BE7}" dt="2022-09-19T03:49:43.144" v="221" actId="20577"/>
          <ac:spMkLst>
            <pc:docMk/>
            <pc:sldMk cId="1258481204" sldId="345"/>
            <ac:spMk id="12" creationId="{00000000-0000-0000-0000-000000000000}"/>
          </ac:spMkLst>
        </pc:spChg>
      </pc:sldChg>
      <pc:sldChg chg="modSp add mod ord">
        <pc:chgData name="Sen, Surajit" userId="dbec068a-279c-45a4-9243-6ecadf90783e" providerId="ADAL" clId="{8959208F-480A-4895-B83D-70AB6D018BE7}" dt="2022-09-19T09:13:50.744" v="1046" actId="948"/>
        <pc:sldMkLst>
          <pc:docMk/>
          <pc:sldMk cId="2991637184" sldId="346"/>
        </pc:sldMkLst>
        <pc:spChg chg="mod">
          <ac:chgData name="Sen, Surajit" userId="dbec068a-279c-45a4-9243-6ecadf90783e" providerId="ADAL" clId="{8959208F-480A-4895-B83D-70AB6D018BE7}" dt="2022-09-19T09:13:50.744" v="1046" actId="948"/>
          <ac:spMkLst>
            <pc:docMk/>
            <pc:sldMk cId="2991637184" sldId="346"/>
            <ac:spMk id="3" creationId="{A83BD6D5-C16A-4AD4-8300-5E8551D77347}"/>
          </ac:spMkLst>
        </pc:spChg>
        <pc:spChg chg="mod">
          <ac:chgData name="Sen, Surajit" userId="dbec068a-279c-45a4-9243-6ecadf90783e" providerId="ADAL" clId="{8959208F-480A-4895-B83D-70AB6D018BE7}" dt="2022-09-19T03:58:13.177" v="301" actId="20577"/>
          <ac:spMkLst>
            <pc:docMk/>
            <pc:sldMk cId="2991637184" sldId="346"/>
            <ac:spMk id="12" creationId="{00000000-0000-0000-0000-000000000000}"/>
          </ac:spMkLst>
        </pc:spChg>
      </pc:sldChg>
      <pc:sldChg chg="delSp modSp mod">
        <pc:chgData name="Sen, Surajit" userId="dbec068a-279c-45a4-9243-6ecadf90783e" providerId="ADAL" clId="{8959208F-480A-4895-B83D-70AB6D018BE7}" dt="2022-09-19T08:53:03.728" v="404" actId="20577"/>
        <pc:sldMkLst>
          <pc:docMk/>
          <pc:sldMk cId="2866702131" sldId="347"/>
        </pc:sldMkLst>
        <pc:spChg chg="del">
          <ac:chgData name="Sen, Surajit" userId="dbec068a-279c-45a4-9243-6ecadf90783e" providerId="ADAL" clId="{8959208F-480A-4895-B83D-70AB6D018BE7}" dt="2022-09-19T08:52:56.253" v="387" actId="478"/>
          <ac:spMkLst>
            <pc:docMk/>
            <pc:sldMk cId="2866702131" sldId="347"/>
            <ac:spMk id="3" creationId="{A83BD6D5-C16A-4AD4-8300-5E8551D77347}"/>
          </ac:spMkLst>
        </pc:spChg>
        <pc:spChg chg="mod">
          <ac:chgData name="Sen, Surajit" userId="dbec068a-279c-45a4-9243-6ecadf90783e" providerId="ADAL" clId="{8959208F-480A-4895-B83D-70AB6D018BE7}" dt="2022-09-19T08:53:03.728" v="404" actId="20577"/>
          <ac:spMkLst>
            <pc:docMk/>
            <pc:sldMk cId="2866702131" sldId="347"/>
            <ac:spMk id="12" creationId="{00000000-0000-0000-0000-000000000000}"/>
          </ac:spMkLst>
        </pc:spChg>
      </pc:sldChg>
      <pc:sldChg chg="modSp add mod">
        <pc:chgData name="Sen, Surajit" userId="dbec068a-279c-45a4-9243-6ecadf90783e" providerId="ADAL" clId="{8959208F-480A-4895-B83D-70AB6D018BE7}" dt="2022-09-19T08:53:29.183" v="455" actId="20577"/>
        <pc:sldMkLst>
          <pc:docMk/>
          <pc:sldMk cId="2377057046" sldId="348"/>
        </pc:sldMkLst>
        <pc:spChg chg="mod">
          <ac:chgData name="Sen, Surajit" userId="dbec068a-279c-45a4-9243-6ecadf90783e" providerId="ADAL" clId="{8959208F-480A-4895-B83D-70AB6D018BE7}" dt="2022-09-19T08:53:29.183" v="455" actId="20577"/>
          <ac:spMkLst>
            <pc:docMk/>
            <pc:sldMk cId="2377057046" sldId="348"/>
            <ac:spMk id="12" creationId="{00000000-0000-0000-0000-000000000000}"/>
          </ac:spMkLst>
        </pc:spChg>
      </pc:sldChg>
      <pc:sldChg chg="delSp modSp add mod">
        <pc:chgData name="Sen, Surajit" userId="dbec068a-279c-45a4-9243-6ecadf90783e" providerId="ADAL" clId="{8959208F-480A-4895-B83D-70AB6D018BE7}" dt="2022-09-19T09:01:58.882" v="677" actId="20577"/>
        <pc:sldMkLst>
          <pc:docMk/>
          <pc:sldMk cId="2732501465" sldId="349"/>
        </pc:sldMkLst>
        <pc:spChg chg="del mod">
          <ac:chgData name="Sen, Surajit" userId="dbec068a-279c-45a4-9243-6ecadf90783e" providerId="ADAL" clId="{8959208F-480A-4895-B83D-70AB6D018BE7}" dt="2022-09-19T09:01:41.003" v="630" actId="478"/>
          <ac:spMkLst>
            <pc:docMk/>
            <pc:sldMk cId="2732501465" sldId="349"/>
            <ac:spMk id="3" creationId="{A83BD6D5-C16A-4AD4-8300-5E8551D77347}"/>
          </ac:spMkLst>
        </pc:spChg>
        <pc:spChg chg="mod">
          <ac:chgData name="Sen, Surajit" userId="dbec068a-279c-45a4-9243-6ecadf90783e" providerId="ADAL" clId="{8959208F-480A-4895-B83D-70AB6D018BE7}" dt="2022-09-19T09:01:58.882" v="677" actId="20577"/>
          <ac:spMkLst>
            <pc:docMk/>
            <pc:sldMk cId="2732501465" sldId="349"/>
            <ac:spMk id="12" creationId="{00000000-0000-0000-0000-000000000000}"/>
          </ac:spMkLst>
        </pc:spChg>
      </pc:sldChg>
      <pc:sldChg chg="addSp modSp add mod ord">
        <pc:chgData name="Sen, Surajit" userId="dbec068a-279c-45a4-9243-6ecadf90783e" providerId="ADAL" clId="{8959208F-480A-4895-B83D-70AB6D018BE7}" dt="2022-09-19T09:15:12.901" v="1047" actId="1076"/>
        <pc:sldMkLst>
          <pc:docMk/>
          <pc:sldMk cId="2457042836" sldId="350"/>
        </pc:sldMkLst>
        <pc:spChg chg="add mod">
          <ac:chgData name="Sen, Surajit" userId="dbec068a-279c-45a4-9243-6ecadf90783e" providerId="ADAL" clId="{8959208F-480A-4895-B83D-70AB6D018BE7}" dt="2022-09-19T09:15:12.901" v="1047" actId="1076"/>
          <ac:spMkLst>
            <pc:docMk/>
            <pc:sldMk cId="2457042836" sldId="350"/>
            <ac:spMk id="2" creationId="{49B39CDC-FB5E-49B2-B6AF-D3BDF34EB22C}"/>
          </ac:spMkLst>
        </pc:spChg>
        <pc:spChg chg="mod">
          <ac:chgData name="Sen, Surajit" userId="dbec068a-279c-45a4-9243-6ecadf90783e" providerId="ADAL" clId="{8959208F-480A-4895-B83D-70AB6D018BE7}" dt="2022-09-19T09:11:14.248" v="943" actId="20577"/>
          <ac:spMkLst>
            <pc:docMk/>
            <pc:sldMk cId="2457042836" sldId="350"/>
            <ac:spMk id="12" creationId="{00000000-0000-0000-0000-000000000000}"/>
          </ac:spMkLst>
        </pc:spChg>
      </pc:sldChg>
    </pc:docChg>
  </pc:docChgLst>
  <pc:docChgLst>
    <pc:chgData name="Sen, Surajit" userId="dbec068a-279c-45a4-9243-6ecadf90783e" providerId="ADAL" clId="{12411109-C3D4-4495-88B7-E8FD5307C72D}"/>
    <pc:docChg chg="modSld">
      <pc:chgData name="Sen, Surajit" userId="dbec068a-279c-45a4-9243-6ecadf90783e" providerId="ADAL" clId="{12411109-C3D4-4495-88B7-E8FD5307C72D}" dt="2022-02-15T09:01:09.420" v="27" actId="1038"/>
      <pc:docMkLst>
        <pc:docMk/>
      </pc:docMkLst>
      <pc:sldChg chg="modSp mod">
        <pc:chgData name="Sen, Surajit" userId="dbec068a-279c-45a4-9243-6ecadf90783e" providerId="ADAL" clId="{12411109-C3D4-4495-88B7-E8FD5307C72D}" dt="2022-02-15T09:01:09.420" v="27" actId="1038"/>
        <pc:sldMkLst>
          <pc:docMk/>
          <pc:sldMk cId="812151352" sldId="342"/>
        </pc:sldMkLst>
        <pc:spChg chg="mod">
          <ac:chgData name="Sen, Surajit" userId="dbec068a-279c-45a4-9243-6ecadf90783e" providerId="ADAL" clId="{12411109-C3D4-4495-88B7-E8FD5307C72D}" dt="2022-02-15T09:00:38.135" v="1" actId="6549"/>
          <ac:spMkLst>
            <pc:docMk/>
            <pc:sldMk cId="812151352" sldId="342"/>
            <ac:spMk id="5" creationId="{8724D33D-159D-448B-83B9-79078CC95FE6}"/>
          </ac:spMkLst>
        </pc:spChg>
        <pc:spChg chg="mod">
          <ac:chgData name="Sen, Surajit" userId="dbec068a-279c-45a4-9243-6ecadf90783e" providerId="ADAL" clId="{12411109-C3D4-4495-88B7-E8FD5307C72D}" dt="2022-02-15T09:01:09.420" v="27" actId="1038"/>
          <ac:spMkLst>
            <pc:docMk/>
            <pc:sldMk cId="812151352" sldId="342"/>
            <ac:spMk id="6" creationId="{37E10700-D449-4A7C-8236-7EEDDA00040A}"/>
          </ac:spMkLst>
        </pc:spChg>
        <pc:spChg chg="mod">
          <ac:chgData name="Sen, Surajit" userId="dbec068a-279c-45a4-9243-6ecadf90783e" providerId="ADAL" clId="{12411109-C3D4-4495-88B7-E8FD5307C72D}" dt="2022-02-15T09:00:49.230" v="10" actId="1035"/>
          <ac:spMkLst>
            <pc:docMk/>
            <pc:sldMk cId="812151352" sldId="342"/>
            <ac:spMk id="23" creationId="{DAEFF564-69CA-4734-984E-4A15ED18488B}"/>
          </ac:spMkLst>
        </pc:spChg>
        <pc:spChg chg="mod">
          <ac:chgData name="Sen, Surajit" userId="dbec068a-279c-45a4-9243-6ecadf90783e" providerId="ADAL" clId="{12411109-C3D4-4495-88B7-E8FD5307C72D}" dt="2022-02-15T09:00:49.230" v="10" actId="1035"/>
          <ac:spMkLst>
            <pc:docMk/>
            <pc:sldMk cId="812151352" sldId="342"/>
            <ac:spMk id="25" creationId="{B6016742-E1E4-445A-A547-36006E5D49B4}"/>
          </ac:spMkLst>
        </pc:spChg>
        <pc:picChg chg="mod">
          <ac:chgData name="Sen, Surajit" userId="dbec068a-279c-45a4-9243-6ecadf90783e" providerId="ADAL" clId="{12411109-C3D4-4495-88B7-E8FD5307C72D}" dt="2022-02-15T09:00:53.328" v="19" actId="1035"/>
          <ac:picMkLst>
            <pc:docMk/>
            <pc:sldMk cId="812151352" sldId="342"/>
            <ac:picMk id="22" creationId="{A116741A-5618-4617-A94B-FF7546DB59A1}"/>
          </ac:picMkLst>
        </pc:picChg>
      </pc:sldChg>
    </pc:docChg>
  </pc:docChgLst>
  <pc:docChgLst>
    <pc:chgData name="Sen, Surajit" userId="dbec068a-279c-45a4-9243-6ecadf90783e" providerId="ADAL" clId="{E0C5EB41-3AD3-40F3-827D-8531CCADEB91}"/>
    <pc:docChg chg="undo custSel addSld delSld modSld sldOrd">
      <pc:chgData name="Sen, Surajit" userId="dbec068a-279c-45a4-9243-6ecadf90783e" providerId="ADAL" clId="{E0C5EB41-3AD3-40F3-827D-8531CCADEB91}" dt="2022-06-10T06:38:32.511" v="187"/>
      <pc:docMkLst>
        <pc:docMk/>
      </pc:docMkLst>
      <pc:sldChg chg="addSp delSp modSp mod ord">
        <pc:chgData name="Sen, Surajit" userId="dbec068a-279c-45a4-9243-6ecadf90783e" providerId="ADAL" clId="{E0C5EB41-3AD3-40F3-827D-8531CCADEB91}" dt="2022-06-10T06:38:32.511" v="187"/>
        <pc:sldMkLst>
          <pc:docMk/>
          <pc:sldMk cId="1348084299" sldId="341"/>
        </pc:sldMkLst>
        <pc:spChg chg="add mod">
          <ac:chgData name="Sen, Surajit" userId="dbec068a-279c-45a4-9243-6ecadf90783e" providerId="ADAL" clId="{E0C5EB41-3AD3-40F3-827D-8531CCADEB91}" dt="2022-06-10T06:38:32.511" v="187"/>
          <ac:spMkLst>
            <pc:docMk/>
            <pc:sldMk cId="1348084299" sldId="341"/>
            <ac:spMk id="2" creationId="{2AAF252F-FCDC-4C47-AE5F-62E3E95E6D58}"/>
          </ac:spMkLst>
        </pc:spChg>
        <pc:spChg chg="del">
          <ac:chgData name="Sen, Surajit" userId="dbec068a-279c-45a4-9243-6ecadf90783e" providerId="ADAL" clId="{E0C5EB41-3AD3-40F3-827D-8531CCADEB91}" dt="2022-06-10T02:58:33.819" v="1" actId="478"/>
          <ac:spMkLst>
            <pc:docMk/>
            <pc:sldMk cId="1348084299" sldId="341"/>
            <ac:spMk id="4" creationId="{D1D32CCB-79DC-4465-8D37-E1347355E350}"/>
          </ac:spMkLst>
        </pc:spChg>
        <pc:spChg chg="del">
          <ac:chgData name="Sen, Surajit" userId="dbec068a-279c-45a4-9243-6ecadf90783e" providerId="ADAL" clId="{E0C5EB41-3AD3-40F3-827D-8531CCADEB91}" dt="2022-06-10T02:58:33.819" v="1" actId="478"/>
          <ac:spMkLst>
            <pc:docMk/>
            <pc:sldMk cId="1348084299" sldId="341"/>
            <ac:spMk id="5" creationId="{8724D33D-159D-448B-83B9-79078CC95FE6}"/>
          </ac:spMkLst>
        </pc:spChg>
        <pc:spChg chg="del">
          <ac:chgData name="Sen, Surajit" userId="dbec068a-279c-45a4-9243-6ecadf90783e" providerId="ADAL" clId="{E0C5EB41-3AD3-40F3-827D-8531CCADEB91}" dt="2022-06-10T02:58:33.819" v="1" actId="478"/>
          <ac:spMkLst>
            <pc:docMk/>
            <pc:sldMk cId="1348084299" sldId="341"/>
            <ac:spMk id="6" creationId="{37E10700-D449-4A7C-8236-7EEDDA00040A}"/>
          </ac:spMkLst>
        </pc:spChg>
        <pc:spChg chg="del">
          <ac:chgData name="Sen, Surajit" userId="dbec068a-279c-45a4-9243-6ecadf90783e" providerId="ADAL" clId="{E0C5EB41-3AD3-40F3-827D-8531CCADEB91}" dt="2022-06-10T02:58:33.819" v="1" actId="478"/>
          <ac:spMkLst>
            <pc:docMk/>
            <pc:sldMk cId="1348084299" sldId="341"/>
            <ac:spMk id="8" creationId="{EAE0C234-419B-46D5-B37C-4A7DDA0C4C08}"/>
          </ac:spMkLst>
        </pc:spChg>
        <pc:spChg chg="del">
          <ac:chgData name="Sen, Surajit" userId="dbec068a-279c-45a4-9243-6ecadf90783e" providerId="ADAL" clId="{E0C5EB41-3AD3-40F3-827D-8531CCADEB91}" dt="2022-06-10T02:58:33.819" v="1" actId="478"/>
          <ac:spMkLst>
            <pc:docMk/>
            <pc:sldMk cId="1348084299" sldId="341"/>
            <ac:spMk id="9" creationId="{439E70ED-6226-4293-9E54-F644032B44C1}"/>
          </ac:spMkLst>
        </pc:spChg>
        <pc:spChg chg="mod">
          <ac:chgData name="Sen, Surajit" userId="dbec068a-279c-45a4-9243-6ecadf90783e" providerId="ADAL" clId="{E0C5EB41-3AD3-40F3-827D-8531CCADEB91}" dt="2022-06-10T04:46:15.118" v="181" actId="20577"/>
          <ac:spMkLst>
            <pc:docMk/>
            <pc:sldMk cId="1348084299" sldId="341"/>
            <ac:spMk id="12" creationId="{00000000-0000-0000-0000-000000000000}"/>
          </ac:spMkLst>
        </pc:spChg>
        <pc:spChg chg="del">
          <ac:chgData name="Sen, Surajit" userId="dbec068a-279c-45a4-9243-6ecadf90783e" providerId="ADAL" clId="{E0C5EB41-3AD3-40F3-827D-8531CCADEB91}" dt="2022-06-10T02:58:33.819" v="1" actId="478"/>
          <ac:spMkLst>
            <pc:docMk/>
            <pc:sldMk cId="1348084299" sldId="341"/>
            <ac:spMk id="19" creationId="{F529CF7A-EC2D-40C0-A6BD-DD0DB631E9BF}"/>
          </ac:spMkLst>
        </pc:spChg>
        <pc:spChg chg="del">
          <ac:chgData name="Sen, Surajit" userId="dbec068a-279c-45a4-9243-6ecadf90783e" providerId="ADAL" clId="{E0C5EB41-3AD3-40F3-827D-8531CCADEB91}" dt="2022-06-10T02:58:33.819" v="1" actId="478"/>
          <ac:spMkLst>
            <pc:docMk/>
            <pc:sldMk cId="1348084299" sldId="341"/>
            <ac:spMk id="23" creationId="{DAEFF564-69CA-4734-984E-4A15ED18488B}"/>
          </ac:spMkLst>
        </pc:spChg>
        <pc:spChg chg="del">
          <ac:chgData name="Sen, Surajit" userId="dbec068a-279c-45a4-9243-6ecadf90783e" providerId="ADAL" clId="{E0C5EB41-3AD3-40F3-827D-8531CCADEB91}" dt="2022-06-10T02:58:33.819" v="1" actId="478"/>
          <ac:spMkLst>
            <pc:docMk/>
            <pc:sldMk cId="1348084299" sldId="341"/>
            <ac:spMk id="25" creationId="{B6016742-E1E4-445A-A547-36006E5D49B4}"/>
          </ac:spMkLst>
        </pc:spChg>
        <pc:spChg chg="del">
          <ac:chgData name="Sen, Surajit" userId="dbec068a-279c-45a4-9243-6ecadf90783e" providerId="ADAL" clId="{E0C5EB41-3AD3-40F3-827D-8531CCADEB91}" dt="2022-06-10T02:58:41.378" v="3" actId="478"/>
          <ac:spMkLst>
            <pc:docMk/>
            <pc:sldMk cId="1348084299" sldId="341"/>
            <ac:spMk id="34" creationId="{51AB7373-1810-43AF-AF2F-45FD4476A465}"/>
          </ac:spMkLst>
        </pc:spChg>
        <pc:spChg chg="del">
          <ac:chgData name="Sen, Surajit" userId="dbec068a-279c-45a4-9243-6ecadf90783e" providerId="ADAL" clId="{E0C5EB41-3AD3-40F3-827D-8531CCADEB91}" dt="2022-06-10T02:58:33.819" v="1" actId="478"/>
          <ac:spMkLst>
            <pc:docMk/>
            <pc:sldMk cId="1348084299" sldId="341"/>
            <ac:spMk id="43" creationId="{FF810C3E-DD54-45F8-9F5E-064C058C282E}"/>
          </ac:spMkLst>
        </pc:spChg>
        <pc:picChg chg="del">
          <ac:chgData name="Sen, Surajit" userId="dbec068a-279c-45a4-9243-6ecadf90783e" providerId="ADAL" clId="{E0C5EB41-3AD3-40F3-827D-8531CCADEB91}" dt="2022-06-10T02:58:33.819" v="1" actId="478"/>
          <ac:picMkLst>
            <pc:docMk/>
            <pc:sldMk cId="1348084299" sldId="341"/>
            <ac:picMk id="3" creationId="{4BB21F9B-0A7A-4A78-880D-337BF4A9F7F2}"/>
          </ac:picMkLst>
        </pc:picChg>
        <pc:picChg chg="del">
          <ac:chgData name="Sen, Surajit" userId="dbec068a-279c-45a4-9243-6ecadf90783e" providerId="ADAL" clId="{E0C5EB41-3AD3-40F3-827D-8531CCADEB91}" dt="2022-06-10T02:58:33.819" v="1" actId="478"/>
          <ac:picMkLst>
            <pc:docMk/>
            <pc:sldMk cId="1348084299" sldId="341"/>
            <ac:picMk id="13" creationId="{8A195EF0-3491-4A32-BF83-B83F710BF2B5}"/>
          </ac:picMkLst>
        </pc:picChg>
        <pc:picChg chg="del">
          <ac:chgData name="Sen, Surajit" userId="dbec068a-279c-45a4-9243-6ecadf90783e" providerId="ADAL" clId="{E0C5EB41-3AD3-40F3-827D-8531CCADEB91}" dt="2022-06-10T02:58:38.268" v="2" actId="478"/>
          <ac:picMkLst>
            <pc:docMk/>
            <pc:sldMk cId="1348084299" sldId="341"/>
            <ac:picMk id="17" creationId="{81022D46-A845-4919-AE56-E9E88189888C}"/>
          </ac:picMkLst>
        </pc:picChg>
        <pc:picChg chg="del">
          <ac:chgData name="Sen, Surajit" userId="dbec068a-279c-45a4-9243-6ecadf90783e" providerId="ADAL" clId="{E0C5EB41-3AD3-40F3-827D-8531CCADEB91}" dt="2022-06-10T02:58:38.268" v="2" actId="478"/>
          <ac:picMkLst>
            <pc:docMk/>
            <pc:sldMk cId="1348084299" sldId="341"/>
            <ac:picMk id="22" creationId="{A116741A-5618-4617-A94B-FF7546DB59A1}"/>
          </ac:picMkLst>
        </pc:picChg>
        <pc:picChg chg="del">
          <ac:chgData name="Sen, Surajit" userId="dbec068a-279c-45a4-9243-6ecadf90783e" providerId="ADAL" clId="{E0C5EB41-3AD3-40F3-827D-8531CCADEB91}" dt="2022-06-10T02:58:33.819" v="1" actId="478"/>
          <ac:picMkLst>
            <pc:docMk/>
            <pc:sldMk cId="1348084299" sldId="341"/>
            <ac:picMk id="24" creationId="{F75E11C3-707A-40F5-961B-00FAAEC6C9C4}"/>
          </ac:picMkLst>
        </pc:picChg>
      </pc:sldChg>
      <pc:sldChg chg="del">
        <pc:chgData name="Sen, Surajit" userId="dbec068a-279c-45a4-9243-6ecadf90783e" providerId="ADAL" clId="{E0C5EB41-3AD3-40F3-827D-8531CCADEB91}" dt="2022-06-10T02:58:24.088" v="0" actId="47"/>
        <pc:sldMkLst>
          <pc:docMk/>
          <pc:sldMk cId="812151352" sldId="342"/>
        </pc:sldMkLst>
      </pc:sldChg>
      <pc:sldChg chg="modSp add mod">
        <pc:chgData name="Sen, Surajit" userId="dbec068a-279c-45a4-9243-6ecadf90783e" providerId="ADAL" clId="{E0C5EB41-3AD3-40F3-827D-8531CCADEB91}" dt="2022-06-10T03:00:38.558" v="48" actId="1076"/>
        <pc:sldMkLst>
          <pc:docMk/>
          <pc:sldMk cId="1439461262" sldId="342"/>
        </pc:sldMkLst>
        <pc:spChg chg="mod">
          <ac:chgData name="Sen, Surajit" userId="dbec068a-279c-45a4-9243-6ecadf90783e" providerId="ADAL" clId="{E0C5EB41-3AD3-40F3-827D-8531CCADEB91}" dt="2022-06-10T03:00:38.558" v="48" actId="1076"/>
          <ac:spMkLst>
            <pc:docMk/>
            <pc:sldMk cId="1439461262" sldId="342"/>
            <ac:spMk id="12" creationId="{00000000-0000-0000-0000-000000000000}"/>
          </ac:spMkLst>
        </pc:spChg>
      </pc:sldChg>
      <pc:sldChg chg="modSp add mod">
        <pc:chgData name="Sen, Surajit" userId="dbec068a-279c-45a4-9243-6ecadf90783e" providerId="ADAL" clId="{E0C5EB41-3AD3-40F3-827D-8531CCADEB91}" dt="2022-06-10T03:01:15.278" v="62" actId="20577"/>
        <pc:sldMkLst>
          <pc:docMk/>
          <pc:sldMk cId="335322755" sldId="343"/>
        </pc:sldMkLst>
        <pc:spChg chg="mod">
          <ac:chgData name="Sen, Surajit" userId="dbec068a-279c-45a4-9243-6ecadf90783e" providerId="ADAL" clId="{E0C5EB41-3AD3-40F3-827D-8531CCADEB91}" dt="2022-06-10T03:01:15.278" v="62" actId="20577"/>
          <ac:spMkLst>
            <pc:docMk/>
            <pc:sldMk cId="335322755" sldId="343"/>
            <ac:spMk id="12" creationId="{00000000-0000-0000-0000-000000000000}"/>
          </ac:spMkLst>
        </pc:spChg>
      </pc:sldChg>
    </pc:docChg>
  </pc:docChgLst>
  <pc:docChgLst>
    <pc:chgData name="Pramanik, Paritosh" userId="665976f9-81cc-4eb8-bb0d-764082b90da4" providerId="ADAL" clId="{149930D7-A076-4793-B525-6569562F7622}"/>
    <pc:docChg chg="custSel addSld delSld modSld">
      <pc:chgData name="Pramanik, Paritosh" userId="665976f9-81cc-4eb8-bb0d-764082b90da4" providerId="ADAL" clId="{149930D7-A076-4793-B525-6569562F7622}" dt="2022-10-03T13:13:32.543" v="449" actId="20577"/>
      <pc:docMkLst>
        <pc:docMk/>
      </pc:docMkLst>
      <pc:sldChg chg="del">
        <pc:chgData name="Pramanik, Paritosh" userId="665976f9-81cc-4eb8-bb0d-764082b90da4" providerId="ADAL" clId="{149930D7-A076-4793-B525-6569562F7622}" dt="2022-10-01T12:24:07.173" v="0" actId="47"/>
        <pc:sldMkLst>
          <pc:docMk/>
          <pc:sldMk cId="2838976694" sldId="351"/>
        </pc:sldMkLst>
      </pc:sldChg>
      <pc:sldChg chg="del">
        <pc:chgData name="Pramanik, Paritosh" userId="665976f9-81cc-4eb8-bb0d-764082b90da4" providerId="ADAL" clId="{149930D7-A076-4793-B525-6569562F7622}" dt="2022-10-01T12:24:09.634" v="1" actId="47"/>
        <pc:sldMkLst>
          <pc:docMk/>
          <pc:sldMk cId="1384709366" sldId="352"/>
        </pc:sldMkLst>
      </pc:sldChg>
      <pc:sldChg chg="modSp mod">
        <pc:chgData name="Pramanik, Paritosh" userId="665976f9-81cc-4eb8-bb0d-764082b90da4" providerId="ADAL" clId="{149930D7-A076-4793-B525-6569562F7622}" dt="2022-10-03T13:10:54.993" v="298" actId="20577"/>
        <pc:sldMkLst>
          <pc:docMk/>
          <pc:sldMk cId="128468403" sldId="353"/>
        </pc:sldMkLst>
        <pc:spChg chg="mod">
          <ac:chgData name="Pramanik, Paritosh" userId="665976f9-81cc-4eb8-bb0d-764082b90da4" providerId="ADAL" clId="{149930D7-A076-4793-B525-6569562F7622}" dt="2022-10-03T13:10:54.993" v="298" actId="20577"/>
          <ac:spMkLst>
            <pc:docMk/>
            <pc:sldMk cId="128468403" sldId="353"/>
            <ac:spMk id="3" creationId="{E6921B81-AD06-49E2-B75F-73555060C9CC}"/>
          </ac:spMkLst>
        </pc:spChg>
      </pc:sldChg>
      <pc:sldChg chg="modSp mod">
        <pc:chgData name="Pramanik, Paritosh" userId="665976f9-81cc-4eb8-bb0d-764082b90da4" providerId="ADAL" clId="{149930D7-A076-4793-B525-6569562F7622}" dt="2022-10-01T12:55:08.392" v="116" actId="20577"/>
        <pc:sldMkLst>
          <pc:docMk/>
          <pc:sldMk cId="3289415199" sldId="354"/>
        </pc:sldMkLst>
        <pc:spChg chg="mod">
          <ac:chgData name="Pramanik, Paritosh" userId="665976f9-81cc-4eb8-bb0d-764082b90da4" providerId="ADAL" clId="{149930D7-A076-4793-B525-6569562F7622}" dt="2022-10-01T12:55:08.392" v="116" actId="20577"/>
          <ac:spMkLst>
            <pc:docMk/>
            <pc:sldMk cId="3289415199" sldId="354"/>
            <ac:spMk id="3" creationId="{EA437E00-9B48-490E-8C09-D2C996B056C4}"/>
          </ac:spMkLst>
        </pc:spChg>
      </pc:sldChg>
      <pc:sldChg chg="modSp new mod">
        <pc:chgData name="Pramanik, Paritosh" userId="665976f9-81cc-4eb8-bb0d-764082b90da4" providerId="ADAL" clId="{149930D7-A076-4793-B525-6569562F7622}" dt="2022-10-03T13:13:32.543" v="449" actId="20577"/>
        <pc:sldMkLst>
          <pc:docMk/>
          <pc:sldMk cId="2161364171" sldId="355"/>
        </pc:sldMkLst>
        <pc:spChg chg="mod">
          <ac:chgData name="Pramanik, Paritosh" userId="665976f9-81cc-4eb8-bb0d-764082b90da4" providerId="ADAL" clId="{149930D7-A076-4793-B525-6569562F7622}" dt="2022-10-01T13:07:52.953" v="215" actId="20577"/>
          <ac:spMkLst>
            <pc:docMk/>
            <pc:sldMk cId="2161364171" sldId="355"/>
            <ac:spMk id="2" creationId="{BBE4BF00-C037-49F7-AD86-37A470741331}"/>
          </ac:spMkLst>
        </pc:spChg>
        <pc:spChg chg="mod">
          <ac:chgData name="Pramanik, Paritosh" userId="665976f9-81cc-4eb8-bb0d-764082b90da4" providerId="ADAL" clId="{149930D7-A076-4793-B525-6569562F7622}" dt="2022-10-03T13:13:32.543" v="449" actId="20577"/>
          <ac:spMkLst>
            <pc:docMk/>
            <pc:sldMk cId="2161364171" sldId="355"/>
            <ac:spMk id="3" creationId="{23A65A6F-D258-478A-8173-9E53FC4B4212}"/>
          </ac:spMkLst>
        </pc:spChg>
      </pc:sldChg>
    </pc:docChg>
  </pc:docChgLst>
  <pc:docChgLst>
    <pc:chgData name="Pramanik, Paritosh" userId="665976f9-81cc-4eb8-bb0d-764082b90da4" providerId="ADAL" clId="{ED5B05A1-38DD-4279-901B-A1C46107B9D1}"/>
    <pc:docChg chg="undo custSel delSld modSld">
      <pc:chgData name="Pramanik, Paritosh" userId="665976f9-81cc-4eb8-bb0d-764082b90da4" providerId="ADAL" clId="{ED5B05A1-38DD-4279-901B-A1C46107B9D1}" dt="2022-10-10T19:56:42.191" v="595" actId="113"/>
      <pc:docMkLst>
        <pc:docMk/>
      </pc:docMkLst>
      <pc:sldChg chg="addSp delSp modSp mod">
        <pc:chgData name="Pramanik, Paritosh" userId="665976f9-81cc-4eb8-bb0d-764082b90da4" providerId="ADAL" clId="{ED5B05A1-38DD-4279-901B-A1C46107B9D1}" dt="2022-10-10T19:56:42.191" v="595" actId="113"/>
        <pc:sldMkLst>
          <pc:docMk/>
          <pc:sldMk cId="128468403" sldId="353"/>
        </pc:sldMkLst>
        <pc:spChg chg="mod">
          <ac:chgData name="Pramanik, Paritosh" userId="665976f9-81cc-4eb8-bb0d-764082b90da4" providerId="ADAL" clId="{ED5B05A1-38DD-4279-901B-A1C46107B9D1}" dt="2022-10-10T19:56:42.191" v="595" actId="113"/>
          <ac:spMkLst>
            <pc:docMk/>
            <pc:sldMk cId="128468403" sldId="353"/>
            <ac:spMk id="3" creationId="{E6921B81-AD06-49E2-B75F-73555060C9CC}"/>
          </ac:spMkLst>
        </pc:spChg>
        <pc:picChg chg="add del mod">
          <ac:chgData name="Pramanik, Paritosh" userId="665976f9-81cc-4eb8-bb0d-764082b90da4" providerId="ADAL" clId="{ED5B05A1-38DD-4279-901B-A1C46107B9D1}" dt="2022-10-10T19:56:12.901" v="591" actId="478"/>
          <ac:picMkLst>
            <pc:docMk/>
            <pc:sldMk cId="128468403" sldId="353"/>
            <ac:picMk id="8" creationId="{FA75612E-29EC-411E-871F-C5634829121E}"/>
          </ac:picMkLst>
        </pc:picChg>
      </pc:sldChg>
      <pc:sldChg chg="modSp mod">
        <pc:chgData name="Pramanik, Paritosh" userId="665976f9-81cc-4eb8-bb0d-764082b90da4" providerId="ADAL" clId="{ED5B05A1-38DD-4279-901B-A1C46107B9D1}" dt="2022-10-09T19:41:29.307" v="479" actId="2711"/>
        <pc:sldMkLst>
          <pc:docMk/>
          <pc:sldMk cId="3289415199" sldId="354"/>
        </pc:sldMkLst>
        <pc:spChg chg="mod">
          <ac:chgData name="Pramanik, Paritosh" userId="665976f9-81cc-4eb8-bb0d-764082b90da4" providerId="ADAL" clId="{ED5B05A1-38DD-4279-901B-A1C46107B9D1}" dt="2022-10-09T19:41:29.307" v="479" actId="2711"/>
          <ac:spMkLst>
            <pc:docMk/>
            <pc:sldMk cId="3289415199" sldId="354"/>
            <ac:spMk id="3" creationId="{EA437E00-9B48-490E-8C09-D2C996B056C4}"/>
          </ac:spMkLst>
        </pc:spChg>
      </pc:sldChg>
      <pc:sldChg chg="modSp del mod">
        <pc:chgData name="Pramanik, Paritosh" userId="665976f9-81cc-4eb8-bb0d-764082b90da4" providerId="ADAL" clId="{ED5B05A1-38DD-4279-901B-A1C46107B9D1}" dt="2022-10-09T19:41:03.025" v="476" actId="47"/>
        <pc:sldMkLst>
          <pc:docMk/>
          <pc:sldMk cId="2161364171" sldId="355"/>
        </pc:sldMkLst>
        <pc:spChg chg="mod">
          <ac:chgData name="Pramanik, Paritosh" userId="665976f9-81cc-4eb8-bb0d-764082b90da4" providerId="ADAL" clId="{ED5B05A1-38DD-4279-901B-A1C46107B9D1}" dt="2022-10-09T17:43:01.156" v="362" actId="20577"/>
          <ac:spMkLst>
            <pc:docMk/>
            <pc:sldMk cId="2161364171" sldId="355"/>
            <ac:spMk id="3" creationId="{23A65A6F-D258-478A-8173-9E53FC4B42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2B415-35F6-4605-A5A9-9B2A30FB953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4DA20-F90F-48A6-8B33-D71C30872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6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3D7012-08C8-42FE-9AF5-0FE79BCA7B6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70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3" y="1828805"/>
            <a:ext cx="8572500" cy="4689475"/>
          </a:xfrm>
        </p:spPr>
        <p:txBody>
          <a:bodyPr/>
          <a:lstStyle>
            <a:lvl3pPr marL="514326" indent="-230177">
              <a:buFont typeface="Graphik" panose="020B0503030202060203" pitchFamily="34" charset="0"/>
              <a:buChar char="–"/>
              <a:defRPr/>
            </a:lvl3pPr>
            <a:lvl5pPr marL="857208" indent="-177792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5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874" y="332076"/>
            <a:ext cx="11498552" cy="776139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51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ov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ccenture_Technology_WHITE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6800" y="464712"/>
            <a:ext cx="3855600" cy="618771"/>
          </a:xfrm>
          <a:prstGeom prst="rect">
            <a:avLst/>
          </a:prstGeom>
        </p:spPr>
      </p:pic>
      <p:pic>
        <p:nvPicPr>
          <p:cNvPr id="7" name="Accenture_Strategy_WHITE" hidden="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000" y="459803"/>
            <a:ext cx="3276000" cy="623063"/>
          </a:xfrm>
          <a:prstGeom prst="rect">
            <a:avLst/>
          </a:prstGeom>
        </p:spPr>
      </p:pic>
      <p:pic>
        <p:nvPicPr>
          <p:cNvPr id="17" name="Accenture_Strategy_BLACK" hidden="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739" y="459803"/>
            <a:ext cx="3276261" cy="623113"/>
          </a:xfrm>
          <a:prstGeom prst="rect">
            <a:avLst/>
          </a:prstGeom>
        </p:spPr>
      </p:pic>
      <p:pic>
        <p:nvPicPr>
          <p:cNvPr id="14" name="Accenture_Operations_WHITE" hidden="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225" y="476724"/>
            <a:ext cx="3704400" cy="613912"/>
          </a:xfrm>
          <a:prstGeom prst="rect">
            <a:avLst/>
          </a:prstGeom>
        </p:spPr>
      </p:pic>
      <p:pic>
        <p:nvPicPr>
          <p:cNvPr id="16" name="Accenture_Operations_BLACK" hidden="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739" y="476724"/>
            <a:ext cx="3704886" cy="613992"/>
          </a:xfrm>
          <a:prstGeom prst="rect">
            <a:avLst/>
          </a:prstGeom>
        </p:spPr>
      </p:pic>
      <p:pic>
        <p:nvPicPr>
          <p:cNvPr id="4" name="Accenture_Mobility_WHITE" hidden="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1110"/>
            <a:ext cx="3866400" cy="684773"/>
          </a:xfrm>
          <a:prstGeom prst="rect">
            <a:avLst/>
          </a:prstGeom>
        </p:spPr>
      </p:pic>
      <p:pic>
        <p:nvPicPr>
          <p:cNvPr id="18" name="Accenture_Mobility_BLACK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651110"/>
            <a:ext cx="3867150" cy="684905"/>
          </a:xfrm>
          <a:prstGeom prst="rect">
            <a:avLst/>
          </a:prstGeom>
        </p:spPr>
      </p:pic>
      <p:pic>
        <p:nvPicPr>
          <p:cNvPr id="29" name="Accenture_Interactive_WHITE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28" name="Accenture_Interactive_BLACK" hidden="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5" name="Accenture_Analytics_WHITE" hidden="1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49" y="658010"/>
            <a:ext cx="3866400" cy="692114"/>
          </a:xfrm>
          <a:prstGeom prst="rect">
            <a:avLst/>
          </a:prstGeom>
        </p:spPr>
      </p:pic>
      <p:pic>
        <p:nvPicPr>
          <p:cNvPr id="11" name="Accenture_Analytics_BLACK" hidden="1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49" y="658010"/>
            <a:ext cx="3867151" cy="692249"/>
          </a:xfrm>
          <a:prstGeom prst="rect">
            <a:avLst/>
          </a:prstGeom>
        </p:spPr>
      </p:pic>
      <p:pic>
        <p:nvPicPr>
          <p:cNvPr id="12" name="Accenture_Analytics_WHITE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8010"/>
            <a:ext cx="3866400" cy="683539"/>
          </a:xfrm>
          <a:prstGeom prst="rect">
            <a:avLst/>
          </a:prstGeom>
        </p:spPr>
      </p:pic>
      <p:pic>
        <p:nvPicPr>
          <p:cNvPr id="3" name="Accenture_Digital_WHITE" hidden="1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6425" y="467886"/>
            <a:ext cx="2959200" cy="635308"/>
          </a:xfrm>
          <a:prstGeom prst="rect">
            <a:avLst/>
          </a:prstGeom>
        </p:spPr>
      </p:pic>
      <p:pic>
        <p:nvPicPr>
          <p:cNvPr id="15" name="Accenture_Digital_BLACK" hidden="1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6072" y="467886"/>
            <a:ext cx="2959553" cy="635385"/>
          </a:xfrm>
          <a:prstGeom prst="rect">
            <a:avLst/>
          </a:prstGeom>
        </p:spPr>
      </p:pic>
      <p:pic>
        <p:nvPicPr>
          <p:cNvPr id="26" name="Accenture_Consulting_WHITE" hidden="1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5" y="464711"/>
            <a:ext cx="3722400" cy="633721"/>
          </a:xfrm>
          <a:prstGeom prst="rect">
            <a:avLst/>
          </a:prstGeom>
        </p:spPr>
      </p:pic>
      <p:pic>
        <p:nvPicPr>
          <p:cNvPr id="13" name="Accenture_Consulting_BLACK" hidden="1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6071" y="464711"/>
            <a:ext cx="3721554" cy="633578"/>
          </a:xfrm>
          <a:prstGeom prst="rect">
            <a:avLst/>
          </a:prstGeom>
        </p:spPr>
      </p:pic>
      <p:grpSp>
        <p:nvGrpSpPr>
          <p:cNvPr id="22" name="Accenture_MasterWHITE" hidden="1"/>
          <p:cNvGrpSpPr/>
          <p:nvPr userDrawn="1"/>
        </p:nvGrpSpPr>
        <p:grpSpPr>
          <a:xfrm>
            <a:off x="7782263" y="470921"/>
            <a:ext cx="1828462" cy="530297"/>
            <a:chOff x="457202" y="420673"/>
            <a:chExt cx="2182661" cy="633434"/>
          </a:xfrm>
        </p:grpSpPr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9" name="Accenture_MasterBLACK" hidden="1"/>
          <p:cNvGrpSpPr/>
          <p:nvPr userDrawn="1"/>
        </p:nvGrpSpPr>
        <p:grpSpPr>
          <a:xfrm>
            <a:off x="7767974" y="460549"/>
            <a:ext cx="1828462" cy="528825"/>
            <a:chOff x="476250" y="397668"/>
            <a:chExt cx="2195577" cy="635000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pic>
          <p:nvPicPr>
            <p:cNvPr id="21" name="Accenture Black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 userDrawn="1"/>
        </p:nvGrpSpPr>
        <p:grpSpPr>
          <a:xfrm>
            <a:off x="6002268" y="379613"/>
            <a:ext cx="5628036" cy="5970042"/>
            <a:chOff x="3015995" y="304800"/>
            <a:chExt cx="5634228" cy="5976611"/>
          </a:xfrm>
          <a:gradFill flip="none" rotWithShape="1">
            <a:gsLst>
              <a:gs pos="0">
                <a:srgbClr val="00F3FF"/>
              </a:gs>
              <a:gs pos="100000">
                <a:srgbClr val="00FF00"/>
              </a:gs>
            </a:gsLst>
            <a:lin ang="0" scaled="1"/>
            <a:tileRect/>
          </a:gra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3017519" y="2640353"/>
              <a:ext cx="5632704" cy="3641058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raphik" panose="020B0503030202060203" pitchFamily="34" charset="0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3015995" y="304800"/>
              <a:ext cx="5632704" cy="3641058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grpFill/>
            <a:ln w="650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491015" y="379613"/>
            <a:ext cx="3481125" cy="520793"/>
            <a:chOff x="746538" y="460549"/>
            <a:chExt cx="3333864" cy="498762"/>
          </a:xfrm>
        </p:grpSpPr>
        <p:sp>
          <p:nvSpPr>
            <p:cNvPr id="35" name="Freeform 5"/>
            <p:cNvSpPr>
              <a:spLocks/>
            </p:cNvSpPr>
            <p:nvPr userDrawn="1"/>
          </p:nvSpPr>
          <p:spPr bwMode="auto">
            <a:xfrm>
              <a:off x="1701688" y="460549"/>
              <a:ext cx="163773" cy="172935"/>
            </a:xfrm>
            <a:custGeom>
              <a:avLst/>
              <a:gdLst>
                <a:gd name="T0" fmla="*/ 0 w 286"/>
                <a:gd name="T1" fmla="*/ 213 h 302"/>
                <a:gd name="T2" fmla="*/ 167 w 286"/>
                <a:gd name="T3" fmla="*/ 151 h 302"/>
                <a:gd name="T4" fmla="*/ 0 w 286"/>
                <a:gd name="T5" fmla="*/ 85 h 302"/>
                <a:gd name="T6" fmla="*/ 0 w 286"/>
                <a:gd name="T7" fmla="*/ 0 h 302"/>
                <a:gd name="T8" fmla="*/ 286 w 286"/>
                <a:gd name="T9" fmla="*/ 116 h 302"/>
                <a:gd name="T10" fmla="*/ 286 w 286"/>
                <a:gd name="T11" fmla="*/ 187 h 302"/>
                <a:gd name="T12" fmla="*/ 0 w 286"/>
                <a:gd name="T13" fmla="*/ 302 h 302"/>
                <a:gd name="T14" fmla="*/ 0 w 286"/>
                <a:gd name="T15" fmla="*/ 2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302">
                  <a:moveTo>
                    <a:pt x="0" y="213"/>
                  </a:moveTo>
                  <a:lnTo>
                    <a:pt x="167" y="151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6" y="116"/>
                  </a:lnTo>
                  <a:lnTo>
                    <a:pt x="286" y="187"/>
                  </a:lnTo>
                  <a:lnTo>
                    <a:pt x="0" y="302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00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746538" y="643791"/>
              <a:ext cx="1641736" cy="254248"/>
            </a:xfrm>
            <a:custGeom>
              <a:avLst/>
              <a:gdLst>
                <a:gd name="T0" fmla="*/ 0 w 653"/>
                <a:gd name="T1" fmla="*/ 77 h 100"/>
                <a:gd name="T2" fmla="*/ 45 w 653"/>
                <a:gd name="T3" fmla="*/ 49 h 100"/>
                <a:gd name="T4" fmla="*/ 2 w 653"/>
                <a:gd name="T5" fmla="*/ 46 h 100"/>
                <a:gd name="T6" fmla="*/ 66 w 653"/>
                <a:gd name="T7" fmla="*/ 98 h 100"/>
                <a:gd name="T8" fmla="*/ 25 w 653"/>
                <a:gd name="T9" fmla="*/ 100 h 100"/>
                <a:gd name="T10" fmla="*/ 37 w 653"/>
                <a:gd name="T11" fmla="*/ 66 h 100"/>
                <a:gd name="T12" fmla="*/ 31 w 653"/>
                <a:gd name="T13" fmla="*/ 85 h 100"/>
                <a:gd name="T14" fmla="*/ 78 w 653"/>
                <a:gd name="T15" fmla="*/ 62 h 100"/>
                <a:gd name="T16" fmla="*/ 147 w 653"/>
                <a:gd name="T17" fmla="*/ 50 h 100"/>
                <a:gd name="T18" fmla="*/ 99 w 653"/>
                <a:gd name="T19" fmla="*/ 60 h 100"/>
                <a:gd name="T20" fmla="*/ 128 w 653"/>
                <a:gd name="T21" fmla="*/ 71 h 100"/>
                <a:gd name="T22" fmla="*/ 192 w 653"/>
                <a:gd name="T23" fmla="*/ 100 h 100"/>
                <a:gd name="T24" fmla="*/ 192 w 653"/>
                <a:gd name="T25" fmla="*/ 22 h 100"/>
                <a:gd name="T26" fmla="*/ 193 w 653"/>
                <a:gd name="T27" fmla="*/ 38 h 100"/>
                <a:gd name="T28" fmla="*/ 193 w 653"/>
                <a:gd name="T29" fmla="*/ 84 h 100"/>
                <a:gd name="T30" fmla="*/ 192 w 653"/>
                <a:gd name="T31" fmla="*/ 100 h 100"/>
                <a:gd name="T32" fmla="*/ 234 w 653"/>
                <a:gd name="T33" fmla="*/ 61 h 100"/>
                <a:gd name="T34" fmla="*/ 305 w 653"/>
                <a:gd name="T35" fmla="*/ 66 h 100"/>
                <a:gd name="T36" fmla="*/ 285 w 653"/>
                <a:gd name="T37" fmla="*/ 75 h 100"/>
                <a:gd name="T38" fmla="*/ 256 w 653"/>
                <a:gd name="T39" fmla="*/ 52 h 100"/>
                <a:gd name="T40" fmla="*/ 256 w 653"/>
                <a:gd name="T41" fmla="*/ 52 h 100"/>
                <a:gd name="T42" fmla="*/ 339 w 653"/>
                <a:gd name="T43" fmla="*/ 34 h 100"/>
                <a:gd name="T44" fmla="*/ 384 w 653"/>
                <a:gd name="T45" fmla="*/ 98 h 100"/>
                <a:gd name="T46" fmla="*/ 352 w 653"/>
                <a:gd name="T47" fmla="*/ 39 h 100"/>
                <a:gd name="T48" fmla="*/ 318 w 653"/>
                <a:gd name="T49" fmla="*/ 98 h 100"/>
                <a:gd name="T50" fmla="*/ 423 w 653"/>
                <a:gd name="T51" fmla="*/ 23 h 100"/>
                <a:gd name="T52" fmla="*/ 423 w 653"/>
                <a:gd name="T53" fmla="*/ 39 h 100"/>
                <a:gd name="T54" fmla="*/ 438 w 653"/>
                <a:gd name="T55" fmla="*/ 81 h 100"/>
                <a:gd name="T56" fmla="*/ 402 w 653"/>
                <a:gd name="T57" fmla="*/ 77 h 100"/>
                <a:gd name="T58" fmla="*/ 393 w 653"/>
                <a:gd name="T59" fmla="*/ 23 h 100"/>
                <a:gd name="T60" fmla="*/ 423 w 653"/>
                <a:gd name="T61" fmla="*/ 0 h 100"/>
                <a:gd name="T62" fmla="*/ 496 w 653"/>
                <a:gd name="T63" fmla="*/ 87 h 100"/>
                <a:gd name="T64" fmla="*/ 451 w 653"/>
                <a:gd name="T65" fmla="*/ 23 h 100"/>
                <a:gd name="T66" fmla="*/ 483 w 653"/>
                <a:gd name="T67" fmla="*/ 84 h 100"/>
                <a:gd name="T68" fmla="*/ 517 w 653"/>
                <a:gd name="T69" fmla="*/ 23 h 100"/>
                <a:gd name="T70" fmla="*/ 553 w 653"/>
                <a:gd name="T71" fmla="*/ 23 h 100"/>
                <a:gd name="T72" fmla="*/ 576 w 653"/>
                <a:gd name="T73" fmla="*/ 43 h 100"/>
                <a:gd name="T74" fmla="*/ 532 w 653"/>
                <a:gd name="T75" fmla="*/ 98 h 100"/>
                <a:gd name="T76" fmla="*/ 583 w 653"/>
                <a:gd name="T77" fmla="*/ 62 h 100"/>
                <a:gd name="T78" fmla="*/ 653 w 653"/>
                <a:gd name="T79" fmla="*/ 57 h 100"/>
                <a:gd name="T80" fmla="*/ 620 w 653"/>
                <a:gd name="T81" fmla="*/ 85 h 100"/>
                <a:gd name="T82" fmla="*/ 619 w 653"/>
                <a:gd name="T83" fmla="*/ 100 h 100"/>
                <a:gd name="T84" fmla="*/ 619 w 653"/>
                <a:gd name="T85" fmla="*/ 3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3" h="100">
                  <a:moveTo>
                    <a:pt x="25" y="100"/>
                  </a:moveTo>
                  <a:cubicBezTo>
                    <a:pt x="11" y="100"/>
                    <a:pt x="0" y="93"/>
                    <a:pt x="0" y="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8"/>
                    <a:pt x="16" y="52"/>
                    <a:pt x="3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1"/>
                    <a:pt x="42" y="37"/>
                    <a:pt x="34" y="37"/>
                  </a:cubicBezTo>
                  <a:cubicBezTo>
                    <a:pt x="27" y="37"/>
                    <a:pt x="23" y="41"/>
                    <a:pt x="2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4" y="30"/>
                    <a:pt x="17" y="22"/>
                    <a:pt x="35" y="22"/>
                  </a:cubicBezTo>
                  <a:cubicBezTo>
                    <a:pt x="53" y="22"/>
                    <a:pt x="66" y="29"/>
                    <a:pt x="66" y="4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2" y="95"/>
                    <a:pt x="35" y="100"/>
                    <a:pt x="25" y="100"/>
                  </a:cubicBezTo>
                  <a:close/>
                  <a:moveTo>
                    <a:pt x="45" y="73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6" y="66"/>
                    <a:pt x="21" y="69"/>
                    <a:pt x="21" y="76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82"/>
                    <a:pt x="24" y="85"/>
                    <a:pt x="31" y="85"/>
                  </a:cubicBezTo>
                  <a:cubicBezTo>
                    <a:pt x="38" y="85"/>
                    <a:pt x="45" y="81"/>
                    <a:pt x="45" y="73"/>
                  </a:cubicBezTo>
                  <a:close/>
                  <a:moveTo>
                    <a:pt x="114" y="100"/>
                  </a:moveTo>
                  <a:cubicBezTo>
                    <a:pt x="93" y="100"/>
                    <a:pt x="78" y="87"/>
                    <a:pt x="78" y="6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35"/>
                    <a:pt x="94" y="22"/>
                    <a:pt x="114" y="22"/>
                  </a:cubicBezTo>
                  <a:cubicBezTo>
                    <a:pt x="131" y="22"/>
                    <a:pt x="145" y="30"/>
                    <a:pt x="14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5" y="43"/>
                    <a:pt x="122" y="38"/>
                    <a:pt x="114" y="38"/>
                  </a:cubicBezTo>
                  <a:cubicBezTo>
                    <a:pt x="105" y="38"/>
                    <a:pt x="99" y="45"/>
                    <a:pt x="99" y="60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77"/>
                    <a:pt x="105" y="84"/>
                    <a:pt x="114" y="84"/>
                  </a:cubicBezTo>
                  <a:cubicBezTo>
                    <a:pt x="122" y="84"/>
                    <a:pt x="127" y="79"/>
                    <a:pt x="128" y="71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6" y="88"/>
                    <a:pt x="134" y="100"/>
                    <a:pt x="114" y="100"/>
                  </a:cubicBezTo>
                  <a:close/>
                  <a:moveTo>
                    <a:pt x="192" y="100"/>
                  </a:moveTo>
                  <a:cubicBezTo>
                    <a:pt x="171" y="100"/>
                    <a:pt x="156" y="87"/>
                    <a:pt x="156" y="62"/>
                  </a:cubicBezTo>
                  <a:cubicBezTo>
                    <a:pt x="156" y="61"/>
                    <a:pt x="156" y="61"/>
                    <a:pt x="156" y="61"/>
                  </a:cubicBezTo>
                  <a:cubicBezTo>
                    <a:pt x="156" y="35"/>
                    <a:pt x="172" y="22"/>
                    <a:pt x="192" y="22"/>
                  </a:cubicBezTo>
                  <a:cubicBezTo>
                    <a:pt x="209" y="22"/>
                    <a:pt x="223" y="30"/>
                    <a:pt x="225" y="50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4" y="43"/>
                    <a:pt x="200" y="38"/>
                    <a:pt x="193" y="38"/>
                  </a:cubicBezTo>
                  <a:cubicBezTo>
                    <a:pt x="184" y="38"/>
                    <a:pt x="177" y="45"/>
                    <a:pt x="177" y="60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77" y="77"/>
                    <a:pt x="183" y="84"/>
                    <a:pt x="193" y="84"/>
                  </a:cubicBezTo>
                  <a:cubicBezTo>
                    <a:pt x="200" y="84"/>
                    <a:pt x="205" y="79"/>
                    <a:pt x="206" y="71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4" y="88"/>
                    <a:pt x="212" y="100"/>
                    <a:pt x="192" y="100"/>
                  </a:cubicBezTo>
                  <a:close/>
                  <a:moveTo>
                    <a:pt x="271" y="100"/>
                  </a:moveTo>
                  <a:cubicBezTo>
                    <a:pt x="249" y="100"/>
                    <a:pt x="234" y="87"/>
                    <a:pt x="234" y="62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34" y="35"/>
                    <a:pt x="250" y="22"/>
                    <a:pt x="270" y="22"/>
                  </a:cubicBezTo>
                  <a:cubicBezTo>
                    <a:pt x="289" y="22"/>
                    <a:pt x="305" y="32"/>
                    <a:pt x="305" y="5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80"/>
                    <a:pt x="262" y="85"/>
                    <a:pt x="271" y="85"/>
                  </a:cubicBezTo>
                  <a:cubicBezTo>
                    <a:pt x="279" y="85"/>
                    <a:pt x="284" y="80"/>
                    <a:pt x="285" y="75"/>
                  </a:cubicBezTo>
                  <a:cubicBezTo>
                    <a:pt x="305" y="75"/>
                    <a:pt x="305" y="75"/>
                    <a:pt x="305" y="75"/>
                  </a:cubicBezTo>
                  <a:cubicBezTo>
                    <a:pt x="302" y="89"/>
                    <a:pt x="291" y="100"/>
                    <a:pt x="271" y="100"/>
                  </a:cubicBezTo>
                  <a:close/>
                  <a:moveTo>
                    <a:pt x="256" y="52"/>
                  </a:moveTo>
                  <a:cubicBezTo>
                    <a:pt x="284" y="52"/>
                    <a:pt x="284" y="52"/>
                    <a:pt x="284" y="52"/>
                  </a:cubicBezTo>
                  <a:cubicBezTo>
                    <a:pt x="284" y="41"/>
                    <a:pt x="279" y="36"/>
                    <a:pt x="270" y="36"/>
                  </a:cubicBezTo>
                  <a:cubicBezTo>
                    <a:pt x="264" y="36"/>
                    <a:pt x="258" y="40"/>
                    <a:pt x="256" y="52"/>
                  </a:cubicBezTo>
                  <a:close/>
                  <a:moveTo>
                    <a:pt x="318" y="23"/>
                  </a:moveTo>
                  <a:cubicBezTo>
                    <a:pt x="339" y="23"/>
                    <a:pt x="339" y="23"/>
                    <a:pt x="339" y="23"/>
                  </a:cubicBezTo>
                  <a:cubicBezTo>
                    <a:pt x="339" y="34"/>
                    <a:pt x="339" y="34"/>
                    <a:pt x="339" y="34"/>
                  </a:cubicBezTo>
                  <a:cubicBezTo>
                    <a:pt x="342" y="27"/>
                    <a:pt x="350" y="22"/>
                    <a:pt x="361" y="22"/>
                  </a:cubicBezTo>
                  <a:cubicBezTo>
                    <a:pt x="375" y="22"/>
                    <a:pt x="384" y="30"/>
                    <a:pt x="384" y="48"/>
                  </a:cubicBezTo>
                  <a:cubicBezTo>
                    <a:pt x="384" y="98"/>
                    <a:pt x="384" y="98"/>
                    <a:pt x="384" y="98"/>
                  </a:cubicBezTo>
                  <a:cubicBezTo>
                    <a:pt x="363" y="98"/>
                    <a:pt x="363" y="98"/>
                    <a:pt x="363" y="98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2"/>
                    <a:pt x="359" y="39"/>
                    <a:pt x="352" y="39"/>
                  </a:cubicBezTo>
                  <a:cubicBezTo>
                    <a:pt x="344" y="39"/>
                    <a:pt x="339" y="43"/>
                    <a:pt x="339" y="52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18" y="98"/>
                    <a:pt x="318" y="98"/>
                    <a:pt x="318" y="98"/>
                  </a:cubicBezTo>
                  <a:lnTo>
                    <a:pt x="318" y="23"/>
                  </a:lnTo>
                  <a:close/>
                  <a:moveTo>
                    <a:pt x="423" y="0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39"/>
                    <a:pt x="438" y="39"/>
                    <a:pt x="438" y="39"/>
                  </a:cubicBezTo>
                  <a:cubicBezTo>
                    <a:pt x="423" y="39"/>
                    <a:pt x="423" y="39"/>
                    <a:pt x="423" y="39"/>
                  </a:cubicBezTo>
                  <a:cubicBezTo>
                    <a:pt x="423" y="75"/>
                    <a:pt x="423" y="75"/>
                    <a:pt x="423" y="75"/>
                  </a:cubicBezTo>
                  <a:cubicBezTo>
                    <a:pt x="423" y="80"/>
                    <a:pt x="426" y="83"/>
                    <a:pt x="431" y="83"/>
                  </a:cubicBezTo>
                  <a:cubicBezTo>
                    <a:pt x="434" y="83"/>
                    <a:pt x="436" y="82"/>
                    <a:pt x="438" y="81"/>
                  </a:cubicBezTo>
                  <a:cubicBezTo>
                    <a:pt x="438" y="98"/>
                    <a:pt x="438" y="98"/>
                    <a:pt x="438" y="98"/>
                  </a:cubicBezTo>
                  <a:cubicBezTo>
                    <a:pt x="436" y="99"/>
                    <a:pt x="432" y="99"/>
                    <a:pt x="426" y="99"/>
                  </a:cubicBezTo>
                  <a:cubicBezTo>
                    <a:pt x="410" y="99"/>
                    <a:pt x="402" y="92"/>
                    <a:pt x="402" y="77"/>
                  </a:cubicBezTo>
                  <a:cubicBezTo>
                    <a:pt x="402" y="39"/>
                    <a:pt x="402" y="39"/>
                    <a:pt x="402" y="39"/>
                  </a:cubicBezTo>
                  <a:cubicBezTo>
                    <a:pt x="393" y="39"/>
                    <a:pt x="393" y="39"/>
                    <a:pt x="393" y="39"/>
                  </a:cubicBezTo>
                  <a:cubicBezTo>
                    <a:pt x="393" y="23"/>
                    <a:pt x="393" y="23"/>
                    <a:pt x="393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2" y="9"/>
                    <a:pt x="402" y="9"/>
                    <a:pt x="402" y="9"/>
                  </a:cubicBezTo>
                  <a:lnTo>
                    <a:pt x="423" y="0"/>
                  </a:lnTo>
                  <a:close/>
                  <a:moveTo>
                    <a:pt x="517" y="98"/>
                  </a:moveTo>
                  <a:cubicBezTo>
                    <a:pt x="496" y="98"/>
                    <a:pt x="496" y="98"/>
                    <a:pt x="496" y="98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2" y="95"/>
                    <a:pt x="485" y="100"/>
                    <a:pt x="474" y="100"/>
                  </a:cubicBezTo>
                  <a:cubicBezTo>
                    <a:pt x="461" y="100"/>
                    <a:pt x="451" y="92"/>
                    <a:pt x="451" y="74"/>
                  </a:cubicBezTo>
                  <a:cubicBezTo>
                    <a:pt x="451" y="23"/>
                    <a:pt x="451" y="23"/>
                    <a:pt x="451" y="23"/>
                  </a:cubicBezTo>
                  <a:cubicBezTo>
                    <a:pt x="472" y="23"/>
                    <a:pt x="472" y="23"/>
                    <a:pt x="472" y="23"/>
                  </a:cubicBezTo>
                  <a:cubicBezTo>
                    <a:pt x="472" y="71"/>
                    <a:pt x="472" y="71"/>
                    <a:pt x="472" y="71"/>
                  </a:cubicBezTo>
                  <a:cubicBezTo>
                    <a:pt x="472" y="80"/>
                    <a:pt x="475" y="84"/>
                    <a:pt x="483" y="84"/>
                  </a:cubicBezTo>
                  <a:cubicBezTo>
                    <a:pt x="490" y="84"/>
                    <a:pt x="496" y="79"/>
                    <a:pt x="496" y="70"/>
                  </a:cubicBezTo>
                  <a:cubicBezTo>
                    <a:pt x="496" y="23"/>
                    <a:pt x="496" y="23"/>
                    <a:pt x="496" y="23"/>
                  </a:cubicBezTo>
                  <a:cubicBezTo>
                    <a:pt x="517" y="23"/>
                    <a:pt x="517" y="23"/>
                    <a:pt x="517" y="23"/>
                  </a:cubicBezTo>
                  <a:lnTo>
                    <a:pt x="517" y="98"/>
                  </a:lnTo>
                  <a:close/>
                  <a:moveTo>
                    <a:pt x="532" y="23"/>
                  </a:moveTo>
                  <a:cubicBezTo>
                    <a:pt x="553" y="23"/>
                    <a:pt x="553" y="23"/>
                    <a:pt x="553" y="23"/>
                  </a:cubicBezTo>
                  <a:cubicBezTo>
                    <a:pt x="553" y="37"/>
                    <a:pt x="553" y="37"/>
                    <a:pt x="553" y="37"/>
                  </a:cubicBezTo>
                  <a:cubicBezTo>
                    <a:pt x="558" y="27"/>
                    <a:pt x="565" y="22"/>
                    <a:pt x="576" y="22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62" y="43"/>
                    <a:pt x="553" y="47"/>
                    <a:pt x="553" y="60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32" y="98"/>
                    <a:pt x="532" y="98"/>
                    <a:pt x="532" y="98"/>
                  </a:cubicBezTo>
                  <a:lnTo>
                    <a:pt x="532" y="23"/>
                  </a:lnTo>
                  <a:close/>
                  <a:moveTo>
                    <a:pt x="619" y="100"/>
                  </a:moveTo>
                  <a:cubicBezTo>
                    <a:pt x="597" y="100"/>
                    <a:pt x="583" y="87"/>
                    <a:pt x="583" y="62"/>
                  </a:cubicBezTo>
                  <a:cubicBezTo>
                    <a:pt x="583" y="61"/>
                    <a:pt x="583" y="61"/>
                    <a:pt x="583" y="61"/>
                  </a:cubicBezTo>
                  <a:cubicBezTo>
                    <a:pt x="583" y="35"/>
                    <a:pt x="598" y="22"/>
                    <a:pt x="618" y="22"/>
                  </a:cubicBezTo>
                  <a:cubicBezTo>
                    <a:pt x="637" y="22"/>
                    <a:pt x="653" y="32"/>
                    <a:pt x="653" y="57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04" y="66"/>
                    <a:pt x="604" y="66"/>
                    <a:pt x="604" y="66"/>
                  </a:cubicBezTo>
                  <a:cubicBezTo>
                    <a:pt x="605" y="80"/>
                    <a:pt x="610" y="85"/>
                    <a:pt x="620" y="85"/>
                  </a:cubicBezTo>
                  <a:cubicBezTo>
                    <a:pt x="628" y="85"/>
                    <a:pt x="632" y="80"/>
                    <a:pt x="633" y="75"/>
                  </a:cubicBezTo>
                  <a:cubicBezTo>
                    <a:pt x="653" y="75"/>
                    <a:pt x="653" y="75"/>
                    <a:pt x="653" y="75"/>
                  </a:cubicBezTo>
                  <a:cubicBezTo>
                    <a:pt x="650" y="89"/>
                    <a:pt x="639" y="100"/>
                    <a:pt x="619" y="100"/>
                  </a:cubicBezTo>
                  <a:close/>
                  <a:moveTo>
                    <a:pt x="604" y="52"/>
                  </a:moveTo>
                  <a:cubicBezTo>
                    <a:pt x="632" y="52"/>
                    <a:pt x="632" y="52"/>
                    <a:pt x="632" y="52"/>
                  </a:cubicBezTo>
                  <a:cubicBezTo>
                    <a:pt x="632" y="41"/>
                    <a:pt x="627" y="36"/>
                    <a:pt x="619" y="36"/>
                  </a:cubicBezTo>
                  <a:cubicBezTo>
                    <a:pt x="612" y="36"/>
                    <a:pt x="606" y="40"/>
                    <a:pt x="604" y="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 noEditPoints="1"/>
            </p:cNvSpPr>
            <p:nvPr userDrawn="1"/>
          </p:nvSpPr>
          <p:spPr bwMode="auto">
            <a:xfrm>
              <a:off x="2418624" y="615732"/>
              <a:ext cx="1661778" cy="343579"/>
            </a:xfrm>
            <a:custGeom>
              <a:avLst/>
              <a:gdLst>
                <a:gd name="T0" fmla="*/ 37 w 661"/>
                <a:gd name="T1" fmla="*/ 34 h 135"/>
                <a:gd name="T2" fmla="*/ 20 w 661"/>
                <a:gd name="T3" fmla="*/ 90 h 135"/>
                <a:gd name="T4" fmla="*/ 37 w 661"/>
                <a:gd name="T5" fmla="*/ 109 h 135"/>
                <a:gd name="T6" fmla="*/ 10 w 661"/>
                <a:gd name="T7" fmla="*/ 43 h 135"/>
                <a:gd name="T8" fmla="*/ 10 w 661"/>
                <a:gd name="T9" fmla="*/ 34 h 135"/>
                <a:gd name="T10" fmla="*/ 78 w 661"/>
                <a:gd name="T11" fmla="*/ 111 h 135"/>
                <a:gd name="T12" fmla="*/ 78 w 661"/>
                <a:gd name="T13" fmla="*/ 33 h 135"/>
                <a:gd name="T14" fmla="*/ 57 w 661"/>
                <a:gd name="T15" fmla="*/ 74 h 135"/>
                <a:gd name="T16" fmla="*/ 97 w 661"/>
                <a:gd name="T17" fmla="*/ 88 h 135"/>
                <a:gd name="T18" fmla="*/ 57 w 661"/>
                <a:gd name="T19" fmla="*/ 65 h 135"/>
                <a:gd name="T20" fmla="*/ 78 w 661"/>
                <a:gd name="T21" fmla="*/ 42 h 135"/>
                <a:gd name="T22" fmla="*/ 119 w 661"/>
                <a:gd name="T23" fmla="*/ 76 h 135"/>
                <a:gd name="T24" fmla="*/ 180 w 661"/>
                <a:gd name="T25" fmla="*/ 58 h 135"/>
                <a:gd name="T26" fmla="*/ 130 w 661"/>
                <a:gd name="T27" fmla="*/ 68 h 135"/>
                <a:gd name="T28" fmla="*/ 171 w 661"/>
                <a:gd name="T29" fmla="*/ 84 h 135"/>
                <a:gd name="T30" fmla="*/ 195 w 661"/>
                <a:gd name="T31" fmla="*/ 0 h 135"/>
                <a:gd name="T32" fmla="*/ 228 w 661"/>
                <a:gd name="T33" fmla="*/ 33 h 135"/>
                <a:gd name="T34" fmla="*/ 241 w 661"/>
                <a:gd name="T35" fmla="*/ 109 h 135"/>
                <a:gd name="T36" fmla="*/ 206 w 661"/>
                <a:gd name="T37" fmla="*/ 61 h 135"/>
                <a:gd name="T38" fmla="*/ 195 w 661"/>
                <a:gd name="T39" fmla="*/ 0 h 135"/>
                <a:gd name="T40" fmla="*/ 280 w 661"/>
                <a:gd name="T41" fmla="*/ 45 h 135"/>
                <a:gd name="T42" fmla="*/ 326 w 661"/>
                <a:gd name="T43" fmla="*/ 109 h 135"/>
                <a:gd name="T44" fmla="*/ 299 w 661"/>
                <a:gd name="T45" fmla="*/ 42 h 135"/>
                <a:gd name="T46" fmla="*/ 269 w 661"/>
                <a:gd name="T47" fmla="*/ 109 h 135"/>
                <a:gd name="T48" fmla="*/ 340 w 661"/>
                <a:gd name="T49" fmla="*/ 67 h 135"/>
                <a:gd name="T50" fmla="*/ 406 w 661"/>
                <a:gd name="T51" fmla="*/ 76 h 135"/>
                <a:gd name="T52" fmla="*/ 394 w 661"/>
                <a:gd name="T53" fmla="*/ 76 h 135"/>
                <a:gd name="T54" fmla="*/ 351 w 661"/>
                <a:gd name="T55" fmla="*/ 67 h 135"/>
                <a:gd name="T56" fmla="*/ 394 w 661"/>
                <a:gd name="T57" fmla="*/ 76 h 135"/>
                <a:gd name="T58" fmla="*/ 431 w 661"/>
                <a:gd name="T59" fmla="*/ 109 h 135"/>
                <a:gd name="T60" fmla="*/ 446 w 661"/>
                <a:gd name="T61" fmla="*/ 76 h 135"/>
                <a:gd name="T62" fmla="*/ 512 w 661"/>
                <a:gd name="T63" fmla="*/ 67 h 135"/>
                <a:gd name="T64" fmla="*/ 446 w 661"/>
                <a:gd name="T65" fmla="*/ 76 h 135"/>
                <a:gd name="T66" fmla="*/ 479 w 661"/>
                <a:gd name="T67" fmla="*/ 42 h 135"/>
                <a:gd name="T68" fmla="*/ 479 w 661"/>
                <a:gd name="T69" fmla="*/ 102 h 135"/>
                <a:gd name="T70" fmla="*/ 524 w 661"/>
                <a:gd name="T71" fmla="*/ 114 h 135"/>
                <a:gd name="T72" fmla="*/ 576 w 661"/>
                <a:gd name="T73" fmla="*/ 105 h 135"/>
                <a:gd name="T74" fmla="*/ 523 w 661"/>
                <a:gd name="T75" fmla="*/ 75 h 135"/>
                <a:gd name="T76" fmla="*/ 576 w 661"/>
                <a:gd name="T77" fmla="*/ 46 h 135"/>
                <a:gd name="T78" fmla="*/ 587 w 661"/>
                <a:gd name="T79" fmla="*/ 105 h 135"/>
                <a:gd name="T80" fmla="*/ 576 w 661"/>
                <a:gd name="T81" fmla="*/ 66 h 135"/>
                <a:gd name="T82" fmla="*/ 534 w 661"/>
                <a:gd name="T83" fmla="*/ 75 h 135"/>
                <a:gd name="T84" fmla="*/ 631 w 661"/>
                <a:gd name="T85" fmla="*/ 89 h 135"/>
                <a:gd name="T86" fmla="*/ 624 w 661"/>
                <a:gd name="T87" fmla="*/ 134 h 135"/>
                <a:gd name="T88" fmla="*/ 598 w 661"/>
                <a:gd name="T89" fmla="*/ 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1" h="135">
                  <a:moveTo>
                    <a:pt x="20" y="17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98"/>
                    <a:pt x="23" y="101"/>
                    <a:pt x="29" y="101"/>
                  </a:cubicBezTo>
                  <a:cubicBezTo>
                    <a:pt x="33" y="101"/>
                    <a:pt x="35" y="101"/>
                    <a:pt x="37" y="10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5" y="110"/>
                    <a:pt x="33" y="110"/>
                    <a:pt x="29" y="110"/>
                  </a:cubicBezTo>
                  <a:cubicBezTo>
                    <a:pt x="16" y="110"/>
                    <a:pt x="10" y="103"/>
                    <a:pt x="10" y="9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20" y="17"/>
                  </a:lnTo>
                  <a:close/>
                  <a:moveTo>
                    <a:pt x="78" y="111"/>
                  </a:moveTo>
                  <a:cubicBezTo>
                    <a:pt x="59" y="111"/>
                    <a:pt x="46" y="97"/>
                    <a:pt x="46" y="7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47"/>
                    <a:pt x="59" y="33"/>
                    <a:pt x="78" y="33"/>
                  </a:cubicBezTo>
                  <a:cubicBezTo>
                    <a:pt x="94" y="33"/>
                    <a:pt x="108" y="43"/>
                    <a:pt x="108" y="67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7" y="93"/>
                    <a:pt x="65" y="102"/>
                    <a:pt x="79" y="102"/>
                  </a:cubicBezTo>
                  <a:cubicBezTo>
                    <a:pt x="89" y="102"/>
                    <a:pt x="95" y="97"/>
                    <a:pt x="97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6" y="103"/>
                    <a:pt x="94" y="111"/>
                    <a:pt x="78" y="111"/>
                  </a:cubicBezTo>
                  <a:close/>
                  <a:moveTo>
                    <a:pt x="57" y="65"/>
                  </a:moveTo>
                  <a:cubicBezTo>
                    <a:pt x="97" y="65"/>
                    <a:pt x="97" y="65"/>
                    <a:pt x="97" y="65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96" y="48"/>
                    <a:pt x="89" y="42"/>
                    <a:pt x="78" y="42"/>
                  </a:cubicBezTo>
                  <a:cubicBezTo>
                    <a:pt x="67" y="42"/>
                    <a:pt x="58" y="49"/>
                    <a:pt x="57" y="65"/>
                  </a:cubicBezTo>
                  <a:close/>
                  <a:moveTo>
                    <a:pt x="152" y="111"/>
                  </a:moveTo>
                  <a:cubicBezTo>
                    <a:pt x="133" y="111"/>
                    <a:pt x="119" y="98"/>
                    <a:pt x="119" y="76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46"/>
                    <a:pt x="133" y="33"/>
                    <a:pt x="151" y="33"/>
                  </a:cubicBezTo>
                  <a:cubicBezTo>
                    <a:pt x="166" y="33"/>
                    <a:pt x="179" y="40"/>
                    <a:pt x="18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8" y="46"/>
                    <a:pt x="161" y="42"/>
                    <a:pt x="151" y="42"/>
                  </a:cubicBezTo>
                  <a:cubicBezTo>
                    <a:pt x="139" y="42"/>
                    <a:pt x="130" y="51"/>
                    <a:pt x="130" y="68"/>
                  </a:cubicBezTo>
                  <a:cubicBezTo>
                    <a:pt x="130" y="76"/>
                    <a:pt x="130" y="76"/>
                    <a:pt x="130" y="76"/>
                  </a:cubicBezTo>
                  <a:cubicBezTo>
                    <a:pt x="130" y="93"/>
                    <a:pt x="139" y="102"/>
                    <a:pt x="152" y="102"/>
                  </a:cubicBezTo>
                  <a:cubicBezTo>
                    <a:pt x="161" y="102"/>
                    <a:pt x="170" y="96"/>
                    <a:pt x="171" y="84"/>
                  </a:cubicBezTo>
                  <a:cubicBezTo>
                    <a:pt x="181" y="84"/>
                    <a:pt x="181" y="84"/>
                    <a:pt x="181" y="84"/>
                  </a:cubicBezTo>
                  <a:cubicBezTo>
                    <a:pt x="180" y="100"/>
                    <a:pt x="168" y="111"/>
                    <a:pt x="152" y="111"/>
                  </a:cubicBezTo>
                  <a:close/>
                  <a:moveTo>
                    <a:pt x="195" y="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209" y="39"/>
                    <a:pt x="216" y="33"/>
                    <a:pt x="228" y="33"/>
                  </a:cubicBezTo>
                  <a:cubicBezTo>
                    <a:pt x="242" y="33"/>
                    <a:pt x="252" y="41"/>
                    <a:pt x="252" y="61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41" y="48"/>
                    <a:pt x="236" y="42"/>
                    <a:pt x="225" y="42"/>
                  </a:cubicBezTo>
                  <a:cubicBezTo>
                    <a:pt x="214" y="42"/>
                    <a:pt x="206" y="49"/>
                    <a:pt x="206" y="61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195" y="109"/>
                    <a:pt x="195" y="109"/>
                    <a:pt x="195" y="109"/>
                  </a:cubicBezTo>
                  <a:lnTo>
                    <a:pt x="195" y="0"/>
                  </a:lnTo>
                  <a:close/>
                  <a:moveTo>
                    <a:pt x="269" y="34"/>
                  </a:moveTo>
                  <a:cubicBezTo>
                    <a:pt x="280" y="34"/>
                    <a:pt x="280" y="34"/>
                    <a:pt x="280" y="34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83" y="39"/>
                    <a:pt x="291" y="33"/>
                    <a:pt x="302" y="33"/>
                  </a:cubicBezTo>
                  <a:cubicBezTo>
                    <a:pt x="316" y="33"/>
                    <a:pt x="326" y="41"/>
                    <a:pt x="326" y="61"/>
                  </a:cubicBezTo>
                  <a:cubicBezTo>
                    <a:pt x="326" y="109"/>
                    <a:pt x="326" y="109"/>
                    <a:pt x="326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5" y="60"/>
                    <a:pt x="315" y="60"/>
                    <a:pt x="315" y="60"/>
                  </a:cubicBezTo>
                  <a:cubicBezTo>
                    <a:pt x="315" y="48"/>
                    <a:pt x="310" y="42"/>
                    <a:pt x="299" y="42"/>
                  </a:cubicBezTo>
                  <a:cubicBezTo>
                    <a:pt x="289" y="42"/>
                    <a:pt x="280" y="49"/>
                    <a:pt x="280" y="61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69" y="109"/>
                    <a:pt x="269" y="109"/>
                    <a:pt x="269" y="109"/>
                  </a:cubicBezTo>
                  <a:lnTo>
                    <a:pt x="269" y="34"/>
                  </a:lnTo>
                  <a:close/>
                  <a:moveTo>
                    <a:pt x="340" y="76"/>
                  </a:moveTo>
                  <a:cubicBezTo>
                    <a:pt x="340" y="67"/>
                    <a:pt x="340" y="67"/>
                    <a:pt x="340" y="67"/>
                  </a:cubicBezTo>
                  <a:cubicBezTo>
                    <a:pt x="340" y="47"/>
                    <a:pt x="354" y="33"/>
                    <a:pt x="373" y="33"/>
                  </a:cubicBezTo>
                  <a:cubicBezTo>
                    <a:pt x="392" y="33"/>
                    <a:pt x="406" y="47"/>
                    <a:pt x="406" y="67"/>
                  </a:cubicBezTo>
                  <a:cubicBezTo>
                    <a:pt x="406" y="76"/>
                    <a:pt x="406" y="76"/>
                    <a:pt x="406" y="76"/>
                  </a:cubicBezTo>
                  <a:cubicBezTo>
                    <a:pt x="406" y="97"/>
                    <a:pt x="392" y="111"/>
                    <a:pt x="373" y="111"/>
                  </a:cubicBezTo>
                  <a:cubicBezTo>
                    <a:pt x="353" y="111"/>
                    <a:pt x="340" y="96"/>
                    <a:pt x="340" y="76"/>
                  </a:cubicBezTo>
                  <a:close/>
                  <a:moveTo>
                    <a:pt x="394" y="76"/>
                  </a:moveTo>
                  <a:cubicBezTo>
                    <a:pt x="394" y="68"/>
                    <a:pt x="394" y="68"/>
                    <a:pt x="394" y="68"/>
                  </a:cubicBezTo>
                  <a:cubicBezTo>
                    <a:pt x="394" y="52"/>
                    <a:pt x="386" y="42"/>
                    <a:pt x="373" y="42"/>
                  </a:cubicBezTo>
                  <a:cubicBezTo>
                    <a:pt x="359" y="42"/>
                    <a:pt x="351" y="52"/>
                    <a:pt x="351" y="67"/>
                  </a:cubicBezTo>
                  <a:cubicBezTo>
                    <a:pt x="351" y="76"/>
                    <a:pt x="351" y="76"/>
                    <a:pt x="351" y="76"/>
                  </a:cubicBezTo>
                  <a:cubicBezTo>
                    <a:pt x="351" y="92"/>
                    <a:pt x="359" y="102"/>
                    <a:pt x="373" y="102"/>
                  </a:cubicBezTo>
                  <a:cubicBezTo>
                    <a:pt x="386" y="102"/>
                    <a:pt x="394" y="92"/>
                    <a:pt x="394" y="76"/>
                  </a:cubicBezTo>
                  <a:close/>
                  <a:moveTo>
                    <a:pt x="420" y="0"/>
                  </a:moveTo>
                  <a:cubicBezTo>
                    <a:pt x="431" y="0"/>
                    <a:pt x="431" y="0"/>
                    <a:pt x="431" y="0"/>
                  </a:cubicBezTo>
                  <a:cubicBezTo>
                    <a:pt x="431" y="109"/>
                    <a:pt x="431" y="109"/>
                    <a:pt x="431" y="109"/>
                  </a:cubicBezTo>
                  <a:cubicBezTo>
                    <a:pt x="420" y="109"/>
                    <a:pt x="420" y="109"/>
                    <a:pt x="420" y="109"/>
                  </a:cubicBezTo>
                  <a:lnTo>
                    <a:pt x="420" y="0"/>
                  </a:lnTo>
                  <a:close/>
                  <a:moveTo>
                    <a:pt x="446" y="76"/>
                  </a:moveTo>
                  <a:cubicBezTo>
                    <a:pt x="446" y="67"/>
                    <a:pt x="446" y="67"/>
                    <a:pt x="446" y="67"/>
                  </a:cubicBezTo>
                  <a:cubicBezTo>
                    <a:pt x="446" y="47"/>
                    <a:pt x="460" y="33"/>
                    <a:pt x="479" y="33"/>
                  </a:cubicBezTo>
                  <a:cubicBezTo>
                    <a:pt x="498" y="33"/>
                    <a:pt x="512" y="47"/>
                    <a:pt x="512" y="67"/>
                  </a:cubicBezTo>
                  <a:cubicBezTo>
                    <a:pt x="512" y="76"/>
                    <a:pt x="512" y="76"/>
                    <a:pt x="512" y="76"/>
                  </a:cubicBezTo>
                  <a:cubicBezTo>
                    <a:pt x="512" y="97"/>
                    <a:pt x="498" y="111"/>
                    <a:pt x="479" y="111"/>
                  </a:cubicBezTo>
                  <a:cubicBezTo>
                    <a:pt x="460" y="111"/>
                    <a:pt x="446" y="96"/>
                    <a:pt x="446" y="76"/>
                  </a:cubicBezTo>
                  <a:close/>
                  <a:moveTo>
                    <a:pt x="501" y="76"/>
                  </a:moveTo>
                  <a:cubicBezTo>
                    <a:pt x="501" y="68"/>
                    <a:pt x="501" y="68"/>
                    <a:pt x="501" y="68"/>
                  </a:cubicBezTo>
                  <a:cubicBezTo>
                    <a:pt x="501" y="52"/>
                    <a:pt x="492" y="42"/>
                    <a:pt x="479" y="42"/>
                  </a:cubicBezTo>
                  <a:cubicBezTo>
                    <a:pt x="466" y="42"/>
                    <a:pt x="457" y="52"/>
                    <a:pt x="457" y="67"/>
                  </a:cubicBezTo>
                  <a:cubicBezTo>
                    <a:pt x="457" y="76"/>
                    <a:pt x="457" y="76"/>
                    <a:pt x="457" y="76"/>
                  </a:cubicBezTo>
                  <a:cubicBezTo>
                    <a:pt x="457" y="92"/>
                    <a:pt x="466" y="102"/>
                    <a:pt x="479" y="102"/>
                  </a:cubicBezTo>
                  <a:cubicBezTo>
                    <a:pt x="493" y="102"/>
                    <a:pt x="501" y="92"/>
                    <a:pt x="501" y="76"/>
                  </a:cubicBezTo>
                  <a:close/>
                  <a:moveTo>
                    <a:pt x="555" y="135"/>
                  </a:moveTo>
                  <a:cubicBezTo>
                    <a:pt x="535" y="135"/>
                    <a:pt x="526" y="126"/>
                    <a:pt x="524" y="114"/>
                  </a:cubicBezTo>
                  <a:cubicBezTo>
                    <a:pt x="535" y="114"/>
                    <a:pt x="535" y="114"/>
                    <a:pt x="535" y="114"/>
                  </a:cubicBezTo>
                  <a:cubicBezTo>
                    <a:pt x="537" y="122"/>
                    <a:pt x="543" y="126"/>
                    <a:pt x="555" y="126"/>
                  </a:cubicBezTo>
                  <a:cubicBezTo>
                    <a:pt x="568" y="126"/>
                    <a:pt x="576" y="120"/>
                    <a:pt x="576" y="105"/>
                  </a:cubicBezTo>
                  <a:cubicBezTo>
                    <a:pt x="576" y="94"/>
                    <a:pt x="576" y="94"/>
                    <a:pt x="576" y="94"/>
                  </a:cubicBezTo>
                  <a:cubicBezTo>
                    <a:pt x="572" y="101"/>
                    <a:pt x="563" y="107"/>
                    <a:pt x="553" y="107"/>
                  </a:cubicBezTo>
                  <a:cubicBezTo>
                    <a:pt x="536" y="107"/>
                    <a:pt x="523" y="94"/>
                    <a:pt x="523" y="75"/>
                  </a:cubicBezTo>
                  <a:cubicBezTo>
                    <a:pt x="523" y="66"/>
                    <a:pt x="523" y="66"/>
                    <a:pt x="523" y="66"/>
                  </a:cubicBezTo>
                  <a:cubicBezTo>
                    <a:pt x="523" y="47"/>
                    <a:pt x="536" y="33"/>
                    <a:pt x="554" y="33"/>
                  </a:cubicBezTo>
                  <a:cubicBezTo>
                    <a:pt x="565" y="33"/>
                    <a:pt x="573" y="39"/>
                    <a:pt x="576" y="46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87" y="34"/>
                    <a:pt x="587" y="34"/>
                    <a:pt x="587" y="34"/>
                  </a:cubicBezTo>
                  <a:cubicBezTo>
                    <a:pt x="587" y="105"/>
                    <a:pt x="587" y="105"/>
                    <a:pt x="587" y="105"/>
                  </a:cubicBezTo>
                  <a:cubicBezTo>
                    <a:pt x="587" y="125"/>
                    <a:pt x="574" y="135"/>
                    <a:pt x="555" y="135"/>
                  </a:cubicBezTo>
                  <a:close/>
                  <a:moveTo>
                    <a:pt x="576" y="74"/>
                  </a:moveTo>
                  <a:cubicBezTo>
                    <a:pt x="576" y="66"/>
                    <a:pt x="576" y="66"/>
                    <a:pt x="576" y="66"/>
                  </a:cubicBezTo>
                  <a:cubicBezTo>
                    <a:pt x="576" y="51"/>
                    <a:pt x="569" y="42"/>
                    <a:pt x="555" y="42"/>
                  </a:cubicBezTo>
                  <a:cubicBezTo>
                    <a:pt x="542" y="42"/>
                    <a:pt x="534" y="51"/>
                    <a:pt x="534" y="66"/>
                  </a:cubicBezTo>
                  <a:cubicBezTo>
                    <a:pt x="534" y="75"/>
                    <a:pt x="534" y="75"/>
                    <a:pt x="534" y="75"/>
                  </a:cubicBezTo>
                  <a:cubicBezTo>
                    <a:pt x="534" y="90"/>
                    <a:pt x="543" y="98"/>
                    <a:pt x="555" y="98"/>
                  </a:cubicBezTo>
                  <a:cubicBezTo>
                    <a:pt x="567" y="98"/>
                    <a:pt x="576" y="89"/>
                    <a:pt x="576" y="74"/>
                  </a:cubicBezTo>
                  <a:close/>
                  <a:moveTo>
                    <a:pt x="631" y="89"/>
                  </a:moveTo>
                  <a:cubicBezTo>
                    <a:pt x="650" y="34"/>
                    <a:pt x="650" y="34"/>
                    <a:pt x="650" y="34"/>
                  </a:cubicBezTo>
                  <a:cubicBezTo>
                    <a:pt x="661" y="34"/>
                    <a:pt x="661" y="34"/>
                    <a:pt x="661" y="34"/>
                  </a:cubicBezTo>
                  <a:cubicBezTo>
                    <a:pt x="624" y="134"/>
                    <a:pt x="624" y="134"/>
                    <a:pt x="624" y="134"/>
                  </a:cubicBezTo>
                  <a:cubicBezTo>
                    <a:pt x="613" y="134"/>
                    <a:pt x="613" y="134"/>
                    <a:pt x="613" y="134"/>
                  </a:cubicBezTo>
                  <a:cubicBezTo>
                    <a:pt x="625" y="102"/>
                    <a:pt x="625" y="102"/>
                    <a:pt x="625" y="102"/>
                  </a:cubicBezTo>
                  <a:cubicBezTo>
                    <a:pt x="598" y="34"/>
                    <a:pt x="598" y="34"/>
                    <a:pt x="598" y="34"/>
                  </a:cubicBezTo>
                  <a:cubicBezTo>
                    <a:pt x="610" y="34"/>
                    <a:pt x="610" y="34"/>
                    <a:pt x="610" y="34"/>
                  </a:cubicBezTo>
                  <a:lnTo>
                    <a:pt x="631" y="89"/>
                  </a:lnTo>
                  <a:close/>
                </a:path>
              </a:pathLst>
            </a:custGeom>
            <a:solidFill>
              <a:srgbClr val="00D7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990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  <p15:guide id="2" pos="35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1024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4120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3987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0603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8265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E9-6EE4-414D-A150-7DD95D8D433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4E2-2125-4259-B25F-8408F017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09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0013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4320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5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26" indent="-230177">
              <a:buFont typeface="Graphik" panose="020B0503030202060203" pitchFamily="34" charset="0"/>
              <a:buChar char="–"/>
              <a:defRPr sz="1600"/>
            </a:lvl3pPr>
            <a:lvl5pPr marL="857208" indent="-177792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5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26" indent="-230177">
              <a:buFont typeface="Graphik" panose="020B0503030202060203" pitchFamily="34" charset="0"/>
              <a:buChar char="–"/>
              <a:defRPr sz="1600"/>
            </a:lvl3pPr>
            <a:lvl5pPr marL="857208" indent="-177792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003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71780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83358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634806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45025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73589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6958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97688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3687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464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3" y="1828805"/>
            <a:ext cx="8572500" cy="4689475"/>
          </a:xfrm>
        </p:spPr>
        <p:txBody>
          <a:bodyPr/>
          <a:lstStyle>
            <a:lvl3pPr marL="514326" indent="-230177">
              <a:buFont typeface="Graphik" panose="020B0503030202060203" pitchFamily="34" charset="0"/>
              <a:buChar char="–"/>
              <a:defRPr/>
            </a:lvl3pPr>
            <a:lvl5pPr marL="857208" indent="-177792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5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26" indent="-230177">
              <a:buFont typeface="Graphik" panose="020B0503030202060203" pitchFamily="34" charset="0"/>
              <a:buChar char="–"/>
              <a:defRPr sz="1600"/>
            </a:lvl3pPr>
            <a:lvl5pPr marL="857208" indent="-177792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5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26" indent="-230177">
              <a:buFont typeface="Graphik" panose="020B0503030202060203" pitchFamily="34" charset="0"/>
              <a:buChar char="–"/>
              <a:defRPr sz="1600"/>
            </a:lvl3pPr>
            <a:lvl5pPr marL="857208" indent="-177792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537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48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6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5514-9F3D-498C-B634-56B45826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F0AAA-816A-4E88-BFB6-F1988810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E9-6EE4-414D-A150-7DD95D8D433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BA576-7C8E-4BDC-B1A4-C3BB8520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03C32-6870-4B1A-8DA3-BE2F4246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44E2-2125-4259-B25F-8408F0171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8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8" y="1809433"/>
            <a:ext cx="11498552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82875">
              <a:defRPr lang="en-US" dirty="0" smtClean="0"/>
            </a:lvl2pPr>
            <a:lvl3pPr marL="365751"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4" y="6519013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5" y="6519013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marL="0" indent="0" algn="l" defTabSz="914354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0" indent="0" algn="l" defTabSz="914354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37" indent="-230177" algn="l" defTabSz="9143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26" indent="-230177" algn="l" defTabSz="91435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66" indent="-171442" algn="l" defTabSz="91435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08" indent="-177792" algn="l" defTabSz="91435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49" indent="-173030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0" indent="0" algn="l" defTabSz="914354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0" indent="0" algn="l" defTabSz="914354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0" indent="0" algn="l" defTabSz="91435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8" y="1764072"/>
            <a:ext cx="11491383" cy="4306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102872" y="6636524"/>
            <a:ext cx="398625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1087106" rtl="0" eaLnBrk="1" latinLnBrk="0" hangingPunct="1"/>
            <a:r>
              <a:rPr lang="en-US" sz="9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2018 Accenture  All rights reserved.</a:t>
            </a:r>
            <a:endParaRPr lang="en-AU" sz="900" b="0" i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E82B78-740A-4CF5-BBEA-B235777D46C9}"/>
              </a:ext>
            </a:extLst>
          </p:cNvPr>
          <p:cNvGrpSpPr/>
          <p:nvPr userDrawn="1"/>
        </p:nvGrpSpPr>
        <p:grpSpPr>
          <a:xfrm>
            <a:off x="345019" y="6488144"/>
            <a:ext cx="2028922" cy="303536"/>
            <a:chOff x="746538" y="460549"/>
            <a:chExt cx="3333864" cy="49876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AD1FBF6-4E9E-457E-88D7-F4964D51F2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1688" y="460549"/>
              <a:ext cx="163773" cy="172935"/>
            </a:xfrm>
            <a:custGeom>
              <a:avLst/>
              <a:gdLst>
                <a:gd name="T0" fmla="*/ 0 w 286"/>
                <a:gd name="T1" fmla="*/ 213 h 302"/>
                <a:gd name="T2" fmla="*/ 167 w 286"/>
                <a:gd name="T3" fmla="*/ 151 h 302"/>
                <a:gd name="T4" fmla="*/ 0 w 286"/>
                <a:gd name="T5" fmla="*/ 85 h 302"/>
                <a:gd name="T6" fmla="*/ 0 w 286"/>
                <a:gd name="T7" fmla="*/ 0 h 302"/>
                <a:gd name="T8" fmla="*/ 286 w 286"/>
                <a:gd name="T9" fmla="*/ 116 h 302"/>
                <a:gd name="T10" fmla="*/ 286 w 286"/>
                <a:gd name="T11" fmla="*/ 187 h 302"/>
                <a:gd name="T12" fmla="*/ 0 w 286"/>
                <a:gd name="T13" fmla="*/ 302 h 302"/>
                <a:gd name="T14" fmla="*/ 0 w 286"/>
                <a:gd name="T15" fmla="*/ 2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302">
                  <a:moveTo>
                    <a:pt x="0" y="213"/>
                  </a:moveTo>
                  <a:lnTo>
                    <a:pt x="167" y="151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6" y="116"/>
                  </a:lnTo>
                  <a:lnTo>
                    <a:pt x="286" y="187"/>
                  </a:lnTo>
                  <a:lnTo>
                    <a:pt x="0" y="302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00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81C62C4-1BE1-449D-88E0-A2221F89C8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6538" y="643791"/>
              <a:ext cx="1641736" cy="254248"/>
            </a:xfrm>
            <a:custGeom>
              <a:avLst/>
              <a:gdLst>
                <a:gd name="T0" fmla="*/ 0 w 653"/>
                <a:gd name="T1" fmla="*/ 77 h 100"/>
                <a:gd name="T2" fmla="*/ 45 w 653"/>
                <a:gd name="T3" fmla="*/ 49 h 100"/>
                <a:gd name="T4" fmla="*/ 2 w 653"/>
                <a:gd name="T5" fmla="*/ 46 h 100"/>
                <a:gd name="T6" fmla="*/ 66 w 653"/>
                <a:gd name="T7" fmla="*/ 98 h 100"/>
                <a:gd name="T8" fmla="*/ 25 w 653"/>
                <a:gd name="T9" fmla="*/ 100 h 100"/>
                <a:gd name="T10" fmla="*/ 37 w 653"/>
                <a:gd name="T11" fmla="*/ 66 h 100"/>
                <a:gd name="T12" fmla="*/ 31 w 653"/>
                <a:gd name="T13" fmla="*/ 85 h 100"/>
                <a:gd name="T14" fmla="*/ 78 w 653"/>
                <a:gd name="T15" fmla="*/ 62 h 100"/>
                <a:gd name="T16" fmla="*/ 147 w 653"/>
                <a:gd name="T17" fmla="*/ 50 h 100"/>
                <a:gd name="T18" fmla="*/ 99 w 653"/>
                <a:gd name="T19" fmla="*/ 60 h 100"/>
                <a:gd name="T20" fmla="*/ 128 w 653"/>
                <a:gd name="T21" fmla="*/ 71 h 100"/>
                <a:gd name="T22" fmla="*/ 192 w 653"/>
                <a:gd name="T23" fmla="*/ 100 h 100"/>
                <a:gd name="T24" fmla="*/ 192 w 653"/>
                <a:gd name="T25" fmla="*/ 22 h 100"/>
                <a:gd name="T26" fmla="*/ 193 w 653"/>
                <a:gd name="T27" fmla="*/ 38 h 100"/>
                <a:gd name="T28" fmla="*/ 193 w 653"/>
                <a:gd name="T29" fmla="*/ 84 h 100"/>
                <a:gd name="T30" fmla="*/ 192 w 653"/>
                <a:gd name="T31" fmla="*/ 100 h 100"/>
                <a:gd name="T32" fmla="*/ 234 w 653"/>
                <a:gd name="T33" fmla="*/ 61 h 100"/>
                <a:gd name="T34" fmla="*/ 305 w 653"/>
                <a:gd name="T35" fmla="*/ 66 h 100"/>
                <a:gd name="T36" fmla="*/ 285 w 653"/>
                <a:gd name="T37" fmla="*/ 75 h 100"/>
                <a:gd name="T38" fmla="*/ 256 w 653"/>
                <a:gd name="T39" fmla="*/ 52 h 100"/>
                <a:gd name="T40" fmla="*/ 256 w 653"/>
                <a:gd name="T41" fmla="*/ 52 h 100"/>
                <a:gd name="T42" fmla="*/ 339 w 653"/>
                <a:gd name="T43" fmla="*/ 34 h 100"/>
                <a:gd name="T44" fmla="*/ 384 w 653"/>
                <a:gd name="T45" fmla="*/ 98 h 100"/>
                <a:gd name="T46" fmla="*/ 352 w 653"/>
                <a:gd name="T47" fmla="*/ 39 h 100"/>
                <a:gd name="T48" fmla="*/ 318 w 653"/>
                <a:gd name="T49" fmla="*/ 98 h 100"/>
                <a:gd name="T50" fmla="*/ 423 w 653"/>
                <a:gd name="T51" fmla="*/ 23 h 100"/>
                <a:gd name="T52" fmla="*/ 423 w 653"/>
                <a:gd name="T53" fmla="*/ 39 h 100"/>
                <a:gd name="T54" fmla="*/ 438 w 653"/>
                <a:gd name="T55" fmla="*/ 81 h 100"/>
                <a:gd name="T56" fmla="*/ 402 w 653"/>
                <a:gd name="T57" fmla="*/ 77 h 100"/>
                <a:gd name="T58" fmla="*/ 393 w 653"/>
                <a:gd name="T59" fmla="*/ 23 h 100"/>
                <a:gd name="T60" fmla="*/ 423 w 653"/>
                <a:gd name="T61" fmla="*/ 0 h 100"/>
                <a:gd name="T62" fmla="*/ 496 w 653"/>
                <a:gd name="T63" fmla="*/ 87 h 100"/>
                <a:gd name="T64" fmla="*/ 451 w 653"/>
                <a:gd name="T65" fmla="*/ 23 h 100"/>
                <a:gd name="T66" fmla="*/ 483 w 653"/>
                <a:gd name="T67" fmla="*/ 84 h 100"/>
                <a:gd name="T68" fmla="*/ 517 w 653"/>
                <a:gd name="T69" fmla="*/ 23 h 100"/>
                <a:gd name="T70" fmla="*/ 553 w 653"/>
                <a:gd name="T71" fmla="*/ 23 h 100"/>
                <a:gd name="T72" fmla="*/ 576 w 653"/>
                <a:gd name="T73" fmla="*/ 43 h 100"/>
                <a:gd name="T74" fmla="*/ 532 w 653"/>
                <a:gd name="T75" fmla="*/ 98 h 100"/>
                <a:gd name="T76" fmla="*/ 583 w 653"/>
                <a:gd name="T77" fmla="*/ 62 h 100"/>
                <a:gd name="T78" fmla="*/ 653 w 653"/>
                <a:gd name="T79" fmla="*/ 57 h 100"/>
                <a:gd name="T80" fmla="*/ 620 w 653"/>
                <a:gd name="T81" fmla="*/ 85 h 100"/>
                <a:gd name="T82" fmla="*/ 619 w 653"/>
                <a:gd name="T83" fmla="*/ 100 h 100"/>
                <a:gd name="T84" fmla="*/ 619 w 653"/>
                <a:gd name="T85" fmla="*/ 3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3" h="100">
                  <a:moveTo>
                    <a:pt x="25" y="100"/>
                  </a:moveTo>
                  <a:cubicBezTo>
                    <a:pt x="11" y="100"/>
                    <a:pt x="0" y="93"/>
                    <a:pt x="0" y="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8"/>
                    <a:pt x="16" y="52"/>
                    <a:pt x="3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1"/>
                    <a:pt x="42" y="37"/>
                    <a:pt x="34" y="37"/>
                  </a:cubicBezTo>
                  <a:cubicBezTo>
                    <a:pt x="27" y="37"/>
                    <a:pt x="23" y="41"/>
                    <a:pt x="2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4" y="30"/>
                    <a:pt x="17" y="22"/>
                    <a:pt x="35" y="22"/>
                  </a:cubicBezTo>
                  <a:cubicBezTo>
                    <a:pt x="53" y="22"/>
                    <a:pt x="66" y="29"/>
                    <a:pt x="66" y="4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2" y="95"/>
                    <a:pt x="35" y="100"/>
                    <a:pt x="25" y="100"/>
                  </a:cubicBezTo>
                  <a:close/>
                  <a:moveTo>
                    <a:pt x="45" y="73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6" y="66"/>
                    <a:pt x="21" y="69"/>
                    <a:pt x="21" y="76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82"/>
                    <a:pt x="24" y="85"/>
                    <a:pt x="31" y="85"/>
                  </a:cubicBezTo>
                  <a:cubicBezTo>
                    <a:pt x="38" y="85"/>
                    <a:pt x="45" y="81"/>
                    <a:pt x="45" y="73"/>
                  </a:cubicBezTo>
                  <a:close/>
                  <a:moveTo>
                    <a:pt x="114" y="100"/>
                  </a:moveTo>
                  <a:cubicBezTo>
                    <a:pt x="93" y="100"/>
                    <a:pt x="78" y="87"/>
                    <a:pt x="78" y="6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35"/>
                    <a:pt x="94" y="22"/>
                    <a:pt x="114" y="22"/>
                  </a:cubicBezTo>
                  <a:cubicBezTo>
                    <a:pt x="131" y="22"/>
                    <a:pt x="145" y="30"/>
                    <a:pt x="14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5" y="43"/>
                    <a:pt x="122" y="38"/>
                    <a:pt x="114" y="38"/>
                  </a:cubicBezTo>
                  <a:cubicBezTo>
                    <a:pt x="105" y="38"/>
                    <a:pt x="99" y="45"/>
                    <a:pt x="99" y="60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77"/>
                    <a:pt x="105" y="84"/>
                    <a:pt x="114" y="84"/>
                  </a:cubicBezTo>
                  <a:cubicBezTo>
                    <a:pt x="122" y="84"/>
                    <a:pt x="127" y="79"/>
                    <a:pt x="128" y="71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6" y="88"/>
                    <a:pt x="134" y="100"/>
                    <a:pt x="114" y="100"/>
                  </a:cubicBezTo>
                  <a:close/>
                  <a:moveTo>
                    <a:pt x="192" y="100"/>
                  </a:moveTo>
                  <a:cubicBezTo>
                    <a:pt x="171" y="100"/>
                    <a:pt x="156" y="87"/>
                    <a:pt x="156" y="62"/>
                  </a:cubicBezTo>
                  <a:cubicBezTo>
                    <a:pt x="156" y="61"/>
                    <a:pt x="156" y="61"/>
                    <a:pt x="156" y="61"/>
                  </a:cubicBezTo>
                  <a:cubicBezTo>
                    <a:pt x="156" y="35"/>
                    <a:pt x="172" y="22"/>
                    <a:pt x="192" y="22"/>
                  </a:cubicBezTo>
                  <a:cubicBezTo>
                    <a:pt x="209" y="22"/>
                    <a:pt x="223" y="30"/>
                    <a:pt x="225" y="50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4" y="43"/>
                    <a:pt x="200" y="38"/>
                    <a:pt x="193" y="38"/>
                  </a:cubicBezTo>
                  <a:cubicBezTo>
                    <a:pt x="184" y="38"/>
                    <a:pt x="177" y="45"/>
                    <a:pt x="177" y="60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77" y="77"/>
                    <a:pt x="183" y="84"/>
                    <a:pt x="193" y="84"/>
                  </a:cubicBezTo>
                  <a:cubicBezTo>
                    <a:pt x="200" y="84"/>
                    <a:pt x="205" y="79"/>
                    <a:pt x="206" y="71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4" y="88"/>
                    <a:pt x="212" y="100"/>
                    <a:pt x="192" y="100"/>
                  </a:cubicBezTo>
                  <a:close/>
                  <a:moveTo>
                    <a:pt x="271" y="100"/>
                  </a:moveTo>
                  <a:cubicBezTo>
                    <a:pt x="249" y="100"/>
                    <a:pt x="234" y="87"/>
                    <a:pt x="234" y="62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34" y="35"/>
                    <a:pt x="250" y="22"/>
                    <a:pt x="270" y="22"/>
                  </a:cubicBezTo>
                  <a:cubicBezTo>
                    <a:pt x="289" y="22"/>
                    <a:pt x="305" y="32"/>
                    <a:pt x="305" y="5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80"/>
                    <a:pt x="262" y="85"/>
                    <a:pt x="271" y="85"/>
                  </a:cubicBezTo>
                  <a:cubicBezTo>
                    <a:pt x="279" y="85"/>
                    <a:pt x="284" y="80"/>
                    <a:pt x="285" y="75"/>
                  </a:cubicBezTo>
                  <a:cubicBezTo>
                    <a:pt x="305" y="75"/>
                    <a:pt x="305" y="75"/>
                    <a:pt x="305" y="75"/>
                  </a:cubicBezTo>
                  <a:cubicBezTo>
                    <a:pt x="302" y="89"/>
                    <a:pt x="291" y="100"/>
                    <a:pt x="271" y="100"/>
                  </a:cubicBezTo>
                  <a:close/>
                  <a:moveTo>
                    <a:pt x="256" y="52"/>
                  </a:moveTo>
                  <a:cubicBezTo>
                    <a:pt x="284" y="52"/>
                    <a:pt x="284" y="52"/>
                    <a:pt x="284" y="52"/>
                  </a:cubicBezTo>
                  <a:cubicBezTo>
                    <a:pt x="284" y="41"/>
                    <a:pt x="279" y="36"/>
                    <a:pt x="270" y="36"/>
                  </a:cubicBezTo>
                  <a:cubicBezTo>
                    <a:pt x="264" y="36"/>
                    <a:pt x="258" y="40"/>
                    <a:pt x="256" y="52"/>
                  </a:cubicBezTo>
                  <a:close/>
                  <a:moveTo>
                    <a:pt x="318" y="23"/>
                  </a:moveTo>
                  <a:cubicBezTo>
                    <a:pt x="339" y="23"/>
                    <a:pt x="339" y="23"/>
                    <a:pt x="339" y="23"/>
                  </a:cubicBezTo>
                  <a:cubicBezTo>
                    <a:pt x="339" y="34"/>
                    <a:pt x="339" y="34"/>
                    <a:pt x="339" y="34"/>
                  </a:cubicBezTo>
                  <a:cubicBezTo>
                    <a:pt x="342" y="27"/>
                    <a:pt x="350" y="22"/>
                    <a:pt x="361" y="22"/>
                  </a:cubicBezTo>
                  <a:cubicBezTo>
                    <a:pt x="375" y="22"/>
                    <a:pt x="384" y="30"/>
                    <a:pt x="384" y="48"/>
                  </a:cubicBezTo>
                  <a:cubicBezTo>
                    <a:pt x="384" y="98"/>
                    <a:pt x="384" y="98"/>
                    <a:pt x="384" y="98"/>
                  </a:cubicBezTo>
                  <a:cubicBezTo>
                    <a:pt x="363" y="98"/>
                    <a:pt x="363" y="98"/>
                    <a:pt x="363" y="98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2"/>
                    <a:pt x="359" y="39"/>
                    <a:pt x="352" y="39"/>
                  </a:cubicBezTo>
                  <a:cubicBezTo>
                    <a:pt x="344" y="39"/>
                    <a:pt x="339" y="43"/>
                    <a:pt x="339" y="52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18" y="98"/>
                    <a:pt x="318" y="98"/>
                    <a:pt x="318" y="98"/>
                  </a:cubicBezTo>
                  <a:lnTo>
                    <a:pt x="318" y="23"/>
                  </a:lnTo>
                  <a:close/>
                  <a:moveTo>
                    <a:pt x="423" y="0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39"/>
                    <a:pt x="438" y="39"/>
                    <a:pt x="438" y="39"/>
                  </a:cubicBezTo>
                  <a:cubicBezTo>
                    <a:pt x="423" y="39"/>
                    <a:pt x="423" y="39"/>
                    <a:pt x="423" y="39"/>
                  </a:cubicBezTo>
                  <a:cubicBezTo>
                    <a:pt x="423" y="75"/>
                    <a:pt x="423" y="75"/>
                    <a:pt x="423" y="75"/>
                  </a:cubicBezTo>
                  <a:cubicBezTo>
                    <a:pt x="423" y="80"/>
                    <a:pt x="426" y="83"/>
                    <a:pt x="431" y="83"/>
                  </a:cubicBezTo>
                  <a:cubicBezTo>
                    <a:pt x="434" y="83"/>
                    <a:pt x="436" y="82"/>
                    <a:pt x="438" y="81"/>
                  </a:cubicBezTo>
                  <a:cubicBezTo>
                    <a:pt x="438" y="98"/>
                    <a:pt x="438" y="98"/>
                    <a:pt x="438" y="98"/>
                  </a:cubicBezTo>
                  <a:cubicBezTo>
                    <a:pt x="436" y="99"/>
                    <a:pt x="432" y="99"/>
                    <a:pt x="426" y="99"/>
                  </a:cubicBezTo>
                  <a:cubicBezTo>
                    <a:pt x="410" y="99"/>
                    <a:pt x="402" y="92"/>
                    <a:pt x="402" y="77"/>
                  </a:cubicBezTo>
                  <a:cubicBezTo>
                    <a:pt x="402" y="39"/>
                    <a:pt x="402" y="39"/>
                    <a:pt x="402" y="39"/>
                  </a:cubicBezTo>
                  <a:cubicBezTo>
                    <a:pt x="393" y="39"/>
                    <a:pt x="393" y="39"/>
                    <a:pt x="393" y="39"/>
                  </a:cubicBezTo>
                  <a:cubicBezTo>
                    <a:pt x="393" y="23"/>
                    <a:pt x="393" y="23"/>
                    <a:pt x="393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2" y="9"/>
                    <a:pt x="402" y="9"/>
                    <a:pt x="402" y="9"/>
                  </a:cubicBezTo>
                  <a:lnTo>
                    <a:pt x="423" y="0"/>
                  </a:lnTo>
                  <a:close/>
                  <a:moveTo>
                    <a:pt x="517" y="98"/>
                  </a:moveTo>
                  <a:cubicBezTo>
                    <a:pt x="496" y="98"/>
                    <a:pt x="496" y="98"/>
                    <a:pt x="496" y="98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2" y="95"/>
                    <a:pt x="485" y="100"/>
                    <a:pt x="474" y="100"/>
                  </a:cubicBezTo>
                  <a:cubicBezTo>
                    <a:pt x="461" y="100"/>
                    <a:pt x="451" y="92"/>
                    <a:pt x="451" y="74"/>
                  </a:cubicBezTo>
                  <a:cubicBezTo>
                    <a:pt x="451" y="23"/>
                    <a:pt x="451" y="23"/>
                    <a:pt x="451" y="23"/>
                  </a:cubicBezTo>
                  <a:cubicBezTo>
                    <a:pt x="472" y="23"/>
                    <a:pt x="472" y="23"/>
                    <a:pt x="472" y="23"/>
                  </a:cubicBezTo>
                  <a:cubicBezTo>
                    <a:pt x="472" y="71"/>
                    <a:pt x="472" y="71"/>
                    <a:pt x="472" y="71"/>
                  </a:cubicBezTo>
                  <a:cubicBezTo>
                    <a:pt x="472" y="80"/>
                    <a:pt x="475" y="84"/>
                    <a:pt x="483" y="84"/>
                  </a:cubicBezTo>
                  <a:cubicBezTo>
                    <a:pt x="490" y="84"/>
                    <a:pt x="496" y="79"/>
                    <a:pt x="496" y="70"/>
                  </a:cubicBezTo>
                  <a:cubicBezTo>
                    <a:pt x="496" y="23"/>
                    <a:pt x="496" y="23"/>
                    <a:pt x="496" y="23"/>
                  </a:cubicBezTo>
                  <a:cubicBezTo>
                    <a:pt x="517" y="23"/>
                    <a:pt x="517" y="23"/>
                    <a:pt x="517" y="23"/>
                  </a:cubicBezTo>
                  <a:lnTo>
                    <a:pt x="517" y="98"/>
                  </a:lnTo>
                  <a:close/>
                  <a:moveTo>
                    <a:pt x="532" y="23"/>
                  </a:moveTo>
                  <a:cubicBezTo>
                    <a:pt x="553" y="23"/>
                    <a:pt x="553" y="23"/>
                    <a:pt x="553" y="23"/>
                  </a:cubicBezTo>
                  <a:cubicBezTo>
                    <a:pt x="553" y="37"/>
                    <a:pt x="553" y="37"/>
                    <a:pt x="553" y="37"/>
                  </a:cubicBezTo>
                  <a:cubicBezTo>
                    <a:pt x="558" y="27"/>
                    <a:pt x="565" y="22"/>
                    <a:pt x="576" y="22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62" y="43"/>
                    <a:pt x="553" y="47"/>
                    <a:pt x="553" y="60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32" y="98"/>
                    <a:pt x="532" y="98"/>
                    <a:pt x="532" y="98"/>
                  </a:cubicBezTo>
                  <a:lnTo>
                    <a:pt x="532" y="23"/>
                  </a:lnTo>
                  <a:close/>
                  <a:moveTo>
                    <a:pt x="619" y="100"/>
                  </a:moveTo>
                  <a:cubicBezTo>
                    <a:pt x="597" y="100"/>
                    <a:pt x="583" y="87"/>
                    <a:pt x="583" y="62"/>
                  </a:cubicBezTo>
                  <a:cubicBezTo>
                    <a:pt x="583" y="61"/>
                    <a:pt x="583" y="61"/>
                    <a:pt x="583" y="61"/>
                  </a:cubicBezTo>
                  <a:cubicBezTo>
                    <a:pt x="583" y="35"/>
                    <a:pt x="598" y="22"/>
                    <a:pt x="618" y="22"/>
                  </a:cubicBezTo>
                  <a:cubicBezTo>
                    <a:pt x="637" y="22"/>
                    <a:pt x="653" y="32"/>
                    <a:pt x="653" y="57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04" y="66"/>
                    <a:pt x="604" y="66"/>
                    <a:pt x="604" y="66"/>
                  </a:cubicBezTo>
                  <a:cubicBezTo>
                    <a:pt x="605" y="80"/>
                    <a:pt x="610" y="85"/>
                    <a:pt x="620" y="85"/>
                  </a:cubicBezTo>
                  <a:cubicBezTo>
                    <a:pt x="628" y="85"/>
                    <a:pt x="632" y="80"/>
                    <a:pt x="633" y="75"/>
                  </a:cubicBezTo>
                  <a:cubicBezTo>
                    <a:pt x="653" y="75"/>
                    <a:pt x="653" y="75"/>
                    <a:pt x="653" y="75"/>
                  </a:cubicBezTo>
                  <a:cubicBezTo>
                    <a:pt x="650" y="89"/>
                    <a:pt x="639" y="100"/>
                    <a:pt x="619" y="100"/>
                  </a:cubicBezTo>
                  <a:close/>
                  <a:moveTo>
                    <a:pt x="604" y="52"/>
                  </a:moveTo>
                  <a:cubicBezTo>
                    <a:pt x="632" y="52"/>
                    <a:pt x="632" y="52"/>
                    <a:pt x="632" y="52"/>
                  </a:cubicBezTo>
                  <a:cubicBezTo>
                    <a:pt x="632" y="41"/>
                    <a:pt x="627" y="36"/>
                    <a:pt x="619" y="36"/>
                  </a:cubicBezTo>
                  <a:cubicBezTo>
                    <a:pt x="612" y="36"/>
                    <a:pt x="606" y="40"/>
                    <a:pt x="604" y="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A78452C-F570-4B26-84BE-1BF5D65DA1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8624" y="615732"/>
              <a:ext cx="1661778" cy="343579"/>
            </a:xfrm>
            <a:custGeom>
              <a:avLst/>
              <a:gdLst>
                <a:gd name="T0" fmla="*/ 37 w 661"/>
                <a:gd name="T1" fmla="*/ 34 h 135"/>
                <a:gd name="T2" fmla="*/ 20 w 661"/>
                <a:gd name="T3" fmla="*/ 90 h 135"/>
                <a:gd name="T4" fmla="*/ 37 w 661"/>
                <a:gd name="T5" fmla="*/ 109 h 135"/>
                <a:gd name="T6" fmla="*/ 10 w 661"/>
                <a:gd name="T7" fmla="*/ 43 h 135"/>
                <a:gd name="T8" fmla="*/ 10 w 661"/>
                <a:gd name="T9" fmla="*/ 34 h 135"/>
                <a:gd name="T10" fmla="*/ 78 w 661"/>
                <a:gd name="T11" fmla="*/ 111 h 135"/>
                <a:gd name="T12" fmla="*/ 78 w 661"/>
                <a:gd name="T13" fmla="*/ 33 h 135"/>
                <a:gd name="T14" fmla="*/ 57 w 661"/>
                <a:gd name="T15" fmla="*/ 74 h 135"/>
                <a:gd name="T16" fmla="*/ 97 w 661"/>
                <a:gd name="T17" fmla="*/ 88 h 135"/>
                <a:gd name="T18" fmla="*/ 57 w 661"/>
                <a:gd name="T19" fmla="*/ 65 h 135"/>
                <a:gd name="T20" fmla="*/ 78 w 661"/>
                <a:gd name="T21" fmla="*/ 42 h 135"/>
                <a:gd name="T22" fmla="*/ 119 w 661"/>
                <a:gd name="T23" fmla="*/ 76 h 135"/>
                <a:gd name="T24" fmla="*/ 180 w 661"/>
                <a:gd name="T25" fmla="*/ 58 h 135"/>
                <a:gd name="T26" fmla="*/ 130 w 661"/>
                <a:gd name="T27" fmla="*/ 68 h 135"/>
                <a:gd name="T28" fmla="*/ 171 w 661"/>
                <a:gd name="T29" fmla="*/ 84 h 135"/>
                <a:gd name="T30" fmla="*/ 195 w 661"/>
                <a:gd name="T31" fmla="*/ 0 h 135"/>
                <a:gd name="T32" fmla="*/ 228 w 661"/>
                <a:gd name="T33" fmla="*/ 33 h 135"/>
                <a:gd name="T34" fmla="*/ 241 w 661"/>
                <a:gd name="T35" fmla="*/ 109 h 135"/>
                <a:gd name="T36" fmla="*/ 206 w 661"/>
                <a:gd name="T37" fmla="*/ 61 h 135"/>
                <a:gd name="T38" fmla="*/ 195 w 661"/>
                <a:gd name="T39" fmla="*/ 0 h 135"/>
                <a:gd name="T40" fmla="*/ 280 w 661"/>
                <a:gd name="T41" fmla="*/ 45 h 135"/>
                <a:gd name="T42" fmla="*/ 326 w 661"/>
                <a:gd name="T43" fmla="*/ 109 h 135"/>
                <a:gd name="T44" fmla="*/ 299 w 661"/>
                <a:gd name="T45" fmla="*/ 42 h 135"/>
                <a:gd name="T46" fmla="*/ 269 w 661"/>
                <a:gd name="T47" fmla="*/ 109 h 135"/>
                <a:gd name="T48" fmla="*/ 340 w 661"/>
                <a:gd name="T49" fmla="*/ 67 h 135"/>
                <a:gd name="T50" fmla="*/ 406 w 661"/>
                <a:gd name="T51" fmla="*/ 76 h 135"/>
                <a:gd name="T52" fmla="*/ 394 w 661"/>
                <a:gd name="T53" fmla="*/ 76 h 135"/>
                <a:gd name="T54" fmla="*/ 351 w 661"/>
                <a:gd name="T55" fmla="*/ 67 h 135"/>
                <a:gd name="T56" fmla="*/ 394 w 661"/>
                <a:gd name="T57" fmla="*/ 76 h 135"/>
                <a:gd name="T58" fmla="*/ 431 w 661"/>
                <a:gd name="T59" fmla="*/ 109 h 135"/>
                <a:gd name="T60" fmla="*/ 446 w 661"/>
                <a:gd name="T61" fmla="*/ 76 h 135"/>
                <a:gd name="T62" fmla="*/ 512 w 661"/>
                <a:gd name="T63" fmla="*/ 67 h 135"/>
                <a:gd name="T64" fmla="*/ 446 w 661"/>
                <a:gd name="T65" fmla="*/ 76 h 135"/>
                <a:gd name="T66" fmla="*/ 479 w 661"/>
                <a:gd name="T67" fmla="*/ 42 h 135"/>
                <a:gd name="T68" fmla="*/ 479 w 661"/>
                <a:gd name="T69" fmla="*/ 102 h 135"/>
                <a:gd name="T70" fmla="*/ 524 w 661"/>
                <a:gd name="T71" fmla="*/ 114 h 135"/>
                <a:gd name="T72" fmla="*/ 576 w 661"/>
                <a:gd name="T73" fmla="*/ 105 h 135"/>
                <a:gd name="T74" fmla="*/ 523 w 661"/>
                <a:gd name="T75" fmla="*/ 75 h 135"/>
                <a:gd name="T76" fmla="*/ 576 w 661"/>
                <a:gd name="T77" fmla="*/ 46 h 135"/>
                <a:gd name="T78" fmla="*/ 587 w 661"/>
                <a:gd name="T79" fmla="*/ 105 h 135"/>
                <a:gd name="T80" fmla="*/ 576 w 661"/>
                <a:gd name="T81" fmla="*/ 66 h 135"/>
                <a:gd name="T82" fmla="*/ 534 w 661"/>
                <a:gd name="T83" fmla="*/ 75 h 135"/>
                <a:gd name="T84" fmla="*/ 631 w 661"/>
                <a:gd name="T85" fmla="*/ 89 h 135"/>
                <a:gd name="T86" fmla="*/ 624 w 661"/>
                <a:gd name="T87" fmla="*/ 134 h 135"/>
                <a:gd name="T88" fmla="*/ 598 w 661"/>
                <a:gd name="T89" fmla="*/ 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1" h="135">
                  <a:moveTo>
                    <a:pt x="20" y="17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98"/>
                    <a:pt x="23" y="101"/>
                    <a:pt x="29" y="101"/>
                  </a:cubicBezTo>
                  <a:cubicBezTo>
                    <a:pt x="33" y="101"/>
                    <a:pt x="35" y="101"/>
                    <a:pt x="37" y="10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5" y="110"/>
                    <a:pt x="33" y="110"/>
                    <a:pt x="29" y="110"/>
                  </a:cubicBezTo>
                  <a:cubicBezTo>
                    <a:pt x="16" y="110"/>
                    <a:pt x="10" y="103"/>
                    <a:pt x="10" y="9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20" y="17"/>
                  </a:lnTo>
                  <a:close/>
                  <a:moveTo>
                    <a:pt x="78" y="111"/>
                  </a:moveTo>
                  <a:cubicBezTo>
                    <a:pt x="59" y="111"/>
                    <a:pt x="46" y="97"/>
                    <a:pt x="46" y="7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47"/>
                    <a:pt x="59" y="33"/>
                    <a:pt x="78" y="33"/>
                  </a:cubicBezTo>
                  <a:cubicBezTo>
                    <a:pt x="94" y="33"/>
                    <a:pt x="108" y="43"/>
                    <a:pt x="108" y="67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7" y="93"/>
                    <a:pt x="65" y="102"/>
                    <a:pt x="79" y="102"/>
                  </a:cubicBezTo>
                  <a:cubicBezTo>
                    <a:pt x="89" y="102"/>
                    <a:pt x="95" y="97"/>
                    <a:pt x="97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6" y="103"/>
                    <a:pt x="94" y="111"/>
                    <a:pt x="78" y="111"/>
                  </a:cubicBezTo>
                  <a:close/>
                  <a:moveTo>
                    <a:pt x="57" y="65"/>
                  </a:moveTo>
                  <a:cubicBezTo>
                    <a:pt x="97" y="65"/>
                    <a:pt x="97" y="65"/>
                    <a:pt x="97" y="65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96" y="48"/>
                    <a:pt x="89" y="42"/>
                    <a:pt x="78" y="42"/>
                  </a:cubicBezTo>
                  <a:cubicBezTo>
                    <a:pt x="67" y="42"/>
                    <a:pt x="58" y="49"/>
                    <a:pt x="57" y="65"/>
                  </a:cubicBezTo>
                  <a:close/>
                  <a:moveTo>
                    <a:pt x="152" y="111"/>
                  </a:moveTo>
                  <a:cubicBezTo>
                    <a:pt x="133" y="111"/>
                    <a:pt x="119" y="98"/>
                    <a:pt x="119" y="76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46"/>
                    <a:pt x="133" y="33"/>
                    <a:pt x="151" y="33"/>
                  </a:cubicBezTo>
                  <a:cubicBezTo>
                    <a:pt x="166" y="33"/>
                    <a:pt x="179" y="40"/>
                    <a:pt x="18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8" y="46"/>
                    <a:pt x="161" y="42"/>
                    <a:pt x="151" y="42"/>
                  </a:cubicBezTo>
                  <a:cubicBezTo>
                    <a:pt x="139" y="42"/>
                    <a:pt x="130" y="51"/>
                    <a:pt x="130" y="68"/>
                  </a:cubicBezTo>
                  <a:cubicBezTo>
                    <a:pt x="130" y="76"/>
                    <a:pt x="130" y="76"/>
                    <a:pt x="130" y="76"/>
                  </a:cubicBezTo>
                  <a:cubicBezTo>
                    <a:pt x="130" y="93"/>
                    <a:pt x="139" y="102"/>
                    <a:pt x="152" y="102"/>
                  </a:cubicBezTo>
                  <a:cubicBezTo>
                    <a:pt x="161" y="102"/>
                    <a:pt x="170" y="96"/>
                    <a:pt x="171" y="84"/>
                  </a:cubicBezTo>
                  <a:cubicBezTo>
                    <a:pt x="181" y="84"/>
                    <a:pt x="181" y="84"/>
                    <a:pt x="181" y="84"/>
                  </a:cubicBezTo>
                  <a:cubicBezTo>
                    <a:pt x="180" y="100"/>
                    <a:pt x="168" y="111"/>
                    <a:pt x="152" y="111"/>
                  </a:cubicBezTo>
                  <a:close/>
                  <a:moveTo>
                    <a:pt x="195" y="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209" y="39"/>
                    <a:pt x="216" y="33"/>
                    <a:pt x="228" y="33"/>
                  </a:cubicBezTo>
                  <a:cubicBezTo>
                    <a:pt x="242" y="33"/>
                    <a:pt x="252" y="41"/>
                    <a:pt x="252" y="61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41" y="48"/>
                    <a:pt x="236" y="42"/>
                    <a:pt x="225" y="42"/>
                  </a:cubicBezTo>
                  <a:cubicBezTo>
                    <a:pt x="214" y="42"/>
                    <a:pt x="206" y="49"/>
                    <a:pt x="206" y="61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195" y="109"/>
                    <a:pt x="195" y="109"/>
                    <a:pt x="195" y="109"/>
                  </a:cubicBezTo>
                  <a:lnTo>
                    <a:pt x="195" y="0"/>
                  </a:lnTo>
                  <a:close/>
                  <a:moveTo>
                    <a:pt x="269" y="34"/>
                  </a:moveTo>
                  <a:cubicBezTo>
                    <a:pt x="280" y="34"/>
                    <a:pt x="280" y="34"/>
                    <a:pt x="280" y="34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83" y="39"/>
                    <a:pt x="291" y="33"/>
                    <a:pt x="302" y="33"/>
                  </a:cubicBezTo>
                  <a:cubicBezTo>
                    <a:pt x="316" y="33"/>
                    <a:pt x="326" y="41"/>
                    <a:pt x="326" y="61"/>
                  </a:cubicBezTo>
                  <a:cubicBezTo>
                    <a:pt x="326" y="109"/>
                    <a:pt x="326" y="109"/>
                    <a:pt x="326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5" y="60"/>
                    <a:pt x="315" y="60"/>
                    <a:pt x="315" y="60"/>
                  </a:cubicBezTo>
                  <a:cubicBezTo>
                    <a:pt x="315" y="48"/>
                    <a:pt x="310" y="42"/>
                    <a:pt x="299" y="42"/>
                  </a:cubicBezTo>
                  <a:cubicBezTo>
                    <a:pt x="289" y="42"/>
                    <a:pt x="280" y="49"/>
                    <a:pt x="280" y="61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69" y="109"/>
                    <a:pt x="269" y="109"/>
                    <a:pt x="269" y="109"/>
                  </a:cubicBezTo>
                  <a:lnTo>
                    <a:pt x="269" y="34"/>
                  </a:lnTo>
                  <a:close/>
                  <a:moveTo>
                    <a:pt x="340" y="76"/>
                  </a:moveTo>
                  <a:cubicBezTo>
                    <a:pt x="340" y="67"/>
                    <a:pt x="340" y="67"/>
                    <a:pt x="340" y="67"/>
                  </a:cubicBezTo>
                  <a:cubicBezTo>
                    <a:pt x="340" y="47"/>
                    <a:pt x="354" y="33"/>
                    <a:pt x="373" y="33"/>
                  </a:cubicBezTo>
                  <a:cubicBezTo>
                    <a:pt x="392" y="33"/>
                    <a:pt x="406" y="47"/>
                    <a:pt x="406" y="67"/>
                  </a:cubicBezTo>
                  <a:cubicBezTo>
                    <a:pt x="406" y="76"/>
                    <a:pt x="406" y="76"/>
                    <a:pt x="406" y="76"/>
                  </a:cubicBezTo>
                  <a:cubicBezTo>
                    <a:pt x="406" y="97"/>
                    <a:pt x="392" y="111"/>
                    <a:pt x="373" y="111"/>
                  </a:cubicBezTo>
                  <a:cubicBezTo>
                    <a:pt x="353" y="111"/>
                    <a:pt x="340" y="96"/>
                    <a:pt x="340" y="76"/>
                  </a:cubicBezTo>
                  <a:close/>
                  <a:moveTo>
                    <a:pt x="394" y="76"/>
                  </a:moveTo>
                  <a:cubicBezTo>
                    <a:pt x="394" y="68"/>
                    <a:pt x="394" y="68"/>
                    <a:pt x="394" y="68"/>
                  </a:cubicBezTo>
                  <a:cubicBezTo>
                    <a:pt x="394" y="52"/>
                    <a:pt x="386" y="42"/>
                    <a:pt x="373" y="42"/>
                  </a:cubicBezTo>
                  <a:cubicBezTo>
                    <a:pt x="359" y="42"/>
                    <a:pt x="351" y="52"/>
                    <a:pt x="351" y="67"/>
                  </a:cubicBezTo>
                  <a:cubicBezTo>
                    <a:pt x="351" y="76"/>
                    <a:pt x="351" y="76"/>
                    <a:pt x="351" y="76"/>
                  </a:cubicBezTo>
                  <a:cubicBezTo>
                    <a:pt x="351" y="92"/>
                    <a:pt x="359" y="102"/>
                    <a:pt x="373" y="102"/>
                  </a:cubicBezTo>
                  <a:cubicBezTo>
                    <a:pt x="386" y="102"/>
                    <a:pt x="394" y="92"/>
                    <a:pt x="394" y="76"/>
                  </a:cubicBezTo>
                  <a:close/>
                  <a:moveTo>
                    <a:pt x="420" y="0"/>
                  </a:moveTo>
                  <a:cubicBezTo>
                    <a:pt x="431" y="0"/>
                    <a:pt x="431" y="0"/>
                    <a:pt x="431" y="0"/>
                  </a:cubicBezTo>
                  <a:cubicBezTo>
                    <a:pt x="431" y="109"/>
                    <a:pt x="431" y="109"/>
                    <a:pt x="431" y="109"/>
                  </a:cubicBezTo>
                  <a:cubicBezTo>
                    <a:pt x="420" y="109"/>
                    <a:pt x="420" y="109"/>
                    <a:pt x="420" y="109"/>
                  </a:cubicBezTo>
                  <a:lnTo>
                    <a:pt x="420" y="0"/>
                  </a:lnTo>
                  <a:close/>
                  <a:moveTo>
                    <a:pt x="446" y="76"/>
                  </a:moveTo>
                  <a:cubicBezTo>
                    <a:pt x="446" y="67"/>
                    <a:pt x="446" y="67"/>
                    <a:pt x="446" y="67"/>
                  </a:cubicBezTo>
                  <a:cubicBezTo>
                    <a:pt x="446" y="47"/>
                    <a:pt x="460" y="33"/>
                    <a:pt x="479" y="33"/>
                  </a:cubicBezTo>
                  <a:cubicBezTo>
                    <a:pt x="498" y="33"/>
                    <a:pt x="512" y="47"/>
                    <a:pt x="512" y="67"/>
                  </a:cubicBezTo>
                  <a:cubicBezTo>
                    <a:pt x="512" y="76"/>
                    <a:pt x="512" y="76"/>
                    <a:pt x="512" y="76"/>
                  </a:cubicBezTo>
                  <a:cubicBezTo>
                    <a:pt x="512" y="97"/>
                    <a:pt x="498" y="111"/>
                    <a:pt x="479" y="111"/>
                  </a:cubicBezTo>
                  <a:cubicBezTo>
                    <a:pt x="460" y="111"/>
                    <a:pt x="446" y="96"/>
                    <a:pt x="446" y="76"/>
                  </a:cubicBezTo>
                  <a:close/>
                  <a:moveTo>
                    <a:pt x="501" y="76"/>
                  </a:moveTo>
                  <a:cubicBezTo>
                    <a:pt x="501" y="68"/>
                    <a:pt x="501" y="68"/>
                    <a:pt x="501" y="68"/>
                  </a:cubicBezTo>
                  <a:cubicBezTo>
                    <a:pt x="501" y="52"/>
                    <a:pt x="492" y="42"/>
                    <a:pt x="479" y="42"/>
                  </a:cubicBezTo>
                  <a:cubicBezTo>
                    <a:pt x="466" y="42"/>
                    <a:pt x="457" y="52"/>
                    <a:pt x="457" y="67"/>
                  </a:cubicBezTo>
                  <a:cubicBezTo>
                    <a:pt x="457" y="76"/>
                    <a:pt x="457" y="76"/>
                    <a:pt x="457" y="76"/>
                  </a:cubicBezTo>
                  <a:cubicBezTo>
                    <a:pt x="457" y="92"/>
                    <a:pt x="466" y="102"/>
                    <a:pt x="479" y="102"/>
                  </a:cubicBezTo>
                  <a:cubicBezTo>
                    <a:pt x="493" y="102"/>
                    <a:pt x="501" y="92"/>
                    <a:pt x="501" y="76"/>
                  </a:cubicBezTo>
                  <a:close/>
                  <a:moveTo>
                    <a:pt x="555" y="135"/>
                  </a:moveTo>
                  <a:cubicBezTo>
                    <a:pt x="535" y="135"/>
                    <a:pt x="526" y="126"/>
                    <a:pt x="524" y="114"/>
                  </a:cubicBezTo>
                  <a:cubicBezTo>
                    <a:pt x="535" y="114"/>
                    <a:pt x="535" y="114"/>
                    <a:pt x="535" y="114"/>
                  </a:cubicBezTo>
                  <a:cubicBezTo>
                    <a:pt x="537" y="122"/>
                    <a:pt x="543" y="126"/>
                    <a:pt x="555" y="126"/>
                  </a:cubicBezTo>
                  <a:cubicBezTo>
                    <a:pt x="568" y="126"/>
                    <a:pt x="576" y="120"/>
                    <a:pt x="576" y="105"/>
                  </a:cubicBezTo>
                  <a:cubicBezTo>
                    <a:pt x="576" y="94"/>
                    <a:pt x="576" y="94"/>
                    <a:pt x="576" y="94"/>
                  </a:cubicBezTo>
                  <a:cubicBezTo>
                    <a:pt x="572" y="101"/>
                    <a:pt x="563" y="107"/>
                    <a:pt x="553" y="107"/>
                  </a:cubicBezTo>
                  <a:cubicBezTo>
                    <a:pt x="536" y="107"/>
                    <a:pt x="523" y="94"/>
                    <a:pt x="523" y="75"/>
                  </a:cubicBezTo>
                  <a:cubicBezTo>
                    <a:pt x="523" y="66"/>
                    <a:pt x="523" y="66"/>
                    <a:pt x="523" y="66"/>
                  </a:cubicBezTo>
                  <a:cubicBezTo>
                    <a:pt x="523" y="47"/>
                    <a:pt x="536" y="33"/>
                    <a:pt x="554" y="33"/>
                  </a:cubicBezTo>
                  <a:cubicBezTo>
                    <a:pt x="565" y="33"/>
                    <a:pt x="573" y="39"/>
                    <a:pt x="576" y="46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87" y="34"/>
                    <a:pt x="587" y="34"/>
                    <a:pt x="587" y="34"/>
                  </a:cubicBezTo>
                  <a:cubicBezTo>
                    <a:pt x="587" y="105"/>
                    <a:pt x="587" y="105"/>
                    <a:pt x="587" y="105"/>
                  </a:cubicBezTo>
                  <a:cubicBezTo>
                    <a:pt x="587" y="125"/>
                    <a:pt x="574" y="135"/>
                    <a:pt x="555" y="135"/>
                  </a:cubicBezTo>
                  <a:close/>
                  <a:moveTo>
                    <a:pt x="576" y="74"/>
                  </a:moveTo>
                  <a:cubicBezTo>
                    <a:pt x="576" y="66"/>
                    <a:pt x="576" y="66"/>
                    <a:pt x="576" y="66"/>
                  </a:cubicBezTo>
                  <a:cubicBezTo>
                    <a:pt x="576" y="51"/>
                    <a:pt x="569" y="42"/>
                    <a:pt x="555" y="42"/>
                  </a:cubicBezTo>
                  <a:cubicBezTo>
                    <a:pt x="542" y="42"/>
                    <a:pt x="534" y="51"/>
                    <a:pt x="534" y="66"/>
                  </a:cubicBezTo>
                  <a:cubicBezTo>
                    <a:pt x="534" y="75"/>
                    <a:pt x="534" y="75"/>
                    <a:pt x="534" y="75"/>
                  </a:cubicBezTo>
                  <a:cubicBezTo>
                    <a:pt x="534" y="90"/>
                    <a:pt x="543" y="98"/>
                    <a:pt x="555" y="98"/>
                  </a:cubicBezTo>
                  <a:cubicBezTo>
                    <a:pt x="567" y="98"/>
                    <a:pt x="576" y="89"/>
                    <a:pt x="576" y="74"/>
                  </a:cubicBezTo>
                  <a:close/>
                  <a:moveTo>
                    <a:pt x="631" y="89"/>
                  </a:moveTo>
                  <a:cubicBezTo>
                    <a:pt x="650" y="34"/>
                    <a:pt x="650" y="34"/>
                    <a:pt x="650" y="34"/>
                  </a:cubicBezTo>
                  <a:cubicBezTo>
                    <a:pt x="661" y="34"/>
                    <a:pt x="661" y="34"/>
                    <a:pt x="661" y="34"/>
                  </a:cubicBezTo>
                  <a:cubicBezTo>
                    <a:pt x="624" y="134"/>
                    <a:pt x="624" y="134"/>
                    <a:pt x="624" y="134"/>
                  </a:cubicBezTo>
                  <a:cubicBezTo>
                    <a:pt x="613" y="134"/>
                    <a:pt x="613" y="134"/>
                    <a:pt x="613" y="134"/>
                  </a:cubicBezTo>
                  <a:cubicBezTo>
                    <a:pt x="625" y="102"/>
                    <a:pt x="625" y="102"/>
                    <a:pt x="625" y="102"/>
                  </a:cubicBezTo>
                  <a:cubicBezTo>
                    <a:pt x="598" y="34"/>
                    <a:pt x="598" y="34"/>
                    <a:pt x="598" y="34"/>
                  </a:cubicBezTo>
                  <a:cubicBezTo>
                    <a:pt x="610" y="34"/>
                    <a:pt x="610" y="34"/>
                    <a:pt x="610" y="34"/>
                  </a:cubicBezTo>
                  <a:lnTo>
                    <a:pt x="631" y="89"/>
                  </a:lnTo>
                  <a:close/>
                </a:path>
              </a:pathLst>
            </a:custGeom>
            <a:solidFill>
              <a:srgbClr val="00D7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3693FA63-8567-4FF6-87BA-D396FF39A0F8}"/>
              </a:ext>
            </a:extLst>
          </p:cNvPr>
          <p:cNvSpPr txBox="1"/>
          <p:nvPr userDrawn="1"/>
        </p:nvSpPr>
        <p:spPr>
          <a:xfrm>
            <a:off x="11481758" y="6636524"/>
            <a:ext cx="37369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1087106" rtl="0" eaLnBrk="1" latinLnBrk="0" hangingPunct="1"/>
            <a:fld id="{B3773E49-0830-49B1-9407-057B7944BDA9}" type="slidenum">
              <a:rPr lang="en-US" sz="900" b="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‹#›</a:t>
            </a:fld>
            <a:endParaRPr lang="en-AU" sz="900" b="0" i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0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1734634" rtl="0" eaLnBrk="1" latinLnBrk="0" hangingPunct="1">
        <a:lnSpc>
          <a:spcPct val="89000"/>
        </a:lnSpc>
        <a:spcBef>
          <a:spcPct val="0"/>
        </a:spcBef>
        <a:buNone/>
        <a:defRPr sz="3000" b="0" i="0" kern="1200" cap="none" spc="-133" baseline="0">
          <a:solidFill>
            <a:schemeClr val="accent5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960">
          <p15:clr>
            <a:srgbClr val="F26B43"/>
          </p15:clr>
        </p15:guide>
        <p15:guide id="27" orient="horz" pos="2205">
          <p15:clr>
            <a:srgbClr val="F26B43"/>
          </p15:clr>
        </p15:guide>
        <p15:guide id="28" pos="1152">
          <p15:clr>
            <a:srgbClr val="F26B43"/>
          </p15:clr>
        </p15:guide>
        <p15:guide id="29" pos="211">
          <p15:clr>
            <a:srgbClr val="F26B43"/>
          </p15:clr>
        </p15:guide>
        <p15:guide id="30" orient="horz" pos="2610">
          <p15:clr>
            <a:srgbClr val="F26B43"/>
          </p15:clr>
        </p15:guide>
        <p15:guide id="31" orient="horz" pos="204">
          <p15:clr>
            <a:srgbClr val="F26B43"/>
          </p15:clr>
        </p15:guide>
        <p15:guide id="32" orient="horz" pos="3816">
          <p15:clr>
            <a:srgbClr val="F26B43"/>
          </p15:clr>
        </p15:guide>
        <p15:guide id="33" orient="horz" pos="1111">
          <p15:clr>
            <a:srgbClr val="F26B43"/>
          </p15:clr>
        </p15:guide>
        <p15:guide id="34" pos="7468">
          <p15:clr>
            <a:srgbClr val="F26B43"/>
          </p15:clr>
        </p15:guide>
        <p15:guide id="35" pos="1872">
          <p15:clr>
            <a:srgbClr val="F26B43"/>
          </p15:clr>
        </p15:guide>
        <p15:guide id="36" pos="4884">
          <p15:clr>
            <a:srgbClr val="F26B43"/>
          </p15:clr>
        </p15:guide>
        <p15:guide id="37" pos="5604">
          <p15:clr>
            <a:srgbClr val="F26B43"/>
          </p15:clr>
        </p15:guide>
        <p15:guide id="38" pos="2088">
          <p15:clr>
            <a:srgbClr val="F26B43"/>
          </p15:clr>
        </p15:guide>
        <p15:guide id="39" pos="3954">
          <p15:clr>
            <a:srgbClr val="F26B43"/>
          </p15:clr>
        </p15:guide>
        <p15:guide id="40" pos="6534">
          <p15:clr>
            <a:srgbClr val="F26B43"/>
          </p15:clr>
        </p15:guide>
        <p15:guide id="41" pos="930">
          <p15:clr>
            <a:srgbClr val="F26B43"/>
          </p15:clr>
        </p15:guide>
        <p15:guide id="42" pos="2802">
          <p15:clr>
            <a:srgbClr val="F26B43"/>
          </p15:clr>
        </p15:guide>
        <p15:guide id="43" pos="3024">
          <p15:clr>
            <a:srgbClr val="F26B43"/>
          </p15:clr>
        </p15:guide>
        <p15:guide id="44" pos="3738">
          <p15:clr>
            <a:srgbClr val="F26B43"/>
          </p15:clr>
        </p15:guide>
        <p15:guide id="45" pos="4668">
          <p15:clr>
            <a:srgbClr val="F26B43"/>
          </p15:clr>
        </p15:guide>
        <p15:guide id="46" pos="5820">
          <p15:clr>
            <a:srgbClr val="F26B43"/>
          </p15:clr>
        </p15:guide>
        <p15:guide id="47" pos="6750">
          <p15:clr>
            <a:srgbClr val="F26B43"/>
          </p15:clr>
        </p15:guide>
        <p15:guide id="48" orient="horz" pos="1410">
          <p15:clr>
            <a:srgbClr val="F26B43"/>
          </p15:clr>
        </p15:guide>
        <p15:guide id="49" orient="horz" pos="411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prosenjit.medium.com/10-time-series-forecasting-methods-we-should-know-291037d2e285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prosenjit.medium.com/multivariate-time-series-forecasting-using-xgboost-1728762a9eeb" TargetMode="External"/><Relationship Id="rId2" Type="http://schemas.openxmlformats.org/officeDocument/2006/relationships/hyperlink" Target="https://cprosenjit.medium.com/10-time-series-forecasting-methods-we-should-know-291037d2e285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781050" y="763087"/>
            <a:ext cx="10658475" cy="5331825"/>
          </a:xfrm>
          <a:prstGeom prst="rect">
            <a:avLst/>
          </a:prstGeom>
        </p:spPr>
        <p:txBody>
          <a:bodyPr vert="horz" lIns="0" tIns="45708" rIns="0" bIns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103">
              <a:spcBef>
                <a:spcPts val="600"/>
              </a:spcBef>
              <a:defRPr/>
            </a:pPr>
            <a:r>
              <a:rPr lang="en-US" sz="260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Evaluating the Attractiveness of a Country for Business Investment using Worlds Bank Indicators</a:t>
            </a: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algn="ctr" defTabSz="914103">
              <a:spcBef>
                <a:spcPts val="600"/>
              </a:spcBef>
              <a:defRPr/>
            </a:pPr>
            <a:endParaRPr kumimoji="0" lang="en-US" sz="3000" b="1" i="0" u="none" strike="noStrike" kern="1200" cap="all" spc="-133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Black" charset="0"/>
            </a:endParaRPr>
          </a:p>
          <a:p>
            <a:pPr marL="0" marR="0" lvl="0" indent="0" algn="ctr" defTabSz="914103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>
              <a:solidFill>
                <a:srgbClr val="000000"/>
              </a:solidFill>
              <a:latin typeface="Graphik"/>
            </a:endParaRPr>
          </a:p>
          <a:p>
            <a:pPr marL="0" marR="0" lvl="0" indent="0" algn="ctr" defTabSz="914103" rtl="0" eaLnBrk="1" fontAlgn="auto" latinLnBrk="0" hangingPunct="1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DSI Capstone Fall 2022</a:t>
            </a:r>
          </a:p>
          <a:p>
            <a:pPr marL="0" marR="0" lvl="0" indent="0" algn="ctr" defTabSz="914103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  <a:p>
            <a:pPr marL="0" marR="0" lvl="0" indent="0" algn="ctr" defTabSz="914103" rtl="0" eaLnBrk="1" fontAlgn="auto" latinLnBrk="0" hangingPunct="1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Columbia University, New York</a:t>
            </a:r>
            <a:endParaRPr lang="en-US" sz="2800" dirty="0">
              <a:solidFill>
                <a:srgbClr val="000000"/>
              </a:solidFill>
              <a:latin typeface="Graphik"/>
            </a:endParaRPr>
          </a:p>
          <a:p>
            <a:pPr marL="0" marR="0" lvl="0" indent="0" algn="ctr" defTabSz="914103" rtl="0" eaLnBrk="1" fontAlgn="auto" latinLnBrk="0" hangingPunct="1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IN COLLABORATION WITH</a:t>
            </a:r>
            <a:endParaRPr lang="en-US" sz="2000" dirty="0">
              <a:solidFill>
                <a:srgbClr val="000000"/>
              </a:solidFill>
              <a:latin typeface="Graphik"/>
            </a:endParaRPr>
          </a:p>
          <a:p>
            <a:pPr marL="0" marR="0" lvl="0" indent="0" algn="ctr" defTabSz="914103" rtl="0" eaLnBrk="1" fontAlgn="auto" latinLnBrk="0" hangingPunct="1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004DFF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Accenture DATA &amp; AI </a:t>
            </a:r>
          </a:p>
          <a:p>
            <a:pPr marL="0" marR="0" lvl="0" indent="0" algn="ctr" defTabSz="914103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F867C432-C56D-41B5-9B84-E0A242BC8147}"/>
              </a:ext>
            </a:extLst>
          </p:cNvPr>
          <p:cNvSpPr>
            <a:spLocks noEditPoints="1"/>
          </p:cNvSpPr>
          <p:nvPr/>
        </p:nvSpPr>
        <p:spPr bwMode="auto">
          <a:xfrm>
            <a:off x="-1518871" y="2987698"/>
            <a:ext cx="129992" cy="208507"/>
          </a:xfrm>
          <a:custGeom>
            <a:avLst/>
            <a:gdLst>
              <a:gd name="T0" fmla="*/ 26 w 101"/>
              <a:gd name="T1" fmla="*/ 164 h 164"/>
              <a:gd name="T2" fmla="*/ 23 w 101"/>
              <a:gd name="T3" fmla="*/ 164 h 164"/>
              <a:gd name="T4" fmla="*/ 20 w 101"/>
              <a:gd name="T5" fmla="*/ 157 h 164"/>
              <a:gd name="T6" fmla="*/ 32 w 101"/>
              <a:gd name="T7" fmla="*/ 96 h 164"/>
              <a:gd name="T8" fmla="*/ 7 w 101"/>
              <a:gd name="T9" fmla="*/ 96 h 164"/>
              <a:gd name="T10" fmla="*/ 2 w 101"/>
              <a:gd name="T11" fmla="*/ 93 h 164"/>
              <a:gd name="T12" fmla="*/ 1 w 101"/>
              <a:gd name="T13" fmla="*/ 87 h 164"/>
              <a:gd name="T14" fmla="*/ 36 w 101"/>
              <a:gd name="T15" fmla="*/ 3 h 164"/>
              <a:gd name="T16" fmla="*/ 41 w 101"/>
              <a:gd name="T17" fmla="*/ 0 h 164"/>
              <a:gd name="T18" fmla="*/ 84 w 101"/>
              <a:gd name="T19" fmla="*/ 0 h 164"/>
              <a:gd name="T20" fmla="*/ 89 w 101"/>
              <a:gd name="T21" fmla="*/ 2 h 164"/>
              <a:gd name="T22" fmla="*/ 89 w 101"/>
              <a:gd name="T23" fmla="*/ 8 h 164"/>
              <a:gd name="T24" fmla="*/ 72 w 101"/>
              <a:gd name="T25" fmla="*/ 48 h 164"/>
              <a:gd name="T26" fmla="*/ 95 w 101"/>
              <a:gd name="T27" fmla="*/ 48 h 164"/>
              <a:gd name="T28" fmla="*/ 100 w 101"/>
              <a:gd name="T29" fmla="*/ 51 h 164"/>
              <a:gd name="T30" fmla="*/ 100 w 101"/>
              <a:gd name="T31" fmla="*/ 57 h 164"/>
              <a:gd name="T32" fmla="*/ 31 w 101"/>
              <a:gd name="T33" fmla="*/ 161 h 164"/>
              <a:gd name="T34" fmla="*/ 26 w 101"/>
              <a:gd name="T35" fmla="*/ 164 h 164"/>
              <a:gd name="T36" fmla="*/ 16 w 101"/>
              <a:gd name="T37" fmla="*/ 84 h 164"/>
              <a:gd name="T38" fmla="*/ 39 w 101"/>
              <a:gd name="T39" fmla="*/ 84 h 164"/>
              <a:gd name="T40" fmla="*/ 44 w 101"/>
              <a:gd name="T41" fmla="*/ 86 h 164"/>
              <a:gd name="T42" fmla="*/ 45 w 101"/>
              <a:gd name="T43" fmla="*/ 91 h 164"/>
              <a:gd name="T44" fmla="*/ 37 w 101"/>
              <a:gd name="T45" fmla="*/ 129 h 164"/>
              <a:gd name="T46" fmla="*/ 84 w 101"/>
              <a:gd name="T47" fmla="*/ 60 h 164"/>
              <a:gd name="T48" fmla="*/ 63 w 101"/>
              <a:gd name="T49" fmla="*/ 60 h 164"/>
              <a:gd name="T50" fmla="*/ 58 w 101"/>
              <a:gd name="T51" fmla="*/ 57 h 164"/>
              <a:gd name="T52" fmla="*/ 58 w 101"/>
              <a:gd name="T53" fmla="*/ 51 h 164"/>
              <a:gd name="T54" fmla="*/ 75 w 101"/>
              <a:gd name="T55" fmla="*/ 12 h 164"/>
              <a:gd name="T56" fmla="*/ 45 w 101"/>
              <a:gd name="T57" fmla="*/ 12 h 164"/>
              <a:gd name="T58" fmla="*/ 16 w 101"/>
              <a:gd name="T59" fmla="*/ 8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" h="164">
                <a:moveTo>
                  <a:pt x="26" y="164"/>
                </a:moveTo>
                <a:cubicBezTo>
                  <a:pt x="25" y="164"/>
                  <a:pt x="24" y="164"/>
                  <a:pt x="23" y="164"/>
                </a:cubicBezTo>
                <a:cubicBezTo>
                  <a:pt x="21" y="163"/>
                  <a:pt x="19" y="160"/>
                  <a:pt x="20" y="157"/>
                </a:cubicBezTo>
                <a:cubicBezTo>
                  <a:pt x="32" y="96"/>
                  <a:pt x="32" y="96"/>
                  <a:pt x="32" y="96"/>
                </a:cubicBezTo>
                <a:cubicBezTo>
                  <a:pt x="7" y="96"/>
                  <a:pt x="7" y="96"/>
                  <a:pt x="7" y="96"/>
                </a:cubicBezTo>
                <a:cubicBezTo>
                  <a:pt x="5" y="96"/>
                  <a:pt x="3" y="95"/>
                  <a:pt x="2" y="93"/>
                </a:cubicBezTo>
                <a:cubicBezTo>
                  <a:pt x="1" y="91"/>
                  <a:pt x="0" y="89"/>
                  <a:pt x="1" y="87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1"/>
                  <a:pt x="39" y="0"/>
                  <a:pt x="4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2"/>
                </a:cubicBezTo>
                <a:cubicBezTo>
                  <a:pt x="90" y="4"/>
                  <a:pt x="90" y="6"/>
                  <a:pt x="89" y="8"/>
                </a:cubicBezTo>
                <a:cubicBezTo>
                  <a:pt x="72" y="48"/>
                  <a:pt x="72" y="48"/>
                  <a:pt x="72" y="48"/>
                </a:cubicBezTo>
                <a:cubicBezTo>
                  <a:pt x="95" y="48"/>
                  <a:pt x="95" y="48"/>
                  <a:pt x="95" y="48"/>
                </a:cubicBezTo>
                <a:cubicBezTo>
                  <a:pt x="97" y="48"/>
                  <a:pt x="99" y="49"/>
                  <a:pt x="100" y="51"/>
                </a:cubicBezTo>
                <a:cubicBezTo>
                  <a:pt x="101" y="53"/>
                  <a:pt x="101" y="55"/>
                  <a:pt x="100" y="57"/>
                </a:cubicBezTo>
                <a:cubicBezTo>
                  <a:pt x="31" y="161"/>
                  <a:pt x="31" y="161"/>
                  <a:pt x="31" y="161"/>
                </a:cubicBezTo>
                <a:cubicBezTo>
                  <a:pt x="30" y="163"/>
                  <a:pt x="28" y="164"/>
                  <a:pt x="26" y="164"/>
                </a:cubicBezTo>
                <a:close/>
                <a:moveTo>
                  <a:pt x="16" y="84"/>
                </a:moveTo>
                <a:cubicBezTo>
                  <a:pt x="39" y="84"/>
                  <a:pt x="39" y="84"/>
                  <a:pt x="39" y="84"/>
                </a:cubicBezTo>
                <a:cubicBezTo>
                  <a:pt x="41" y="84"/>
                  <a:pt x="43" y="84"/>
                  <a:pt x="44" y="86"/>
                </a:cubicBezTo>
                <a:cubicBezTo>
                  <a:pt x="45" y="87"/>
                  <a:pt x="46" y="89"/>
                  <a:pt x="45" y="91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84" y="60"/>
                  <a:pt x="84" y="60"/>
                  <a:pt x="84" y="60"/>
                </a:cubicBezTo>
                <a:cubicBezTo>
                  <a:pt x="63" y="60"/>
                  <a:pt x="63" y="60"/>
                  <a:pt x="63" y="60"/>
                </a:cubicBezTo>
                <a:cubicBezTo>
                  <a:pt x="61" y="60"/>
                  <a:pt x="59" y="59"/>
                  <a:pt x="58" y="57"/>
                </a:cubicBezTo>
                <a:cubicBezTo>
                  <a:pt x="57" y="55"/>
                  <a:pt x="57" y="53"/>
                  <a:pt x="58" y="51"/>
                </a:cubicBezTo>
                <a:cubicBezTo>
                  <a:pt x="75" y="12"/>
                  <a:pt x="75" y="12"/>
                  <a:pt x="75" y="12"/>
                </a:cubicBezTo>
                <a:cubicBezTo>
                  <a:pt x="45" y="12"/>
                  <a:pt x="45" y="12"/>
                  <a:pt x="45" y="12"/>
                </a:cubicBezTo>
                <a:lnTo>
                  <a:pt x="16" y="84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61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8D4E-5FA7-472B-AE92-6958A9D8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425" y="624110"/>
            <a:ext cx="9666187" cy="128089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1B81-AD06-49E2-B75F-73555060C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425" y="1395663"/>
            <a:ext cx="9666187" cy="45155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1. Do some univariate time series analysis for the response variable (stationarity check required). E.g., AR, MA,ARMA,ARIMA etc.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2. Compare between univariate and multivariate time series analysis. 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Discuss which one is the most suitable.</a:t>
            </a:r>
            <a:endParaRPr lang="en-US" b="1" dirty="0">
              <a:solidFill>
                <a:schemeClr val="tx1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3. Check the autocovariance and autocorrelation of each predictor and the response variable.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4. Do the diagnostic checks for all model performances.</a:t>
            </a:r>
            <a:endParaRPr lang="en-US" dirty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5. Prepare a comparative assessment of all time series analysis techniques 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 univariate vs multivariate)</a:t>
            </a:r>
            <a:r>
              <a:rPr lang="en-US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Ref: </a:t>
            </a:r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hlinkClick r:id="rId2"/>
              </a:rPr>
              <a:t>https://cprosenjit.medium.com/10-time-series-forecasting-methods-we-should-know-291037d2e285</a:t>
            </a:r>
            <a:endParaRPr lang="en-US" dirty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6AFD-5BB0-4FA0-B68F-E7B1A403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5F61-2179-4E47-AAD9-31FE5F394958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7B9A-B734-4C28-A1E7-45B8E37B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266F-6A57-4C34-A08C-4C0AB18F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5F15-154F-40C7-845C-0DB4E61E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7E00-9B48-490E-8C09-D2C996B0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042"/>
            <a:ext cx="8915400" cy="4371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hlinkClick r:id="rId2"/>
              </a:rPr>
              <a:t>https://cprosenjit.medium.com/10-time-series-forecasting-methods-we-should-know-291037d2e285</a:t>
            </a:r>
            <a:endParaRPr lang="en-US" dirty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https://cprosenjit.medium.com/multivariate-time-series-forecasting-using-xgboost-1728762a9eeb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2BC0-7D52-4ADF-A31E-14D7553A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CDE3-6A89-4531-B19D-19AF87653D8B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3E1F-A8A4-415E-B023-2B83B7C4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0B6C-AA91-4342-A601-3310C805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1519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Technology_Template_Graphik_v3" id="{C9C5729B-EC33-4A14-A9A5-203FF2A35F8A}" vid="{C43DF1C5-58C9-4B37-BD37-95AFF53541D7}"/>
    </a:ext>
  </a:extLst>
</a:theme>
</file>

<file path=ppt/theme/theme2.xml><?xml version="1.0" encoding="utf-8"?>
<a:theme xmlns:a="http://schemas.openxmlformats.org/drawingml/2006/main" name="2_ACN Technology Theme">
  <a:themeElements>
    <a:clrScheme name="AccentureTechnology 2017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F3FF"/>
      </a:accent1>
      <a:accent2>
        <a:srgbClr val="00FF7D"/>
      </a:accent2>
      <a:accent3>
        <a:srgbClr val="B9FF00"/>
      </a:accent3>
      <a:accent4>
        <a:srgbClr val="00FF00"/>
      </a:accent4>
      <a:accent5>
        <a:srgbClr val="00D700"/>
      </a:accent5>
      <a:accent6>
        <a:srgbClr val="00530A"/>
      </a:accent6>
      <a:hlink>
        <a:srgbClr val="2800FF"/>
      </a:hlink>
      <a:folHlink>
        <a:srgbClr val="7E00F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ACN Technology Theme" id="{20262970-4956-4B62-ACEE-7501800CAA62}" vid="{1830A108-D9CE-4A33-A5E1-F252DF5B062D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B444FAEFA354E8F501BC262D1129E" ma:contentTypeVersion="2" ma:contentTypeDescription="Create a new document." ma:contentTypeScope="" ma:versionID="59314ba434d3499c1d9e478da87c024d">
  <xsd:schema xmlns:xsd="http://www.w3.org/2001/XMLSchema" xmlns:xs="http://www.w3.org/2001/XMLSchema" xmlns:p="http://schemas.microsoft.com/office/2006/metadata/properties" xmlns:ns2="efaa4ead-fb80-4ca5-8b9f-9d9f4cf2fc42" targetNamespace="http://schemas.microsoft.com/office/2006/metadata/properties" ma:root="true" ma:fieldsID="cb1718ab8efe3de4ac3e61034d2a5fa5" ns2:_="">
    <xsd:import namespace="efaa4ead-fb80-4ca5-8b9f-9d9f4cf2fc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a4ead-fb80-4ca5-8b9f-9d9f4cf2fc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27599A-4D2E-4A98-B7BB-1D1401E36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aa4ead-fb80-4ca5-8b9f-9d9f4cf2fc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A15B5B-D6F1-4C5F-9B73-2678B626A187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faa4ead-fb80-4ca5-8b9f-9d9f4cf2fc42"/>
  </ds:schemaRefs>
</ds:datastoreItem>
</file>

<file path=customXml/itemProps3.xml><?xml version="1.0" encoding="utf-8"?>
<ds:datastoreItem xmlns:ds="http://schemas.openxmlformats.org/officeDocument/2006/customXml" ds:itemID="{0B67882D-7493-4BD1-BD72-334DA6E933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8007</TotalTime>
  <Words>176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Arial Black</vt:lpstr>
      <vt:lpstr>Arial Bold</vt:lpstr>
      <vt:lpstr>Calibri</vt:lpstr>
      <vt:lpstr>Century Gothic</vt:lpstr>
      <vt:lpstr>Graphik</vt:lpstr>
      <vt:lpstr>Wingdings 3</vt:lpstr>
      <vt:lpstr>Content Layouts</vt:lpstr>
      <vt:lpstr>2_ACN Technology Theme</vt:lpstr>
      <vt:lpstr>Wisp</vt:lpstr>
      <vt:lpstr>PowerPoint Presentation</vt:lpstr>
      <vt:lpstr>Approach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Saloni D.</dc:creator>
  <cp:lastModifiedBy>Pramanik, Paritosh</cp:lastModifiedBy>
  <cp:revision>64</cp:revision>
  <dcterms:created xsi:type="dcterms:W3CDTF">2019-08-27T09:11:25Z</dcterms:created>
  <dcterms:modified xsi:type="dcterms:W3CDTF">2022-10-10T19:56:49Z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0x010100D54B444FAEFA354E8F501BC262D1129E</vt:lpwstr>
  </property>
</Properties>
</file>