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5" r:id="rId4"/>
    <p:sldMasterId id="2147483674" r:id="rId5"/>
  </p:sldMasterIdLst>
  <p:notesMasterIdLst>
    <p:notesMasterId r:id="rId6"/>
  </p:notesMasterIdLst>
  <p:sldIdLst>
    <p:sldId id="256" r:id="rId7"/>
    <p:sldId id="257" r:id="rId8"/>
    <p:sldId id="258" r:id="rId9"/>
    <p:sldId id="259" r:id="rId10"/>
    <p:sldId id="260" r:id="rId11"/>
  </p:sldIdLst>
  <p:sldSz cy="6858000" cx="12192000"/>
  <p:notesSz cx="6858000" cy="9144000"/>
  <p:embeddedFontLst>
    <p:embeddedFont>
      <p:font typeface="Arial Black"/>
      <p:regular r:id="rId12"/>
    </p:embeddedFon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7whyZlI4bJhF23kP4EvaqogRo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CenturyGothic-regular.fntdata"/><Relationship Id="rId12"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font" Target="fonts/CenturyGothic-italic.fntdata"/><Relationship Id="rId14" Type="http://schemas.openxmlformats.org/officeDocument/2006/relationships/font" Target="fonts/CenturyGothic-bold.fntdata"/><Relationship Id="rId17" Type="http://customschemas.google.com/relationships/presentationmetadata" Target="metadata"/><Relationship Id="rId16" Type="http://schemas.openxmlformats.org/officeDocument/2006/relationships/font" Target="fonts/CenturyGothic-bold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16"/>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6"/>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7"/>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7"/>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7"/>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7"/>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4" name="Google Shape;124;p17"/>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8"/>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8"/>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9"/>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9"/>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1" name="Google Shape;141;p1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20"/>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0"/>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20"/>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2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1"/>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22"/>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2"/>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Headline and 1 Column" showMasterSp="0">
  <p:cSld name="Short Headline and 1 Column">
    <p:spTree>
      <p:nvGrpSpPr>
        <p:cNvPr id="169" name="Shape 169"/>
        <p:cNvGrpSpPr/>
        <p:nvPr/>
      </p:nvGrpSpPr>
      <p:grpSpPr>
        <a:xfrm>
          <a:off x="0" y="0"/>
          <a:ext cx="0" cy="0"/>
          <a:chOff x="0" y="0"/>
          <a:chExt cx="0" cy="0"/>
        </a:xfrm>
      </p:grpSpPr>
      <p:sp>
        <p:nvSpPr>
          <p:cNvPr id="170" name="Google Shape;170;p24"/>
          <p:cNvSpPr txBox="1"/>
          <p:nvPr>
            <p:ph idx="1" type="body"/>
          </p:nvPr>
        </p:nvSpPr>
        <p:spPr>
          <a:xfrm>
            <a:off x="381003" y="1828805"/>
            <a:ext cx="8572500" cy="4689475"/>
          </a:xfrm>
          <a:prstGeom prst="rect">
            <a:avLst/>
          </a:prstGeom>
          <a:noFill/>
          <a:ln>
            <a:noFill/>
          </a:ln>
        </p:spPr>
        <p:txBody>
          <a:bodyPr anchorCtr="0" anchor="t" bIns="45700" lIns="0" spcFirstLastPara="1" rIns="0" wrap="square" tIns="91425">
            <a:normAutofit/>
          </a:bodyPr>
          <a:lstStyle>
            <a:lvl1pPr indent="-228600" lvl="0" marL="457200" algn="l">
              <a:lnSpc>
                <a:spcPct val="85000"/>
              </a:lnSpc>
              <a:spcBef>
                <a:spcPts val="0"/>
              </a:spcBef>
              <a:spcAft>
                <a:spcPts val="0"/>
              </a:spcAft>
              <a:buClr>
                <a:schemeClr val="dk1"/>
              </a:buClr>
              <a:buSzPts val="1800"/>
              <a:buNone/>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10000"/>
              </a:lnSpc>
              <a:spcBef>
                <a:spcPts val="1200"/>
              </a:spcBef>
              <a:spcAft>
                <a:spcPts val="0"/>
              </a:spcAft>
              <a:buClr>
                <a:schemeClr val="dk1"/>
              </a:buClr>
              <a:buSzPts val="1800"/>
              <a:buFont typeface="Arial"/>
              <a:buChar char="–"/>
              <a:defRPr/>
            </a:lvl3pPr>
            <a:lvl4pPr indent="-342900" lvl="3" marL="1828800" algn="l">
              <a:lnSpc>
                <a:spcPct val="110000"/>
              </a:lnSpc>
              <a:spcBef>
                <a:spcPts val="600"/>
              </a:spcBef>
              <a:spcAft>
                <a:spcPts val="0"/>
              </a:spcAft>
              <a:buClr>
                <a:schemeClr val="dk1"/>
              </a:buClr>
              <a:buSzPts val="1800"/>
              <a:buChar char="•"/>
              <a:defRPr/>
            </a:lvl4pPr>
            <a:lvl5pPr indent="-317500" lvl="4" marL="2286000" algn="l">
              <a:lnSpc>
                <a:spcPct val="110000"/>
              </a:lnSpc>
              <a:spcBef>
                <a:spcPts val="0"/>
              </a:spcBef>
              <a:spcAft>
                <a:spcPts val="0"/>
              </a:spcAft>
              <a:buClr>
                <a:schemeClr val="dk1"/>
              </a:buClr>
              <a:buSzPts val="14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228600" lvl="6" marL="3200400" algn="l">
              <a:lnSpc>
                <a:spcPct val="90000"/>
              </a:lnSpc>
              <a:spcBef>
                <a:spcPts val="800"/>
              </a:spcBef>
              <a:spcAft>
                <a:spcPts val="0"/>
              </a:spcAft>
              <a:buClr>
                <a:schemeClr val="dk1"/>
              </a:buClr>
              <a:buSzPts val="1800"/>
              <a:buNone/>
              <a:defRPr/>
            </a:lvl7pPr>
            <a:lvl8pPr indent="-228600" lvl="7" marL="3657600" algn="l">
              <a:lnSpc>
                <a:spcPct val="100000"/>
              </a:lnSpc>
              <a:spcBef>
                <a:spcPts val="0"/>
              </a:spcBef>
              <a:spcAft>
                <a:spcPts val="0"/>
              </a:spcAft>
              <a:buClr>
                <a:schemeClr val="dk1"/>
              </a:buClr>
              <a:buSzPts val="1800"/>
              <a:buNone/>
              <a:defRPr/>
            </a:lvl8pPr>
            <a:lvl9pPr indent="-228600" lvl="8" marL="4114800" algn="l">
              <a:lnSpc>
                <a:spcPct val="110000"/>
              </a:lnSpc>
              <a:spcBef>
                <a:spcPts val="800"/>
              </a:spcBef>
              <a:spcAft>
                <a:spcPts val="600"/>
              </a:spcAft>
              <a:buClr>
                <a:schemeClr val="dk1"/>
              </a:buClr>
              <a:buSzPts val="1800"/>
              <a:buNone/>
              <a:defRPr/>
            </a:lvl9pPr>
          </a:lstStyle>
          <a:p/>
        </p:txBody>
      </p:sp>
      <p:sp>
        <p:nvSpPr>
          <p:cNvPr id="171" name="Google Shape;171;p24"/>
          <p:cNvSpPr txBox="1"/>
          <p:nvPr>
            <p:ph type="title"/>
          </p:nvPr>
        </p:nvSpPr>
        <p:spPr>
          <a:xfrm>
            <a:off x="381000" y="380999"/>
            <a:ext cx="5715000" cy="990601"/>
          </a:xfrm>
          <a:prstGeom prst="rect">
            <a:avLst/>
          </a:prstGeom>
          <a:noFill/>
          <a:ln>
            <a:noFill/>
          </a:ln>
        </p:spPr>
        <p:txBody>
          <a:bodyPr anchorCtr="0" anchor="t" bIns="0" lIns="0" spcFirstLastPara="1" rIns="0" wrap="square" tIns="45700">
            <a:normAutofit/>
          </a:bodyPr>
          <a:lstStyle>
            <a:lvl1pPr lvl="0" algn="l">
              <a:lnSpc>
                <a:spcPct val="7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4"/>
          <p:cNvSpPr txBox="1"/>
          <p:nvPr>
            <p:ph idx="11" type="ftr"/>
          </p:nvPr>
        </p:nvSpPr>
        <p:spPr>
          <a:xfrm>
            <a:off x="381004" y="6519013"/>
            <a:ext cx="5714999" cy="20637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4"/>
          <p:cNvSpPr txBox="1"/>
          <p:nvPr>
            <p:ph idx="12" type="sldNum"/>
          </p:nvPr>
        </p:nvSpPr>
        <p:spPr>
          <a:xfrm>
            <a:off x="11506205" y="6519013"/>
            <a:ext cx="304799" cy="20637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Headline and 2 Columns">
  <p:cSld name="Short Headline and 2 Columns">
    <p:spTree>
      <p:nvGrpSpPr>
        <p:cNvPr id="174" name="Shape 174"/>
        <p:cNvGrpSpPr/>
        <p:nvPr/>
      </p:nvGrpSpPr>
      <p:grpSpPr>
        <a:xfrm>
          <a:off x="0" y="0"/>
          <a:ext cx="0" cy="0"/>
          <a:chOff x="0" y="0"/>
          <a:chExt cx="0" cy="0"/>
        </a:xfrm>
      </p:grpSpPr>
      <p:sp>
        <p:nvSpPr>
          <p:cNvPr id="175" name="Google Shape;175;p25"/>
          <p:cNvSpPr txBox="1"/>
          <p:nvPr>
            <p:ph idx="11" type="ftr"/>
          </p:nvPr>
        </p:nvSpPr>
        <p:spPr>
          <a:xfrm>
            <a:off x="381004" y="6519013"/>
            <a:ext cx="5714999" cy="20637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5"/>
          <p:cNvSpPr txBox="1"/>
          <p:nvPr>
            <p:ph idx="12" type="sldNum"/>
          </p:nvPr>
        </p:nvSpPr>
        <p:spPr>
          <a:xfrm>
            <a:off x="11506205" y="6519013"/>
            <a:ext cx="304799" cy="20637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7" name="Google Shape;177;p25"/>
          <p:cNvSpPr txBox="1"/>
          <p:nvPr>
            <p:ph idx="1" type="body"/>
          </p:nvPr>
        </p:nvSpPr>
        <p:spPr>
          <a:xfrm>
            <a:off x="381000" y="1828805"/>
            <a:ext cx="5715000" cy="4689475"/>
          </a:xfrm>
          <a:prstGeom prst="rect">
            <a:avLst/>
          </a:prstGeom>
          <a:noFill/>
          <a:ln>
            <a:noFill/>
          </a:ln>
        </p:spPr>
        <p:txBody>
          <a:bodyPr anchorCtr="0" anchor="t" bIns="45700" lIns="0" spcFirstLastPara="1" rIns="0" wrap="square" tIns="91425">
            <a:normAutofit/>
          </a:bodyPr>
          <a:lstStyle>
            <a:lvl1pPr indent="-228600" lvl="0" marL="457200" algn="l">
              <a:lnSpc>
                <a:spcPct val="85000"/>
              </a:lnSpc>
              <a:spcBef>
                <a:spcPts val="0"/>
              </a:spcBef>
              <a:spcAft>
                <a:spcPts val="0"/>
              </a:spcAft>
              <a:buClr>
                <a:schemeClr val="dk1"/>
              </a:buClr>
              <a:buSzPts val="2400"/>
              <a:buNone/>
              <a:defRPr sz="2400"/>
            </a:lvl1pPr>
            <a:lvl2pPr indent="-355600" lvl="1" marL="914400" algn="l">
              <a:lnSpc>
                <a:spcPct val="100000"/>
              </a:lnSpc>
              <a:spcBef>
                <a:spcPts val="1200"/>
              </a:spcBef>
              <a:spcAft>
                <a:spcPts val="0"/>
              </a:spcAft>
              <a:buClr>
                <a:schemeClr val="dk1"/>
              </a:buClr>
              <a:buSzPts val="2000"/>
              <a:buChar char="•"/>
              <a:defRPr sz="2000"/>
            </a:lvl2pPr>
            <a:lvl3pPr indent="-330200" lvl="2" marL="1371600" algn="l">
              <a:lnSpc>
                <a:spcPct val="110000"/>
              </a:lnSpc>
              <a:spcBef>
                <a:spcPts val="1200"/>
              </a:spcBef>
              <a:spcAft>
                <a:spcPts val="0"/>
              </a:spcAft>
              <a:buClr>
                <a:schemeClr val="dk1"/>
              </a:buClr>
              <a:buSzPts val="1600"/>
              <a:buFont typeface="Arial"/>
              <a:buChar char="–"/>
              <a:defRPr sz="1600"/>
            </a:lvl3pPr>
            <a:lvl4pPr indent="-342900" lvl="3" marL="1828800" algn="l">
              <a:lnSpc>
                <a:spcPct val="110000"/>
              </a:lnSpc>
              <a:spcBef>
                <a:spcPts val="600"/>
              </a:spcBef>
              <a:spcAft>
                <a:spcPts val="0"/>
              </a:spcAft>
              <a:buClr>
                <a:schemeClr val="dk1"/>
              </a:buClr>
              <a:buSzPts val="1800"/>
              <a:buChar char="•"/>
              <a:defRPr/>
            </a:lvl4pPr>
            <a:lvl5pPr indent="-317500" lvl="4" marL="2286000" algn="l">
              <a:lnSpc>
                <a:spcPct val="110000"/>
              </a:lnSpc>
              <a:spcBef>
                <a:spcPts val="0"/>
              </a:spcBef>
              <a:spcAft>
                <a:spcPts val="0"/>
              </a:spcAft>
              <a:buClr>
                <a:schemeClr val="dk1"/>
              </a:buClr>
              <a:buSzPts val="14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228600" lvl="6" marL="3200400" algn="l">
              <a:lnSpc>
                <a:spcPct val="90000"/>
              </a:lnSpc>
              <a:spcBef>
                <a:spcPts val="800"/>
              </a:spcBef>
              <a:spcAft>
                <a:spcPts val="0"/>
              </a:spcAft>
              <a:buClr>
                <a:schemeClr val="dk1"/>
              </a:buClr>
              <a:buSzPts val="1800"/>
              <a:buNone/>
              <a:defRPr/>
            </a:lvl7pPr>
            <a:lvl8pPr indent="-228600" lvl="7" marL="3657600" algn="l">
              <a:lnSpc>
                <a:spcPct val="100000"/>
              </a:lnSpc>
              <a:spcBef>
                <a:spcPts val="0"/>
              </a:spcBef>
              <a:spcAft>
                <a:spcPts val="0"/>
              </a:spcAft>
              <a:buClr>
                <a:schemeClr val="dk1"/>
              </a:buClr>
              <a:buSzPts val="1800"/>
              <a:buNone/>
              <a:defRPr/>
            </a:lvl8pPr>
            <a:lvl9pPr indent="-228600" lvl="8" marL="4114800" algn="l">
              <a:lnSpc>
                <a:spcPct val="110000"/>
              </a:lnSpc>
              <a:spcBef>
                <a:spcPts val="800"/>
              </a:spcBef>
              <a:spcAft>
                <a:spcPts val="600"/>
              </a:spcAft>
              <a:buClr>
                <a:schemeClr val="dk1"/>
              </a:buClr>
              <a:buSzPts val="1800"/>
              <a:buNone/>
              <a:defRPr/>
            </a:lvl9pPr>
          </a:lstStyle>
          <a:p/>
        </p:txBody>
      </p:sp>
      <p:sp>
        <p:nvSpPr>
          <p:cNvPr id="178" name="Google Shape;178;p25"/>
          <p:cNvSpPr txBox="1"/>
          <p:nvPr>
            <p:ph type="title"/>
          </p:nvPr>
        </p:nvSpPr>
        <p:spPr>
          <a:xfrm>
            <a:off x="381000" y="380999"/>
            <a:ext cx="5715000" cy="990601"/>
          </a:xfrm>
          <a:prstGeom prst="rect">
            <a:avLst/>
          </a:prstGeom>
          <a:noFill/>
          <a:ln>
            <a:noFill/>
          </a:ln>
        </p:spPr>
        <p:txBody>
          <a:bodyPr anchorCtr="0" anchor="t" bIns="0" lIns="0" spcFirstLastPara="1" rIns="0" wrap="square" tIns="45700">
            <a:normAutofit/>
          </a:bodyPr>
          <a:lstStyle>
            <a:lvl1pPr lvl="0" algn="l">
              <a:lnSpc>
                <a:spcPct val="7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5"/>
          <p:cNvSpPr txBox="1"/>
          <p:nvPr>
            <p:ph idx="2" type="body"/>
          </p:nvPr>
        </p:nvSpPr>
        <p:spPr>
          <a:xfrm>
            <a:off x="6096000" y="1828805"/>
            <a:ext cx="5715000" cy="4689475"/>
          </a:xfrm>
          <a:prstGeom prst="rect">
            <a:avLst/>
          </a:prstGeom>
          <a:noFill/>
          <a:ln>
            <a:noFill/>
          </a:ln>
        </p:spPr>
        <p:txBody>
          <a:bodyPr anchorCtr="0" anchor="t" bIns="45700" lIns="0" spcFirstLastPara="1" rIns="0" wrap="square" tIns="91425">
            <a:normAutofit/>
          </a:bodyPr>
          <a:lstStyle>
            <a:lvl1pPr indent="-228600" lvl="0" marL="457200" algn="l">
              <a:lnSpc>
                <a:spcPct val="85000"/>
              </a:lnSpc>
              <a:spcBef>
                <a:spcPts val="0"/>
              </a:spcBef>
              <a:spcAft>
                <a:spcPts val="0"/>
              </a:spcAft>
              <a:buClr>
                <a:schemeClr val="dk1"/>
              </a:buClr>
              <a:buSzPts val="2400"/>
              <a:buNone/>
              <a:defRPr sz="2400"/>
            </a:lvl1pPr>
            <a:lvl2pPr indent="-355600" lvl="1" marL="914400" algn="l">
              <a:lnSpc>
                <a:spcPct val="100000"/>
              </a:lnSpc>
              <a:spcBef>
                <a:spcPts val="1200"/>
              </a:spcBef>
              <a:spcAft>
                <a:spcPts val="0"/>
              </a:spcAft>
              <a:buClr>
                <a:schemeClr val="dk1"/>
              </a:buClr>
              <a:buSzPts val="2000"/>
              <a:buChar char="•"/>
              <a:defRPr sz="2000"/>
            </a:lvl2pPr>
            <a:lvl3pPr indent="-330200" lvl="2" marL="1371600" algn="l">
              <a:lnSpc>
                <a:spcPct val="110000"/>
              </a:lnSpc>
              <a:spcBef>
                <a:spcPts val="1200"/>
              </a:spcBef>
              <a:spcAft>
                <a:spcPts val="0"/>
              </a:spcAft>
              <a:buClr>
                <a:schemeClr val="dk1"/>
              </a:buClr>
              <a:buSzPts val="1600"/>
              <a:buFont typeface="Arial"/>
              <a:buChar char="–"/>
              <a:defRPr sz="1600"/>
            </a:lvl3pPr>
            <a:lvl4pPr indent="-342900" lvl="3" marL="1828800" algn="l">
              <a:lnSpc>
                <a:spcPct val="110000"/>
              </a:lnSpc>
              <a:spcBef>
                <a:spcPts val="600"/>
              </a:spcBef>
              <a:spcAft>
                <a:spcPts val="0"/>
              </a:spcAft>
              <a:buClr>
                <a:schemeClr val="dk1"/>
              </a:buClr>
              <a:buSzPts val="1800"/>
              <a:buChar char="•"/>
              <a:defRPr/>
            </a:lvl4pPr>
            <a:lvl5pPr indent="-317500" lvl="4" marL="2286000" algn="l">
              <a:lnSpc>
                <a:spcPct val="110000"/>
              </a:lnSpc>
              <a:spcBef>
                <a:spcPts val="0"/>
              </a:spcBef>
              <a:spcAft>
                <a:spcPts val="0"/>
              </a:spcAft>
              <a:buClr>
                <a:schemeClr val="dk1"/>
              </a:buClr>
              <a:buSzPts val="14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228600" lvl="6" marL="3200400" algn="l">
              <a:lnSpc>
                <a:spcPct val="90000"/>
              </a:lnSpc>
              <a:spcBef>
                <a:spcPts val="800"/>
              </a:spcBef>
              <a:spcAft>
                <a:spcPts val="0"/>
              </a:spcAft>
              <a:buClr>
                <a:schemeClr val="dk1"/>
              </a:buClr>
              <a:buSzPts val="1800"/>
              <a:buNone/>
              <a:defRPr/>
            </a:lvl7pPr>
            <a:lvl8pPr indent="-228600" lvl="7" marL="3657600" algn="l">
              <a:lnSpc>
                <a:spcPct val="100000"/>
              </a:lnSpc>
              <a:spcBef>
                <a:spcPts val="0"/>
              </a:spcBef>
              <a:spcAft>
                <a:spcPts val="0"/>
              </a:spcAft>
              <a:buClr>
                <a:schemeClr val="dk1"/>
              </a:buClr>
              <a:buSzPts val="1800"/>
              <a:buNone/>
              <a:defRPr/>
            </a:lvl8pPr>
            <a:lvl9pPr indent="-228600" lvl="8" marL="4114800" algn="l">
              <a:lnSpc>
                <a:spcPct val="110000"/>
              </a:lnSpc>
              <a:spcBef>
                <a:spcPts val="800"/>
              </a:spcBef>
              <a:spcAft>
                <a:spcPts val="600"/>
              </a:spcAft>
              <a:buClr>
                <a:schemeClr val="dk1"/>
              </a:buClr>
              <a:buSzPts val="1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Headline Only">
  <p:cSld name="Short Headline Only">
    <p:spTree>
      <p:nvGrpSpPr>
        <p:cNvPr id="180" name="Shape 180"/>
        <p:cNvGrpSpPr/>
        <p:nvPr/>
      </p:nvGrpSpPr>
      <p:grpSpPr>
        <a:xfrm>
          <a:off x="0" y="0"/>
          <a:ext cx="0" cy="0"/>
          <a:chOff x="0" y="0"/>
          <a:chExt cx="0" cy="0"/>
        </a:xfrm>
      </p:grpSpPr>
      <p:sp>
        <p:nvSpPr>
          <p:cNvPr id="181" name="Google Shape;181;p26"/>
          <p:cNvSpPr txBox="1"/>
          <p:nvPr>
            <p:ph idx="11" type="ftr"/>
          </p:nvPr>
        </p:nvSpPr>
        <p:spPr>
          <a:xfrm>
            <a:off x="381004" y="6519013"/>
            <a:ext cx="5714999" cy="20637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6"/>
          <p:cNvSpPr txBox="1"/>
          <p:nvPr>
            <p:ph idx="12" type="sldNum"/>
          </p:nvPr>
        </p:nvSpPr>
        <p:spPr>
          <a:xfrm>
            <a:off x="11506205" y="6519013"/>
            <a:ext cx="304799" cy="20637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26"/>
          <p:cNvSpPr txBox="1"/>
          <p:nvPr>
            <p:ph type="title"/>
          </p:nvPr>
        </p:nvSpPr>
        <p:spPr>
          <a:xfrm>
            <a:off x="381000" y="380999"/>
            <a:ext cx="5715000" cy="990601"/>
          </a:xfrm>
          <a:prstGeom prst="rect">
            <a:avLst/>
          </a:prstGeom>
          <a:noFill/>
          <a:ln>
            <a:noFill/>
          </a:ln>
        </p:spPr>
        <p:txBody>
          <a:bodyPr anchorCtr="0" anchor="t" bIns="0" lIns="0" spcFirstLastPara="1" rIns="0" wrap="square" tIns="45700">
            <a:normAutofit/>
          </a:bodyPr>
          <a:lstStyle>
            <a:lvl1pPr lvl="0" algn="l">
              <a:lnSpc>
                <a:spcPct val="7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1" name="Google Shape;51;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and 1 Column">
  <p:cSld name="Long Headline and 1 Column">
    <p:spTree>
      <p:nvGrpSpPr>
        <p:cNvPr id="184" name="Shape 184"/>
        <p:cNvGrpSpPr/>
        <p:nvPr/>
      </p:nvGrpSpPr>
      <p:grpSpPr>
        <a:xfrm>
          <a:off x="0" y="0"/>
          <a:ext cx="0" cy="0"/>
          <a:chOff x="0" y="0"/>
          <a:chExt cx="0" cy="0"/>
        </a:xfrm>
      </p:grpSpPr>
      <p:sp>
        <p:nvSpPr>
          <p:cNvPr id="185" name="Google Shape;185;p27"/>
          <p:cNvSpPr txBox="1"/>
          <p:nvPr>
            <p:ph idx="1" type="body"/>
          </p:nvPr>
        </p:nvSpPr>
        <p:spPr>
          <a:xfrm>
            <a:off x="381003" y="1828805"/>
            <a:ext cx="8572500" cy="4689475"/>
          </a:xfrm>
          <a:prstGeom prst="rect">
            <a:avLst/>
          </a:prstGeom>
          <a:noFill/>
          <a:ln>
            <a:noFill/>
          </a:ln>
        </p:spPr>
        <p:txBody>
          <a:bodyPr anchorCtr="0" anchor="t" bIns="45700" lIns="0" spcFirstLastPara="1" rIns="0" wrap="square" tIns="91425">
            <a:normAutofit/>
          </a:bodyPr>
          <a:lstStyle>
            <a:lvl1pPr indent="-228600" lvl="0" marL="457200" algn="l">
              <a:lnSpc>
                <a:spcPct val="85000"/>
              </a:lnSpc>
              <a:spcBef>
                <a:spcPts val="0"/>
              </a:spcBef>
              <a:spcAft>
                <a:spcPts val="0"/>
              </a:spcAft>
              <a:buClr>
                <a:schemeClr val="dk1"/>
              </a:buClr>
              <a:buSzPts val="1800"/>
              <a:buNone/>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10000"/>
              </a:lnSpc>
              <a:spcBef>
                <a:spcPts val="1200"/>
              </a:spcBef>
              <a:spcAft>
                <a:spcPts val="0"/>
              </a:spcAft>
              <a:buClr>
                <a:schemeClr val="dk1"/>
              </a:buClr>
              <a:buSzPts val="1800"/>
              <a:buFont typeface="Arial"/>
              <a:buChar char="–"/>
              <a:defRPr/>
            </a:lvl3pPr>
            <a:lvl4pPr indent="-342900" lvl="3" marL="1828800" algn="l">
              <a:lnSpc>
                <a:spcPct val="110000"/>
              </a:lnSpc>
              <a:spcBef>
                <a:spcPts val="600"/>
              </a:spcBef>
              <a:spcAft>
                <a:spcPts val="0"/>
              </a:spcAft>
              <a:buClr>
                <a:schemeClr val="dk1"/>
              </a:buClr>
              <a:buSzPts val="1800"/>
              <a:buChar char="•"/>
              <a:defRPr/>
            </a:lvl4pPr>
            <a:lvl5pPr indent="-317500" lvl="4" marL="2286000" algn="l">
              <a:lnSpc>
                <a:spcPct val="110000"/>
              </a:lnSpc>
              <a:spcBef>
                <a:spcPts val="0"/>
              </a:spcBef>
              <a:spcAft>
                <a:spcPts val="0"/>
              </a:spcAft>
              <a:buClr>
                <a:schemeClr val="dk1"/>
              </a:buClr>
              <a:buSzPts val="14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228600" lvl="6" marL="3200400" algn="l">
              <a:lnSpc>
                <a:spcPct val="90000"/>
              </a:lnSpc>
              <a:spcBef>
                <a:spcPts val="800"/>
              </a:spcBef>
              <a:spcAft>
                <a:spcPts val="0"/>
              </a:spcAft>
              <a:buClr>
                <a:schemeClr val="dk1"/>
              </a:buClr>
              <a:buSzPts val="1800"/>
              <a:buNone/>
              <a:defRPr/>
            </a:lvl7pPr>
            <a:lvl8pPr indent="-228600" lvl="7" marL="3657600" algn="l">
              <a:lnSpc>
                <a:spcPct val="100000"/>
              </a:lnSpc>
              <a:spcBef>
                <a:spcPts val="0"/>
              </a:spcBef>
              <a:spcAft>
                <a:spcPts val="0"/>
              </a:spcAft>
              <a:buClr>
                <a:schemeClr val="dk1"/>
              </a:buClr>
              <a:buSzPts val="1800"/>
              <a:buNone/>
              <a:defRPr/>
            </a:lvl8pPr>
            <a:lvl9pPr indent="-228600" lvl="8" marL="4114800" algn="l">
              <a:lnSpc>
                <a:spcPct val="110000"/>
              </a:lnSpc>
              <a:spcBef>
                <a:spcPts val="800"/>
              </a:spcBef>
              <a:spcAft>
                <a:spcPts val="600"/>
              </a:spcAft>
              <a:buClr>
                <a:schemeClr val="dk1"/>
              </a:buClr>
              <a:buSzPts val="1800"/>
              <a:buNone/>
              <a:defRPr/>
            </a:lvl9pPr>
          </a:lstStyle>
          <a:p/>
        </p:txBody>
      </p:sp>
      <p:sp>
        <p:nvSpPr>
          <p:cNvPr id="186" name="Google Shape;186;p27"/>
          <p:cNvSpPr txBox="1"/>
          <p:nvPr>
            <p:ph type="title"/>
          </p:nvPr>
        </p:nvSpPr>
        <p:spPr>
          <a:xfrm>
            <a:off x="381000" y="380999"/>
            <a:ext cx="11430000" cy="990601"/>
          </a:xfrm>
          <a:prstGeom prst="rect">
            <a:avLst/>
          </a:prstGeom>
          <a:noFill/>
          <a:ln>
            <a:noFill/>
          </a:ln>
        </p:spPr>
        <p:txBody>
          <a:bodyPr anchorCtr="0" anchor="t" bIns="0" lIns="0" spcFirstLastPara="1" rIns="0" wrap="square" tIns="45700">
            <a:normAutofit/>
          </a:bodyPr>
          <a:lstStyle>
            <a:lvl1pPr lvl="0" algn="l">
              <a:lnSpc>
                <a:spcPct val="7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27"/>
          <p:cNvSpPr txBox="1"/>
          <p:nvPr>
            <p:ph idx="11" type="ftr"/>
          </p:nvPr>
        </p:nvSpPr>
        <p:spPr>
          <a:xfrm>
            <a:off x="381004" y="6519013"/>
            <a:ext cx="5714999" cy="20637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7"/>
          <p:cNvSpPr txBox="1"/>
          <p:nvPr>
            <p:ph idx="12" type="sldNum"/>
          </p:nvPr>
        </p:nvSpPr>
        <p:spPr>
          <a:xfrm>
            <a:off x="11506205" y="6519013"/>
            <a:ext cx="304799" cy="20637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and 2 Columns">
  <p:cSld name="Long Headline and 2 Columns">
    <p:spTree>
      <p:nvGrpSpPr>
        <p:cNvPr id="189" name="Shape 189"/>
        <p:cNvGrpSpPr/>
        <p:nvPr/>
      </p:nvGrpSpPr>
      <p:grpSpPr>
        <a:xfrm>
          <a:off x="0" y="0"/>
          <a:ext cx="0" cy="0"/>
          <a:chOff x="0" y="0"/>
          <a:chExt cx="0" cy="0"/>
        </a:xfrm>
      </p:grpSpPr>
      <p:sp>
        <p:nvSpPr>
          <p:cNvPr id="190" name="Google Shape;190;p28"/>
          <p:cNvSpPr txBox="1"/>
          <p:nvPr>
            <p:ph idx="11" type="ftr"/>
          </p:nvPr>
        </p:nvSpPr>
        <p:spPr>
          <a:xfrm>
            <a:off x="381004" y="6519013"/>
            <a:ext cx="5714999" cy="20637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8"/>
          <p:cNvSpPr txBox="1"/>
          <p:nvPr>
            <p:ph idx="12" type="sldNum"/>
          </p:nvPr>
        </p:nvSpPr>
        <p:spPr>
          <a:xfrm>
            <a:off x="11506205" y="6519013"/>
            <a:ext cx="304799" cy="20637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2" name="Google Shape;192;p28"/>
          <p:cNvSpPr txBox="1"/>
          <p:nvPr>
            <p:ph idx="1" type="body"/>
          </p:nvPr>
        </p:nvSpPr>
        <p:spPr>
          <a:xfrm>
            <a:off x="381000" y="1828805"/>
            <a:ext cx="5715000" cy="4689475"/>
          </a:xfrm>
          <a:prstGeom prst="rect">
            <a:avLst/>
          </a:prstGeom>
          <a:noFill/>
          <a:ln>
            <a:noFill/>
          </a:ln>
        </p:spPr>
        <p:txBody>
          <a:bodyPr anchorCtr="0" anchor="t" bIns="45700" lIns="0" spcFirstLastPara="1" rIns="0" wrap="square" tIns="91425">
            <a:normAutofit/>
          </a:bodyPr>
          <a:lstStyle>
            <a:lvl1pPr indent="-228600" lvl="0" marL="457200" algn="l">
              <a:lnSpc>
                <a:spcPct val="85000"/>
              </a:lnSpc>
              <a:spcBef>
                <a:spcPts val="0"/>
              </a:spcBef>
              <a:spcAft>
                <a:spcPts val="0"/>
              </a:spcAft>
              <a:buClr>
                <a:schemeClr val="dk1"/>
              </a:buClr>
              <a:buSzPts val="2400"/>
              <a:buNone/>
              <a:defRPr sz="2400"/>
            </a:lvl1pPr>
            <a:lvl2pPr indent="-355600" lvl="1" marL="914400" algn="l">
              <a:lnSpc>
                <a:spcPct val="100000"/>
              </a:lnSpc>
              <a:spcBef>
                <a:spcPts val="1200"/>
              </a:spcBef>
              <a:spcAft>
                <a:spcPts val="0"/>
              </a:spcAft>
              <a:buClr>
                <a:schemeClr val="dk1"/>
              </a:buClr>
              <a:buSzPts val="2000"/>
              <a:buChar char="•"/>
              <a:defRPr sz="2000"/>
            </a:lvl2pPr>
            <a:lvl3pPr indent="-330200" lvl="2" marL="1371600" algn="l">
              <a:lnSpc>
                <a:spcPct val="110000"/>
              </a:lnSpc>
              <a:spcBef>
                <a:spcPts val="1200"/>
              </a:spcBef>
              <a:spcAft>
                <a:spcPts val="0"/>
              </a:spcAft>
              <a:buClr>
                <a:schemeClr val="dk1"/>
              </a:buClr>
              <a:buSzPts val="1600"/>
              <a:buFont typeface="Arial"/>
              <a:buChar char="–"/>
              <a:defRPr sz="1600"/>
            </a:lvl3pPr>
            <a:lvl4pPr indent="-342900" lvl="3" marL="1828800" algn="l">
              <a:lnSpc>
                <a:spcPct val="110000"/>
              </a:lnSpc>
              <a:spcBef>
                <a:spcPts val="600"/>
              </a:spcBef>
              <a:spcAft>
                <a:spcPts val="0"/>
              </a:spcAft>
              <a:buClr>
                <a:schemeClr val="dk1"/>
              </a:buClr>
              <a:buSzPts val="1800"/>
              <a:buChar char="•"/>
              <a:defRPr/>
            </a:lvl4pPr>
            <a:lvl5pPr indent="-317500" lvl="4" marL="2286000" algn="l">
              <a:lnSpc>
                <a:spcPct val="110000"/>
              </a:lnSpc>
              <a:spcBef>
                <a:spcPts val="0"/>
              </a:spcBef>
              <a:spcAft>
                <a:spcPts val="0"/>
              </a:spcAft>
              <a:buClr>
                <a:schemeClr val="dk1"/>
              </a:buClr>
              <a:buSzPts val="14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228600" lvl="6" marL="3200400" algn="l">
              <a:lnSpc>
                <a:spcPct val="90000"/>
              </a:lnSpc>
              <a:spcBef>
                <a:spcPts val="800"/>
              </a:spcBef>
              <a:spcAft>
                <a:spcPts val="0"/>
              </a:spcAft>
              <a:buClr>
                <a:schemeClr val="dk1"/>
              </a:buClr>
              <a:buSzPts val="1800"/>
              <a:buNone/>
              <a:defRPr/>
            </a:lvl7pPr>
            <a:lvl8pPr indent="-228600" lvl="7" marL="3657600" algn="l">
              <a:lnSpc>
                <a:spcPct val="100000"/>
              </a:lnSpc>
              <a:spcBef>
                <a:spcPts val="0"/>
              </a:spcBef>
              <a:spcAft>
                <a:spcPts val="0"/>
              </a:spcAft>
              <a:buClr>
                <a:schemeClr val="dk1"/>
              </a:buClr>
              <a:buSzPts val="1800"/>
              <a:buNone/>
              <a:defRPr/>
            </a:lvl8pPr>
            <a:lvl9pPr indent="-228600" lvl="8" marL="4114800" algn="l">
              <a:lnSpc>
                <a:spcPct val="110000"/>
              </a:lnSpc>
              <a:spcBef>
                <a:spcPts val="800"/>
              </a:spcBef>
              <a:spcAft>
                <a:spcPts val="600"/>
              </a:spcAft>
              <a:buClr>
                <a:schemeClr val="dk1"/>
              </a:buClr>
              <a:buSzPts val="1800"/>
              <a:buNone/>
              <a:defRPr/>
            </a:lvl9pPr>
          </a:lstStyle>
          <a:p/>
        </p:txBody>
      </p:sp>
      <p:sp>
        <p:nvSpPr>
          <p:cNvPr id="193" name="Google Shape;193;p28"/>
          <p:cNvSpPr txBox="1"/>
          <p:nvPr>
            <p:ph type="title"/>
          </p:nvPr>
        </p:nvSpPr>
        <p:spPr>
          <a:xfrm>
            <a:off x="381000" y="380999"/>
            <a:ext cx="11430000" cy="990601"/>
          </a:xfrm>
          <a:prstGeom prst="rect">
            <a:avLst/>
          </a:prstGeom>
          <a:noFill/>
          <a:ln>
            <a:noFill/>
          </a:ln>
        </p:spPr>
        <p:txBody>
          <a:bodyPr anchorCtr="0" anchor="t" bIns="0" lIns="0" spcFirstLastPara="1" rIns="0" wrap="square" tIns="45700">
            <a:normAutofit/>
          </a:bodyPr>
          <a:lstStyle>
            <a:lvl1pPr lvl="0" algn="l">
              <a:lnSpc>
                <a:spcPct val="7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8"/>
          <p:cNvSpPr txBox="1"/>
          <p:nvPr>
            <p:ph idx="2" type="body"/>
          </p:nvPr>
        </p:nvSpPr>
        <p:spPr>
          <a:xfrm>
            <a:off x="6096000" y="1828805"/>
            <a:ext cx="5715000" cy="4689475"/>
          </a:xfrm>
          <a:prstGeom prst="rect">
            <a:avLst/>
          </a:prstGeom>
          <a:noFill/>
          <a:ln>
            <a:noFill/>
          </a:ln>
        </p:spPr>
        <p:txBody>
          <a:bodyPr anchorCtr="0" anchor="t" bIns="45700" lIns="0" spcFirstLastPara="1" rIns="0" wrap="square" tIns="91425">
            <a:normAutofit/>
          </a:bodyPr>
          <a:lstStyle>
            <a:lvl1pPr indent="-228600" lvl="0" marL="457200" algn="l">
              <a:lnSpc>
                <a:spcPct val="85000"/>
              </a:lnSpc>
              <a:spcBef>
                <a:spcPts val="0"/>
              </a:spcBef>
              <a:spcAft>
                <a:spcPts val="0"/>
              </a:spcAft>
              <a:buClr>
                <a:schemeClr val="dk1"/>
              </a:buClr>
              <a:buSzPts val="2400"/>
              <a:buNone/>
              <a:defRPr sz="2400"/>
            </a:lvl1pPr>
            <a:lvl2pPr indent="-355600" lvl="1" marL="914400" algn="l">
              <a:lnSpc>
                <a:spcPct val="100000"/>
              </a:lnSpc>
              <a:spcBef>
                <a:spcPts val="1200"/>
              </a:spcBef>
              <a:spcAft>
                <a:spcPts val="0"/>
              </a:spcAft>
              <a:buClr>
                <a:schemeClr val="dk1"/>
              </a:buClr>
              <a:buSzPts val="2000"/>
              <a:buChar char="•"/>
              <a:defRPr sz="2000"/>
            </a:lvl2pPr>
            <a:lvl3pPr indent="-330200" lvl="2" marL="1371600" algn="l">
              <a:lnSpc>
                <a:spcPct val="110000"/>
              </a:lnSpc>
              <a:spcBef>
                <a:spcPts val="1200"/>
              </a:spcBef>
              <a:spcAft>
                <a:spcPts val="0"/>
              </a:spcAft>
              <a:buClr>
                <a:schemeClr val="dk1"/>
              </a:buClr>
              <a:buSzPts val="1600"/>
              <a:buFont typeface="Arial"/>
              <a:buChar char="–"/>
              <a:defRPr sz="1600"/>
            </a:lvl3pPr>
            <a:lvl4pPr indent="-342900" lvl="3" marL="1828800" algn="l">
              <a:lnSpc>
                <a:spcPct val="110000"/>
              </a:lnSpc>
              <a:spcBef>
                <a:spcPts val="600"/>
              </a:spcBef>
              <a:spcAft>
                <a:spcPts val="0"/>
              </a:spcAft>
              <a:buClr>
                <a:schemeClr val="dk1"/>
              </a:buClr>
              <a:buSzPts val="1800"/>
              <a:buChar char="•"/>
              <a:defRPr/>
            </a:lvl4pPr>
            <a:lvl5pPr indent="-317500" lvl="4" marL="2286000" algn="l">
              <a:lnSpc>
                <a:spcPct val="110000"/>
              </a:lnSpc>
              <a:spcBef>
                <a:spcPts val="0"/>
              </a:spcBef>
              <a:spcAft>
                <a:spcPts val="0"/>
              </a:spcAft>
              <a:buClr>
                <a:schemeClr val="dk1"/>
              </a:buClr>
              <a:buSzPts val="14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228600" lvl="6" marL="3200400" algn="l">
              <a:lnSpc>
                <a:spcPct val="90000"/>
              </a:lnSpc>
              <a:spcBef>
                <a:spcPts val="800"/>
              </a:spcBef>
              <a:spcAft>
                <a:spcPts val="0"/>
              </a:spcAft>
              <a:buClr>
                <a:schemeClr val="dk1"/>
              </a:buClr>
              <a:buSzPts val="1800"/>
              <a:buNone/>
              <a:defRPr/>
            </a:lvl7pPr>
            <a:lvl8pPr indent="-228600" lvl="7" marL="3657600" algn="l">
              <a:lnSpc>
                <a:spcPct val="100000"/>
              </a:lnSpc>
              <a:spcBef>
                <a:spcPts val="0"/>
              </a:spcBef>
              <a:spcAft>
                <a:spcPts val="0"/>
              </a:spcAft>
              <a:buClr>
                <a:schemeClr val="dk1"/>
              </a:buClr>
              <a:buSzPts val="1800"/>
              <a:buNone/>
              <a:defRPr/>
            </a:lvl8pPr>
            <a:lvl9pPr indent="-228600" lvl="8" marL="4114800" algn="l">
              <a:lnSpc>
                <a:spcPct val="110000"/>
              </a:lnSpc>
              <a:spcBef>
                <a:spcPts val="800"/>
              </a:spcBef>
              <a:spcAft>
                <a:spcPts val="600"/>
              </a:spcAft>
              <a:buClr>
                <a:schemeClr val="dk1"/>
              </a:buClr>
              <a:buSzPts val="1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Headline Only">
  <p:cSld name="Long Headline Only">
    <p:spTree>
      <p:nvGrpSpPr>
        <p:cNvPr id="195" name="Shape 195"/>
        <p:cNvGrpSpPr/>
        <p:nvPr/>
      </p:nvGrpSpPr>
      <p:grpSpPr>
        <a:xfrm>
          <a:off x="0" y="0"/>
          <a:ext cx="0" cy="0"/>
          <a:chOff x="0" y="0"/>
          <a:chExt cx="0" cy="0"/>
        </a:xfrm>
      </p:grpSpPr>
      <p:sp>
        <p:nvSpPr>
          <p:cNvPr id="196" name="Google Shape;196;p29"/>
          <p:cNvSpPr txBox="1"/>
          <p:nvPr>
            <p:ph idx="11" type="ftr"/>
          </p:nvPr>
        </p:nvSpPr>
        <p:spPr>
          <a:xfrm>
            <a:off x="381004" y="6519013"/>
            <a:ext cx="5714999" cy="20637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9"/>
          <p:cNvSpPr txBox="1"/>
          <p:nvPr>
            <p:ph idx="12" type="sldNum"/>
          </p:nvPr>
        </p:nvSpPr>
        <p:spPr>
          <a:xfrm>
            <a:off x="11506205" y="6519013"/>
            <a:ext cx="304799" cy="20637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8" name="Google Shape;198;p29"/>
          <p:cNvSpPr txBox="1"/>
          <p:nvPr>
            <p:ph type="title"/>
          </p:nvPr>
        </p:nvSpPr>
        <p:spPr>
          <a:xfrm>
            <a:off x="381000" y="380999"/>
            <a:ext cx="11430000" cy="990601"/>
          </a:xfrm>
          <a:prstGeom prst="rect">
            <a:avLst/>
          </a:prstGeom>
          <a:noFill/>
          <a:ln>
            <a:noFill/>
          </a:ln>
        </p:spPr>
        <p:txBody>
          <a:bodyPr anchorCtr="0" anchor="t" bIns="0" lIns="0" spcFirstLastPara="1" rIns="0" wrap="square" tIns="45700">
            <a:normAutofit/>
          </a:bodyPr>
          <a:lstStyle>
            <a:lvl1pPr lvl="0" algn="l">
              <a:lnSpc>
                <a:spcPct val="7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s" type="blank">
  <p:cSld name="BLANK">
    <p:spTree>
      <p:nvGrpSpPr>
        <p:cNvPr id="199" name="Shape 199"/>
        <p:cNvGrpSpPr/>
        <p:nvPr/>
      </p:nvGrpSpPr>
      <p:grpSpPr>
        <a:xfrm>
          <a:off x="0" y="0"/>
          <a:ext cx="0" cy="0"/>
          <a:chOff x="0" y="0"/>
          <a:chExt cx="0" cy="0"/>
        </a:xfrm>
      </p:grpSpPr>
      <p:sp>
        <p:nvSpPr>
          <p:cNvPr id="200" name="Google Shape;200;p30"/>
          <p:cNvSpPr txBox="1"/>
          <p:nvPr>
            <p:ph idx="11" type="ftr"/>
          </p:nvPr>
        </p:nvSpPr>
        <p:spPr>
          <a:xfrm>
            <a:off x="381004" y="6519013"/>
            <a:ext cx="5714999" cy="20637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0"/>
          <p:cNvSpPr txBox="1"/>
          <p:nvPr>
            <p:ph idx="12" type="sldNum"/>
          </p:nvPr>
        </p:nvSpPr>
        <p:spPr>
          <a:xfrm>
            <a:off x="11506205" y="6519013"/>
            <a:ext cx="304799" cy="20637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02" name="Shape 202"/>
        <p:cNvGrpSpPr/>
        <p:nvPr/>
      </p:nvGrpSpPr>
      <p:grpSpPr>
        <a:xfrm>
          <a:off x="0" y="0"/>
          <a:ext cx="0" cy="0"/>
          <a:chOff x="0" y="0"/>
          <a:chExt cx="0" cy="0"/>
        </a:xfrm>
      </p:grpSpPr>
      <p:sp>
        <p:nvSpPr>
          <p:cNvPr id="203" name="Google Shape;203;p31"/>
          <p:cNvSpPr txBox="1"/>
          <p:nvPr>
            <p:ph type="title"/>
          </p:nvPr>
        </p:nvSpPr>
        <p:spPr>
          <a:xfrm>
            <a:off x="381000" y="380999"/>
            <a:ext cx="11430000" cy="990601"/>
          </a:xfrm>
          <a:prstGeom prst="rect">
            <a:avLst/>
          </a:prstGeom>
          <a:noFill/>
          <a:ln>
            <a:noFill/>
          </a:ln>
        </p:spPr>
        <p:txBody>
          <a:bodyPr anchorCtr="0" anchor="t" bIns="0" lIns="0" spcFirstLastPara="1" rIns="0" wrap="square" tIns="45700">
            <a:normAutofit/>
          </a:bodyPr>
          <a:lstStyle>
            <a:lvl1pPr lvl="0" algn="l">
              <a:lnSpc>
                <a:spcPct val="7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3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5" name="Google Shape;205;p31"/>
          <p:cNvSpPr txBox="1"/>
          <p:nvPr>
            <p:ph idx="11" type="ftr"/>
          </p:nvPr>
        </p:nvSpPr>
        <p:spPr>
          <a:xfrm>
            <a:off x="381004" y="6519013"/>
            <a:ext cx="5714999" cy="20637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1"/>
          <p:cNvSpPr txBox="1"/>
          <p:nvPr>
            <p:ph idx="12" type="sldNum"/>
          </p:nvPr>
        </p:nvSpPr>
        <p:spPr>
          <a:xfrm>
            <a:off x="11506205" y="6519013"/>
            <a:ext cx="304799" cy="20637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16" name="Shape 216"/>
        <p:cNvGrpSpPr/>
        <p:nvPr/>
      </p:nvGrpSpPr>
      <p:grpSpPr>
        <a:xfrm>
          <a:off x="0" y="0"/>
          <a:ext cx="0" cy="0"/>
          <a:chOff x="0" y="0"/>
          <a:chExt cx="0" cy="0"/>
        </a:xfrm>
      </p:grpSpPr>
      <p:sp>
        <p:nvSpPr>
          <p:cNvPr id="217" name="Google Shape;217;p33"/>
          <p:cNvSpPr txBox="1"/>
          <p:nvPr>
            <p:ph type="title"/>
          </p:nvPr>
        </p:nvSpPr>
        <p:spPr>
          <a:xfrm>
            <a:off x="345018" y="332076"/>
            <a:ext cx="11510432" cy="776139"/>
          </a:xfrm>
          <a:prstGeom prst="rect">
            <a:avLst/>
          </a:prstGeom>
          <a:noFill/>
          <a:ln>
            <a:noFill/>
          </a:ln>
        </p:spPr>
        <p:txBody>
          <a:bodyPr anchorCtr="0" anchor="t" bIns="0" lIns="0" spcFirstLastPara="1" rIns="130100" wrap="square" tIns="0">
            <a:noAutofit/>
          </a:bodyPr>
          <a:lstStyle>
            <a:lvl1pPr lvl="0" algn="l">
              <a:lnSpc>
                <a:spcPct val="89000"/>
              </a:lnSpc>
              <a:spcBef>
                <a:spcPts val="0"/>
              </a:spcBef>
              <a:spcAft>
                <a:spcPts val="0"/>
              </a:spcAft>
              <a:buClr>
                <a:schemeClr val="accent5"/>
              </a:buClr>
              <a:buSzPts val="3000"/>
              <a:buFont typeface="Arial Black"/>
              <a:buNone/>
              <a:defRPr sz="3000">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33"/>
          <p:cNvSpPr txBox="1"/>
          <p:nvPr>
            <p:ph idx="1" type="body"/>
          </p:nvPr>
        </p:nvSpPr>
        <p:spPr>
          <a:xfrm>
            <a:off x="345018" y="1809433"/>
            <a:ext cx="11498552" cy="429418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dk1"/>
              </a:buClr>
              <a:buSzPts val="1800"/>
              <a:buNone/>
              <a:defRPr/>
            </a:lvl1pPr>
            <a:lvl2pPr indent="-342900" lvl="1" marL="914400" algn="l">
              <a:lnSpc>
                <a:spcPct val="90000"/>
              </a:lnSpc>
              <a:spcBef>
                <a:spcPts val="800"/>
              </a:spcBef>
              <a:spcAft>
                <a:spcPts val="0"/>
              </a:spcAft>
              <a:buClr>
                <a:schemeClr val="dk1"/>
              </a:buClr>
              <a:buSzPts val="1800"/>
              <a:buChar char="•"/>
              <a:defRPr/>
            </a:lvl2pPr>
            <a:lvl3pPr indent="-342900" lvl="2" marL="1371600" algn="l">
              <a:lnSpc>
                <a:spcPct val="90000"/>
              </a:lnSpc>
              <a:spcBef>
                <a:spcPts val="800"/>
              </a:spcBef>
              <a:spcAft>
                <a:spcPts val="0"/>
              </a:spcAft>
              <a:buClr>
                <a:schemeClr val="dk1"/>
              </a:buClr>
              <a:buSzPts val="1800"/>
              <a:buChar char="•"/>
              <a:defRPr/>
            </a:lvl3pPr>
            <a:lvl4pPr indent="-228600" lvl="3" marL="1828800" algn="l">
              <a:lnSpc>
                <a:spcPct val="90000"/>
              </a:lnSpc>
              <a:spcBef>
                <a:spcPts val="800"/>
              </a:spcBef>
              <a:spcAft>
                <a:spcPts val="0"/>
              </a:spcAft>
              <a:buClr>
                <a:schemeClr val="dk2"/>
              </a:buClr>
              <a:buSzPts val="1800"/>
              <a:buNone/>
              <a:defRPr/>
            </a:lvl4pPr>
            <a:lvl5pPr indent="-342900" lvl="4" marL="2286000" algn="l">
              <a:lnSpc>
                <a:spcPct val="90000"/>
              </a:lnSpc>
              <a:spcBef>
                <a:spcPts val="800"/>
              </a:spcBef>
              <a:spcAft>
                <a:spcPts val="0"/>
              </a:spcAft>
              <a:buClr>
                <a:schemeClr val="dk2"/>
              </a:buClr>
              <a:buSzPts val="1800"/>
              <a:buChar char="•"/>
              <a:defRPr/>
            </a:lvl5pPr>
            <a:lvl6pPr indent="-342900" lvl="5" marL="2743200" algn="l">
              <a:lnSpc>
                <a:spcPct val="90000"/>
              </a:lnSpc>
              <a:spcBef>
                <a:spcPts val="800"/>
              </a:spcBef>
              <a:spcAft>
                <a:spcPts val="0"/>
              </a:spcAft>
              <a:buClr>
                <a:schemeClr val="dk2"/>
              </a:buClr>
              <a:buSzPts val="1800"/>
              <a:buChar char="•"/>
              <a:defRPr/>
            </a:lvl6pPr>
            <a:lvl7pPr indent="-228600" lvl="6" marL="3200400" algn="l">
              <a:lnSpc>
                <a:spcPct val="90000"/>
              </a:lnSpc>
              <a:spcBef>
                <a:spcPts val="800"/>
              </a:spcBef>
              <a:spcAft>
                <a:spcPts val="0"/>
              </a:spcAft>
              <a:buClr>
                <a:schemeClr val="dk1"/>
              </a:buClr>
              <a:buSzPts val="1800"/>
              <a:buNone/>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9" name="Shape 219"/>
        <p:cNvGrpSpPr/>
        <p:nvPr/>
      </p:nvGrpSpPr>
      <p:grpSpPr>
        <a:xfrm>
          <a:off x="0" y="0"/>
          <a:ext cx="0" cy="0"/>
          <a:chOff x="0" y="0"/>
          <a:chExt cx="0" cy="0"/>
        </a:xfrm>
      </p:grpSpPr>
      <p:sp>
        <p:nvSpPr>
          <p:cNvPr id="220" name="Google Shape;220;p34"/>
          <p:cNvSpPr txBox="1"/>
          <p:nvPr>
            <p:ph type="title"/>
          </p:nvPr>
        </p:nvSpPr>
        <p:spPr>
          <a:xfrm>
            <a:off x="335874" y="332076"/>
            <a:ext cx="11498552" cy="776139"/>
          </a:xfrm>
          <a:prstGeom prst="rect">
            <a:avLst/>
          </a:prstGeom>
          <a:noFill/>
          <a:ln>
            <a:noFill/>
          </a:ln>
        </p:spPr>
        <p:txBody>
          <a:bodyPr anchorCtr="0" anchor="t" bIns="0" lIns="0" spcFirstLastPara="1" rIns="130100" wrap="square" tIns="0">
            <a:noAutofit/>
          </a:bodyPr>
          <a:lstStyle>
            <a:lvl1pPr lvl="0" algn="l">
              <a:lnSpc>
                <a:spcPct val="89000"/>
              </a:lnSpc>
              <a:spcBef>
                <a:spcPts val="0"/>
              </a:spcBef>
              <a:spcAft>
                <a:spcPts val="0"/>
              </a:spcAft>
              <a:buClr>
                <a:schemeClr val="accent5"/>
              </a:buClr>
              <a:buSzPts val="3000"/>
              <a:buFont typeface="Arial Black"/>
              <a:buNone/>
              <a:defRPr sz="3000">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ver" showMasterSp="0">
  <p:cSld name="12_Cover">
    <p:bg>
      <p:bgPr>
        <a:gradFill>
          <a:gsLst>
            <a:gs pos="0">
              <a:srgbClr val="F1F3F2"/>
            </a:gs>
            <a:gs pos="37000">
              <a:srgbClr val="F7F7F7"/>
            </a:gs>
            <a:gs pos="68500">
              <a:srgbClr val="FAFAFA"/>
            </a:gs>
            <a:gs pos="100000">
              <a:schemeClr val="lt1"/>
            </a:gs>
          </a:gsLst>
          <a:lin ang="1200000" scaled="0"/>
        </a:gradFill>
      </p:bgPr>
    </p:bg>
    <p:spTree>
      <p:nvGrpSpPr>
        <p:cNvPr id="221" name="Shape 221"/>
        <p:cNvGrpSpPr/>
        <p:nvPr/>
      </p:nvGrpSpPr>
      <p:grpSpPr>
        <a:xfrm>
          <a:off x="0" y="0"/>
          <a:ext cx="0" cy="0"/>
          <a:chOff x="0" y="0"/>
          <a:chExt cx="0" cy="0"/>
        </a:xfrm>
      </p:grpSpPr>
      <p:grpSp>
        <p:nvGrpSpPr>
          <p:cNvPr id="222" name="Google Shape;222;p35"/>
          <p:cNvGrpSpPr/>
          <p:nvPr/>
        </p:nvGrpSpPr>
        <p:grpSpPr>
          <a:xfrm>
            <a:off x="6002268" y="379613"/>
            <a:ext cx="5628036" cy="5970042"/>
            <a:chOff x="3015995" y="304800"/>
            <a:chExt cx="5634228" cy="5976611"/>
          </a:xfrm>
        </p:grpSpPr>
        <p:sp>
          <p:nvSpPr>
            <p:cNvPr id="223" name="Google Shape;223;p35"/>
            <p:cNvSpPr/>
            <p:nvPr/>
          </p:nvSpPr>
          <p:spPr>
            <a:xfrm>
              <a:off x="3017519" y="2640353"/>
              <a:ext cx="5632704" cy="3641058"/>
            </a:xfrm>
            <a:custGeom>
              <a:rect b="b" l="l" r="r" t="t"/>
              <a:pathLst>
                <a:path extrusionOk="0" h="2181" w="3374">
                  <a:moveTo>
                    <a:pt x="3374" y="0"/>
                  </a:moveTo>
                  <a:lnTo>
                    <a:pt x="0" y="1398"/>
                  </a:lnTo>
                  <a:lnTo>
                    <a:pt x="0" y="2181"/>
                  </a:lnTo>
                  <a:lnTo>
                    <a:pt x="3374" y="782"/>
                  </a:lnTo>
                  <a:lnTo>
                    <a:pt x="3374" y="0"/>
                  </a:lnTo>
                  <a:close/>
                </a:path>
              </a:pathLst>
            </a:custGeom>
            <a:gradFill>
              <a:gsLst>
                <a:gs pos="0">
                  <a:srgbClr val="00F3FF"/>
                </a:gs>
                <a:gs pos="100000">
                  <a:srgbClr val="00FF0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35"/>
            <p:cNvSpPr/>
            <p:nvPr/>
          </p:nvSpPr>
          <p:spPr>
            <a:xfrm>
              <a:off x="3015995" y="304800"/>
              <a:ext cx="5632704" cy="3641058"/>
            </a:xfrm>
            <a:custGeom>
              <a:rect b="b" l="l" r="r" t="t"/>
              <a:pathLst>
                <a:path extrusionOk="0" h="2181" w="3374">
                  <a:moveTo>
                    <a:pt x="3374" y="2181"/>
                  </a:moveTo>
                  <a:lnTo>
                    <a:pt x="0" y="782"/>
                  </a:lnTo>
                  <a:lnTo>
                    <a:pt x="0" y="0"/>
                  </a:lnTo>
                  <a:lnTo>
                    <a:pt x="3374" y="1399"/>
                  </a:lnTo>
                  <a:lnTo>
                    <a:pt x="3374" y="2181"/>
                  </a:lnTo>
                  <a:close/>
                </a:path>
              </a:pathLst>
            </a:custGeom>
            <a:gradFill>
              <a:gsLst>
                <a:gs pos="0">
                  <a:srgbClr val="00F3FF"/>
                </a:gs>
                <a:gs pos="100000">
                  <a:srgbClr val="00FF0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25" name="Google Shape;225;p35"/>
          <p:cNvGrpSpPr/>
          <p:nvPr/>
        </p:nvGrpSpPr>
        <p:grpSpPr>
          <a:xfrm>
            <a:off x="491015" y="379613"/>
            <a:ext cx="3481125" cy="520793"/>
            <a:chOff x="746538" y="460549"/>
            <a:chExt cx="3333864" cy="498762"/>
          </a:xfrm>
        </p:grpSpPr>
        <p:sp>
          <p:nvSpPr>
            <p:cNvPr id="226" name="Google Shape;226;p35"/>
            <p:cNvSpPr/>
            <p:nvPr/>
          </p:nvSpPr>
          <p:spPr>
            <a:xfrm>
              <a:off x="1701688" y="460549"/>
              <a:ext cx="163773" cy="172935"/>
            </a:xfrm>
            <a:custGeom>
              <a:rect b="b" l="l" r="r" t="t"/>
              <a:pathLst>
                <a:path extrusionOk="0" h="302" w="286">
                  <a:moveTo>
                    <a:pt x="0" y="213"/>
                  </a:moveTo>
                  <a:lnTo>
                    <a:pt x="167" y="151"/>
                  </a:lnTo>
                  <a:lnTo>
                    <a:pt x="0" y="85"/>
                  </a:lnTo>
                  <a:lnTo>
                    <a:pt x="0" y="0"/>
                  </a:lnTo>
                  <a:lnTo>
                    <a:pt x="286" y="116"/>
                  </a:lnTo>
                  <a:lnTo>
                    <a:pt x="286" y="187"/>
                  </a:lnTo>
                  <a:lnTo>
                    <a:pt x="0" y="302"/>
                  </a:lnTo>
                  <a:lnTo>
                    <a:pt x="0" y="213"/>
                  </a:lnTo>
                  <a:close/>
                </a:path>
              </a:pathLst>
            </a:custGeom>
            <a:solidFill>
              <a:srgbClr val="00D7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35"/>
            <p:cNvSpPr/>
            <p:nvPr/>
          </p:nvSpPr>
          <p:spPr>
            <a:xfrm>
              <a:off x="746538" y="643791"/>
              <a:ext cx="1641736" cy="254248"/>
            </a:xfrm>
            <a:custGeom>
              <a:rect b="b" l="l" r="r" t="t"/>
              <a:pathLst>
                <a:path extrusionOk="0" h="100" w="653">
                  <a:moveTo>
                    <a:pt x="25" y="100"/>
                  </a:moveTo>
                  <a:cubicBezTo>
                    <a:pt x="11" y="100"/>
                    <a:pt x="0" y="93"/>
                    <a:pt x="0" y="78"/>
                  </a:cubicBezTo>
                  <a:cubicBezTo>
                    <a:pt x="0" y="77"/>
                    <a:pt x="0" y="77"/>
                    <a:pt x="0" y="77"/>
                  </a:cubicBezTo>
                  <a:cubicBezTo>
                    <a:pt x="0" y="58"/>
                    <a:pt x="16" y="52"/>
                    <a:pt x="36" y="52"/>
                  </a:cubicBezTo>
                  <a:cubicBezTo>
                    <a:pt x="45" y="52"/>
                    <a:pt x="45" y="52"/>
                    <a:pt x="45" y="52"/>
                  </a:cubicBezTo>
                  <a:cubicBezTo>
                    <a:pt x="45" y="49"/>
                    <a:pt x="45" y="49"/>
                    <a:pt x="45" y="49"/>
                  </a:cubicBezTo>
                  <a:cubicBezTo>
                    <a:pt x="45" y="41"/>
                    <a:pt x="42" y="37"/>
                    <a:pt x="34" y="37"/>
                  </a:cubicBezTo>
                  <a:cubicBezTo>
                    <a:pt x="27" y="37"/>
                    <a:pt x="23" y="41"/>
                    <a:pt x="22" y="46"/>
                  </a:cubicBezTo>
                  <a:cubicBezTo>
                    <a:pt x="2" y="46"/>
                    <a:pt x="2" y="46"/>
                    <a:pt x="2" y="46"/>
                  </a:cubicBezTo>
                  <a:cubicBezTo>
                    <a:pt x="4" y="30"/>
                    <a:pt x="17" y="22"/>
                    <a:pt x="35" y="22"/>
                  </a:cubicBezTo>
                  <a:cubicBezTo>
                    <a:pt x="53" y="22"/>
                    <a:pt x="66" y="29"/>
                    <a:pt x="66" y="48"/>
                  </a:cubicBezTo>
                  <a:cubicBezTo>
                    <a:pt x="66" y="98"/>
                    <a:pt x="66" y="98"/>
                    <a:pt x="66" y="98"/>
                  </a:cubicBezTo>
                  <a:cubicBezTo>
                    <a:pt x="45" y="98"/>
                    <a:pt x="45" y="98"/>
                    <a:pt x="45" y="98"/>
                  </a:cubicBezTo>
                  <a:cubicBezTo>
                    <a:pt x="45" y="90"/>
                    <a:pt x="45" y="90"/>
                    <a:pt x="45" y="90"/>
                  </a:cubicBezTo>
                  <a:cubicBezTo>
                    <a:pt x="42" y="95"/>
                    <a:pt x="35" y="100"/>
                    <a:pt x="25" y="100"/>
                  </a:cubicBezTo>
                  <a:close/>
                  <a:moveTo>
                    <a:pt x="45" y="73"/>
                  </a:moveTo>
                  <a:cubicBezTo>
                    <a:pt x="45" y="66"/>
                    <a:pt x="45" y="66"/>
                    <a:pt x="45" y="66"/>
                  </a:cubicBezTo>
                  <a:cubicBezTo>
                    <a:pt x="37" y="66"/>
                    <a:pt x="37" y="66"/>
                    <a:pt x="37" y="66"/>
                  </a:cubicBezTo>
                  <a:cubicBezTo>
                    <a:pt x="26" y="66"/>
                    <a:pt x="21" y="69"/>
                    <a:pt x="21" y="76"/>
                  </a:cubicBezTo>
                  <a:cubicBezTo>
                    <a:pt x="21" y="77"/>
                    <a:pt x="21" y="77"/>
                    <a:pt x="21" y="77"/>
                  </a:cubicBezTo>
                  <a:cubicBezTo>
                    <a:pt x="21" y="82"/>
                    <a:pt x="24" y="85"/>
                    <a:pt x="31" y="85"/>
                  </a:cubicBezTo>
                  <a:cubicBezTo>
                    <a:pt x="38" y="85"/>
                    <a:pt x="45" y="81"/>
                    <a:pt x="45" y="73"/>
                  </a:cubicBezTo>
                  <a:close/>
                  <a:moveTo>
                    <a:pt x="114" y="100"/>
                  </a:moveTo>
                  <a:cubicBezTo>
                    <a:pt x="93" y="100"/>
                    <a:pt x="78" y="87"/>
                    <a:pt x="78" y="62"/>
                  </a:cubicBezTo>
                  <a:cubicBezTo>
                    <a:pt x="78" y="61"/>
                    <a:pt x="78" y="61"/>
                    <a:pt x="78" y="61"/>
                  </a:cubicBezTo>
                  <a:cubicBezTo>
                    <a:pt x="78" y="35"/>
                    <a:pt x="94" y="22"/>
                    <a:pt x="114" y="22"/>
                  </a:cubicBezTo>
                  <a:cubicBezTo>
                    <a:pt x="131" y="22"/>
                    <a:pt x="145" y="30"/>
                    <a:pt x="147" y="50"/>
                  </a:cubicBezTo>
                  <a:cubicBezTo>
                    <a:pt x="127" y="50"/>
                    <a:pt x="127" y="50"/>
                    <a:pt x="127" y="50"/>
                  </a:cubicBezTo>
                  <a:cubicBezTo>
                    <a:pt x="125" y="43"/>
                    <a:pt x="122" y="38"/>
                    <a:pt x="114" y="38"/>
                  </a:cubicBezTo>
                  <a:cubicBezTo>
                    <a:pt x="105" y="38"/>
                    <a:pt x="99" y="45"/>
                    <a:pt x="99" y="60"/>
                  </a:cubicBezTo>
                  <a:cubicBezTo>
                    <a:pt x="99" y="62"/>
                    <a:pt x="99" y="62"/>
                    <a:pt x="99" y="62"/>
                  </a:cubicBezTo>
                  <a:cubicBezTo>
                    <a:pt x="99" y="77"/>
                    <a:pt x="105" y="84"/>
                    <a:pt x="114" y="84"/>
                  </a:cubicBezTo>
                  <a:cubicBezTo>
                    <a:pt x="122" y="84"/>
                    <a:pt x="127" y="79"/>
                    <a:pt x="128" y="71"/>
                  </a:cubicBezTo>
                  <a:cubicBezTo>
                    <a:pt x="147" y="71"/>
                    <a:pt x="147" y="71"/>
                    <a:pt x="147" y="71"/>
                  </a:cubicBezTo>
                  <a:cubicBezTo>
                    <a:pt x="146" y="88"/>
                    <a:pt x="134" y="100"/>
                    <a:pt x="114" y="100"/>
                  </a:cubicBezTo>
                  <a:close/>
                  <a:moveTo>
                    <a:pt x="192" y="100"/>
                  </a:moveTo>
                  <a:cubicBezTo>
                    <a:pt x="171" y="100"/>
                    <a:pt x="156" y="87"/>
                    <a:pt x="156" y="62"/>
                  </a:cubicBezTo>
                  <a:cubicBezTo>
                    <a:pt x="156" y="61"/>
                    <a:pt x="156" y="61"/>
                    <a:pt x="156" y="61"/>
                  </a:cubicBezTo>
                  <a:cubicBezTo>
                    <a:pt x="156" y="35"/>
                    <a:pt x="172" y="22"/>
                    <a:pt x="192" y="22"/>
                  </a:cubicBezTo>
                  <a:cubicBezTo>
                    <a:pt x="209" y="22"/>
                    <a:pt x="223" y="30"/>
                    <a:pt x="225" y="50"/>
                  </a:cubicBezTo>
                  <a:cubicBezTo>
                    <a:pt x="205" y="50"/>
                    <a:pt x="205" y="50"/>
                    <a:pt x="205" y="50"/>
                  </a:cubicBezTo>
                  <a:cubicBezTo>
                    <a:pt x="204" y="43"/>
                    <a:pt x="200" y="38"/>
                    <a:pt x="193" y="38"/>
                  </a:cubicBezTo>
                  <a:cubicBezTo>
                    <a:pt x="184" y="38"/>
                    <a:pt x="177" y="45"/>
                    <a:pt x="177" y="60"/>
                  </a:cubicBezTo>
                  <a:cubicBezTo>
                    <a:pt x="177" y="62"/>
                    <a:pt x="177" y="62"/>
                    <a:pt x="177" y="62"/>
                  </a:cubicBezTo>
                  <a:cubicBezTo>
                    <a:pt x="177" y="77"/>
                    <a:pt x="183" y="84"/>
                    <a:pt x="193" y="84"/>
                  </a:cubicBezTo>
                  <a:cubicBezTo>
                    <a:pt x="200" y="84"/>
                    <a:pt x="205" y="79"/>
                    <a:pt x="206" y="71"/>
                  </a:cubicBezTo>
                  <a:cubicBezTo>
                    <a:pt x="226" y="71"/>
                    <a:pt x="226" y="71"/>
                    <a:pt x="226" y="71"/>
                  </a:cubicBezTo>
                  <a:cubicBezTo>
                    <a:pt x="224" y="88"/>
                    <a:pt x="212" y="100"/>
                    <a:pt x="192" y="100"/>
                  </a:cubicBezTo>
                  <a:close/>
                  <a:moveTo>
                    <a:pt x="271" y="100"/>
                  </a:moveTo>
                  <a:cubicBezTo>
                    <a:pt x="249" y="100"/>
                    <a:pt x="234" y="87"/>
                    <a:pt x="234" y="62"/>
                  </a:cubicBezTo>
                  <a:cubicBezTo>
                    <a:pt x="234" y="61"/>
                    <a:pt x="234" y="61"/>
                    <a:pt x="234" y="61"/>
                  </a:cubicBezTo>
                  <a:cubicBezTo>
                    <a:pt x="234" y="35"/>
                    <a:pt x="250" y="22"/>
                    <a:pt x="270" y="22"/>
                  </a:cubicBezTo>
                  <a:cubicBezTo>
                    <a:pt x="289" y="22"/>
                    <a:pt x="305" y="32"/>
                    <a:pt x="305" y="57"/>
                  </a:cubicBezTo>
                  <a:cubicBezTo>
                    <a:pt x="305" y="66"/>
                    <a:pt x="305" y="66"/>
                    <a:pt x="305" y="66"/>
                  </a:cubicBezTo>
                  <a:cubicBezTo>
                    <a:pt x="256" y="66"/>
                    <a:pt x="256" y="66"/>
                    <a:pt x="256" y="66"/>
                  </a:cubicBezTo>
                  <a:cubicBezTo>
                    <a:pt x="256" y="80"/>
                    <a:pt x="262" y="85"/>
                    <a:pt x="271" y="85"/>
                  </a:cubicBezTo>
                  <a:cubicBezTo>
                    <a:pt x="279" y="85"/>
                    <a:pt x="284" y="80"/>
                    <a:pt x="285" y="75"/>
                  </a:cubicBezTo>
                  <a:cubicBezTo>
                    <a:pt x="305" y="75"/>
                    <a:pt x="305" y="75"/>
                    <a:pt x="305" y="75"/>
                  </a:cubicBezTo>
                  <a:cubicBezTo>
                    <a:pt x="302" y="89"/>
                    <a:pt x="291" y="100"/>
                    <a:pt x="271" y="100"/>
                  </a:cubicBezTo>
                  <a:close/>
                  <a:moveTo>
                    <a:pt x="256" y="52"/>
                  </a:moveTo>
                  <a:cubicBezTo>
                    <a:pt x="284" y="52"/>
                    <a:pt x="284" y="52"/>
                    <a:pt x="284" y="52"/>
                  </a:cubicBezTo>
                  <a:cubicBezTo>
                    <a:pt x="284" y="41"/>
                    <a:pt x="279" y="36"/>
                    <a:pt x="270" y="36"/>
                  </a:cubicBezTo>
                  <a:cubicBezTo>
                    <a:pt x="264" y="36"/>
                    <a:pt x="258" y="40"/>
                    <a:pt x="256" y="52"/>
                  </a:cubicBezTo>
                  <a:close/>
                  <a:moveTo>
                    <a:pt x="318" y="23"/>
                  </a:moveTo>
                  <a:cubicBezTo>
                    <a:pt x="339" y="23"/>
                    <a:pt x="339" y="23"/>
                    <a:pt x="339" y="23"/>
                  </a:cubicBezTo>
                  <a:cubicBezTo>
                    <a:pt x="339" y="34"/>
                    <a:pt x="339" y="34"/>
                    <a:pt x="339" y="34"/>
                  </a:cubicBezTo>
                  <a:cubicBezTo>
                    <a:pt x="342" y="27"/>
                    <a:pt x="350" y="22"/>
                    <a:pt x="361" y="22"/>
                  </a:cubicBezTo>
                  <a:cubicBezTo>
                    <a:pt x="375" y="22"/>
                    <a:pt x="384" y="30"/>
                    <a:pt x="384" y="48"/>
                  </a:cubicBezTo>
                  <a:cubicBezTo>
                    <a:pt x="384" y="98"/>
                    <a:pt x="384" y="98"/>
                    <a:pt x="384" y="98"/>
                  </a:cubicBezTo>
                  <a:cubicBezTo>
                    <a:pt x="363" y="98"/>
                    <a:pt x="363" y="98"/>
                    <a:pt x="363" y="98"/>
                  </a:cubicBezTo>
                  <a:cubicBezTo>
                    <a:pt x="363" y="51"/>
                    <a:pt x="363" y="51"/>
                    <a:pt x="363" y="51"/>
                  </a:cubicBezTo>
                  <a:cubicBezTo>
                    <a:pt x="363" y="42"/>
                    <a:pt x="359" y="39"/>
                    <a:pt x="352" y="39"/>
                  </a:cubicBezTo>
                  <a:cubicBezTo>
                    <a:pt x="344" y="39"/>
                    <a:pt x="339" y="43"/>
                    <a:pt x="339" y="52"/>
                  </a:cubicBezTo>
                  <a:cubicBezTo>
                    <a:pt x="339" y="98"/>
                    <a:pt x="339" y="98"/>
                    <a:pt x="339" y="98"/>
                  </a:cubicBezTo>
                  <a:cubicBezTo>
                    <a:pt x="318" y="98"/>
                    <a:pt x="318" y="98"/>
                    <a:pt x="318" y="98"/>
                  </a:cubicBezTo>
                  <a:lnTo>
                    <a:pt x="318" y="23"/>
                  </a:lnTo>
                  <a:close/>
                  <a:moveTo>
                    <a:pt x="423" y="0"/>
                  </a:moveTo>
                  <a:cubicBezTo>
                    <a:pt x="423" y="23"/>
                    <a:pt x="423" y="23"/>
                    <a:pt x="423" y="23"/>
                  </a:cubicBezTo>
                  <a:cubicBezTo>
                    <a:pt x="438" y="23"/>
                    <a:pt x="438" y="23"/>
                    <a:pt x="438" y="23"/>
                  </a:cubicBezTo>
                  <a:cubicBezTo>
                    <a:pt x="438" y="39"/>
                    <a:pt x="438" y="39"/>
                    <a:pt x="438" y="39"/>
                  </a:cubicBezTo>
                  <a:cubicBezTo>
                    <a:pt x="423" y="39"/>
                    <a:pt x="423" y="39"/>
                    <a:pt x="423" y="39"/>
                  </a:cubicBezTo>
                  <a:cubicBezTo>
                    <a:pt x="423" y="75"/>
                    <a:pt x="423" y="75"/>
                    <a:pt x="423" y="75"/>
                  </a:cubicBezTo>
                  <a:cubicBezTo>
                    <a:pt x="423" y="80"/>
                    <a:pt x="426" y="83"/>
                    <a:pt x="431" y="83"/>
                  </a:cubicBezTo>
                  <a:cubicBezTo>
                    <a:pt x="434" y="83"/>
                    <a:pt x="436" y="82"/>
                    <a:pt x="438" y="81"/>
                  </a:cubicBezTo>
                  <a:cubicBezTo>
                    <a:pt x="438" y="98"/>
                    <a:pt x="438" y="98"/>
                    <a:pt x="438" y="98"/>
                  </a:cubicBezTo>
                  <a:cubicBezTo>
                    <a:pt x="436" y="99"/>
                    <a:pt x="432" y="99"/>
                    <a:pt x="426" y="99"/>
                  </a:cubicBezTo>
                  <a:cubicBezTo>
                    <a:pt x="410" y="99"/>
                    <a:pt x="402" y="92"/>
                    <a:pt x="402" y="77"/>
                  </a:cubicBezTo>
                  <a:cubicBezTo>
                    <a:pt x="402" y="39"/>
                    <a:pt x="402" y="39"/>
                    <a:pt x="402" y="39"/>
                  </a:cubicBezTo>
                  <a:cubicBezTo>
                    <a:pt x="393" y="39"/>
                    <a:pt x="393" y="39"/>
                    <a:pt x="393" y="39"/>
                  </a:cubicBezTo>
                  <a:cubicBezTo>
                    <a:pt x="393" y="23"/>
                    <a:pt x="393" y="23"/>
                    <a:pt x="393" y="23"/>
                  </a:cubicBezTo>
                  <a:cubicBezTo>
                    <a:pt x="402" y="23"/>
                    <a:pt x="402" y="23"/>
                    <a:pt x="402" y="23"/>
                  </a:cubicBezTo>
                  <a:cubicBezTo>
                    <a:pt x="402" y="9"/>
                    <a:pt x="402" y="9"/>
                    <a:pt x="402" y="9"/>
                  </a:cubicBezTo>
                  <a:lnTo>
                    <a:pt x="423" y="0"/>
                  </a:lnTo>
                  <a:close/>
                  <a:moveTo>
                    <a:pt x="517" y="98"/>
                  </a:moveTo>
                  <a:cubicBezTo>
                    <a:pt x="496" y="98"/>
                    <a:pt x="496" y="98"/>
                    <a:pt x="496" y="98"/>
                  </a:cubicBezTo>
                  <a:cubicBezTo>
                    <a:pt x="496" y="87"/>
                    <a:pt x="496" y="87"/>
                    <a:pt x="496" y="87"/>
                  </a:cubicBezTo>
                  <a:cubicBezTo>
                    <a:pt x="492" y="95"/>
                    <a:pt x="485" y="100"/>
                    <a:pt x="474" y="100"/>
                  </a:cubicBezTo>
                  <a:cubicBezTo>
                    <a:pt x="461" y="100"/>
                    <a:pt x="451" y="92"/>
                    <a:pt x="451" y="74"/>
                  </a:cubicBezTo>
                  <a:cubicBezTo>
                    <a:pt x="451" y="23"/>
                    <a:pt x="451" y="23"/>
                    <a:pt x="451" y="23"/>
                  </a:cubicBezTo>
                  <a:cubicBezTo>
                    <a:pt x="472" y="23"/>
                    <a:pt x="472" y="23"/>
                    <a:pt x="472" y="23"/>
                  </a:cubicBezTo>
                  <a:cubicBezTo>
                    <a:pt x="472" y="71"/>
                    <a:pt x="472" y="71"/>
                    <a:pt x="472" y="71"/>
                  </a:cubicBezTo>
                  <a:cubicBezTo>
                    <a:pt x="472" y="80"/>
                    <a:pt x="475" y="84"/>
                    <a:pt x="483" y="84"/>
                  </a:cubicBezTo>
                  <a:cubicBezTo>
                    <a:pt x="490" y="84"/>
                    <a:pt x="496" y="79"/>
                    <a:pt x="496" y="70"/>
                  </a:cubicBezTo>
                  <a:cubicBezTo>
                    <a:pt x="496" y="23"/>
                    <a:pt x="496" y="23"/>
                    <a:pt x="496" y="23"/>
                  </a:cubicBezTo>
                  <a:cubicBezTo>
                    <a:pt x="517" y="23"/>
                    <a:pt x="517" y="23"/>
                    <a:pt x="517" y="23"/>
                  </a:cubicBezTo>
                  <a:lnTo>
                    <a:pt x="517" y="98"/>
                  </a:lnTo>
                  <a:close/>
                  <a:moveTo>
                    <a:pt x="532" y="23"/>
                  </a:moveTo>
                  <a:cubicBezTo>
                    <a:pt x="553" y="23"/>
                    <a:pt x="553" y="23"/>
                    <a:pt x="553" y="23"/>
                  </a:cubicBezTo>
                  <a:cubicBezTo>
                    <a:pt x="553" y="37"/>
                    <a:pt x="553" y="37"/>
                    <a:pt x="553" y="37"/>
                  </a:cubicBezTo>
                  <a:cubicBezTo>
                    <a:pt x="558" y="27"/>
                    <a:pt x="565" y="22"/>
                    <a:pt x="576" y="22"/>
                  </a:cubicBezTo>
                  <a:cubicBezTo>
                    <a:pt x="576" y="43"/>
                    <a:pt x="576" y="43"/>
                    <a:pt x="576" y="43"/>
                  </a:cubicBezTo>
                  <a:cubicBezTo>
                    <a:pt x="562" y="43"/>
                    <a:pt x="553" y="47"/>
                    <a:pt x="553" y="60"/>
                  </a:cubicBezTo>
                  <a:cubicBezTo>
                    <a:pt x="553" y="98"/>
                    <a:pt x="553" y="98"/>
                    <a:pt x="553" y="98"/>
                  </a:cubicBezTo>
                  <a:cubicBezTo>
                    <a:pt x="532" y="98"/>
                    <a:pt x="532" y="98"/>
                    <a:pt x="532" y="98"/>
                  </a:cubicBezTo>
                  <a:lnTo>
                    <a:pt x="532" y="23"/>
                  </a:lnTo>
                  <a:close/>
                  <a:moveTo>
                    <a:pt x="619" y="100"/>
                  </a:moveTo>
                  <a:cubicBezTo>
                    <a:pt x="597" y="100"/>
                    <a:pt x="583" y="87"/>
                    <a:pt x="583" y="62"/>
                  </a:cubicBezTo>
                  <a:cubicBezTo>
                    <a:pt x="583" y="61"/>
                    <a:pt x="583" y="61"/>
                    <a:pt x="583" y="61"/>
                  </a:cubicBezTo>
                  <a:cubicBezTo>
                    <a:pt x="583" y="35"/>
                    <a:pt x="598" y="22"/>
                    <a:pt x="618" y="22"/>
                  </a:cubicBezTo>
                  <a:cubicBezTo>
                    <a:pt x="637" y="22"/>
                    <a:pt x="653" y="32"/>
                    <a:pt x="653" y="57"/>
                  </a:cubicBezTo>
                  <a:cubicBezTo>
                    <a:pt x="653" y="66"/>
                    <a:pt x="653" y="66"/>
                    <a:pt x="653" y="66"/>
                  </a:cubicBezTo>
                  <a:cubicBezTo>
                    <a:pt x="604" y="66"/>
                    <a:pt x="604" y="66"/>
                    <a:pt x="604" y="66"/>
                  </a:cubicBezTo>
                  <a:cubicBezTo>
                    <a:pt x="605" y="80"/>
                    <a:pt x="610" y="85"/>
                    <a:pt x="620" y="85"/>
                  </a:cubicBezTo>
                  <a:cubicBezTo>
                    <a:pt x="628" y="85"/>
                    <a:pt x="632" y="80"/>
                    <a:pt x="633" y="75"/>
                  </a:cubicBezTo>
                  <a:cubicBezTo>
                    <a:pt x="653" y="75"/>
                    <a:pt x="653" y="75"/>
                    <a:pt x="653" y="75"/>
                  </a:cubicBezTo>
                  <a:cubicBezTo>
                    <a:pt x="650" y="89"/>
                    <a:pt x="639" y="100"/>
                    <a:pt x="619" y="100"/>
                  </a:cubicBezTo>
                  <a:close/>
                  <a:moveTo>
                    <a:pt x="604" y="52"/>
                  </a:moveTo>
                  <a:cubicBezTo>
                    <a:pt x="632" y="52"/>
                    <a:pt x="632" y="52"/>
                    <a:pt x="632" y="52"/>
                  </a:cubicBezTo>
                  <a:cubicBezTo>
                    <a:pt x="632" y="41"/>
                    <a:pt x="627" y="36"/>
                    <a:pt x="619" y="36"/>
                  </a:cubicBezTo>
                  <a:cubicBezTo>
                    <a:pt x="612" y="36"/>
                    <a:pt x="606" y="40"/>
                    <a:pt x="604" y="5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35"/>
            <p:cNvSpPr/>
            <p:nvPr/>
          </p:nvSpPr>
          <p:spPr>
            <a:xfrm>
              <a:off x="2418624" y="615732"/>
              <a:ext cx="1661778" cy="343579"/>
            </a:xfrm>
            <a:custGeom>
              <a:rect b="b" l="l" r="r" t="t"/>
              <a:pathLst>
                <a:path extrusionOk="0" h="135" w="661">
                  <a:moveTo>
                    <a:pt x="20" y="17"/>
                  </a:moveTo>
                  <a:cubicBezTo>
                    <a:pt x="20" y="34"/>
                    <a:pt x="20" y="34"/>
                    <a:pt x="20" y="34"/>
                  </a:cubicBezTo>
                  <a:cubicBezTo>
                    <a:pt x="37" y="34"/>
                    <a:pt x="37" y="34"/>
                    <a:pt x="37" y="34"/>
                  </a:cubicBezTo>
                  <a:cubicBezTo>
                    <a:pt x="37" y="43"/>
                    <a:pt x="37" y="43"/>
                    <a:pt x="37" y="43"/>
                  </a:cubicBezTo>
                  <a:cubicBezTo>
                    <a:pt x="20" y="43"/>
                    <a:pt x="20" y="43"/>
                    <a:pt x="20" y="43"/>
                  </a:cubicBezTo>
                  <a:cubicBezTo>
                    <a:pt x="20" y="90"/>
                    <a:pt x="20" y="90"/>
                    <a:pt x="20" y="90"/>
                  </a:cubicBezTo>
                  <a:cubicBezTo>
                    <a:pt x="20" y="98"/>
                    <a:pt x="23" y="101"/>
                    <a:pt x="29" y="101"/>
                  </a:cubicBezTo>
                  <a:cubicBezTo>
                    <a:pt x="33" y="101"/>
                    <a:pt x="35" y="101"/>
                    <a:pt x="37" y="100"/>
                  </a:cubicBezTo>
                  <a:cubicBezTo>
                    <a:pt x="37" y="109"/>
                    <a:pt x="37" y="109"/>
                    <a:pt x="37" y="109"/>
                  </a:cubicBezTo>
                  <a:cubicBezTo>
                    <a:pt x="35" y="110"/>
                    <a:pt x="33" y="110"/>
                    <a:pt x="29" y="110"/>
                  </a:cubicBezTo>
                  <a:cubicBezTo>
                    <a:pt x="16" y="110"/>
                    <a:pt x="10" y="103"/>
                    <a:pt x="10" y="91"/>
                  </a:cubicBezTo>
                  <a:cubicBezTo>
                    <a:pt x="10" y="43"/>
                    <a:pt x="10" y="43"/>
                    <a:pt x="10" y="43"/>
                  </a:cubicBezTo>
                  <a:cubicBezTo>
                    <a:pt x="0" y="43"/>
                    <a:pt x="0" y="43"/>
                    <a:pt x="0" y="43"/>
                  </a:cubicBezTo>
                  <a:cubicBezTo>
                    <a:pt x="0" y="34"/>
                    <a:pt x="0" y="34"/>
                    <a:pt x="0" y="34"/>
                  </a:cubicBezTo>
                  <a:cubicBezTo>
                    <a:pt x="10" y="34"/>
                    <a:pt x="10" y="34"/>
                    <a:pt x="10" y="34"/>
                  </a:cubicBezTo>
                  <a:cubicBezTo>
                    <a:pt x="10" y="17"/>
                    <a:pt x="10" y="17"/>
                    <a:pt x="10" y="17"/>
                  </a:cubicBezTo>
                  <a:lnTo>
                    <a:pt x="20" y="17"/>
                  </a:lnTo>
                  <a:close/>
                  <a:moveTo>
                    <a:pt x="78" y="111"/>
                  </a:moveTo>
                  <a:cubicBezTo>
                    <a:pt x="59" y="111"/>
                    <a:pt x="46" y="97"/>
                    <a:pt x="46" y="76"/>
                  </a:cubicBezTo>
                  <a:cubicBezTo>
                    <a:pt x="46" y="68"/>
                    <a:pt x="46" y="68"/>
                    <a:pt x="46" y="68"/>
                  </a:cubicBezTo>
                  <a:cubicBezTo>
                    <a:pt x="46" y="47"/>
                    <a:pt x="59" y="33"/>
                    <a:pt x="78" y="33"/>
                  </a:cubicBezTo>
                  <a:cubicBezTo>
                    <a:pt x="94" y="33"/>
                    <a:pt x="108" y="43"/>
                    <a:pt x="108" y="67"/>
                  </a:cubicBezTo>
                  <a:cubicBezTo>
                    <a:pt x="108" y="74"/>
                    <a:pt x="108" y="74"/>
                    <a:pt x="108" y="74"/>
                  </a:cubicBezTo>
                  <a:cubicBezTo>
                    <a:pt x="57" y="74"/>
                    <a:pt x="57" y="74"/>
                    <a:pt x="57" y="74"/>
                  </a:cubicBezTo>
                  <a:cubicBezTo>
                    <a:pt x="57" y="76"/>
                    <a:pt x="57" y="76"/>
                    <a:pt x="57" y="76"/>
                  </a:cubicBezTo>
                  <a:cubicBezTo>
                    <a:pt x="57" y="93"/>
                    <a:pt x="65" y="102"/>
                    <a:pt x="79" y="102"/>
                  </a:cubicBezTo>
                  <a:cubicBezTo>
                    <a:pt x="89" y="102"/>
                    <a:pt x="95" y="97"/>
                    <a:pt x="97" y="88"/>
                  </a:cubicBezTo>
                  <a:cubicBezTo>
                    <a:pt x="108" y="88"/>
                    <a:pt x="108" y="88"/>
                    <a:pt x="108" y="88"/>
                  </a:cubicBezTo>
                  <a:cubicBezTo>
                    <a:pt x="106" y="103"/>
                    <a:pt x="94" y="111"/>
                    <a:pt x="78" y="111"/>
                  </a:cubicBezTo>
                  <a:close/>
                  <a:moveTo>
                    <a:pt x="57" y="65"/>
                  </a:moveTo>
                  <a:cubicBezTo>
                    <a:pt x="97" y="65"/>
                    <a:pt x="97" y="65"/>
                    <a:pt x="97" y="65"/>
                  </a:cubicBezTo>
                  <a:cubicBezTo>
                    <a:pt x="97" y="63"/>
                    <a:pt x="97" y="63"/>
                    <a:pt x="97" y="63"/>
                  </a:cubicBezTo>
                  <a:cubicBezTo>
                    <a:pt x="96" y="48"/>
                    <a:pt x="89" y="42"/>
                    <a:pt x="78" y="42"/>
                  </a:cubicBezTo>
                  <a:cubicBezTo>
                    <a:pt x="67" y="42"/>
                    <a:pt x="58" y="49"/>
                    <a:pt x="57" y="65"/>
                  </a:cubicBezTo>
                  <a:close/>
                  <a:moveTo>
                    <a:pt x="152" y="111"/>
                  </a:moveTo>
                  <a:cubicBezTo>
                    <a:pt x="133" y="111"/>
                    <a:pt x="119" y="98"/>
                    <a:pt x="119" y="76"/>
                  </a:cubicBezTo>
                  <a:cubicBezTo>
                    <a:pt x="119" y="68"/>
                    <a:pt x="119" y="68"/>
                    <a:pt x="119" y="68"/>
                  </a:cubicBezTo>
                  <a:cubicBezTo>
                    <a:pt x="119" y="46"/>
                    <a:pt x="133" y="33"/>
                    <a:pt x="151" y="33"/>
                  </a:cubicBezTo>
                  <a:cubicBezTo>
                    <a:pt x="166" y="33"/>
                    <a:pt x="179" y="40"/>
                    <a:pt x="180" y="58"/>
                  </a:cubicBezTo>
                  <a:cubicBezTo>
                    <a:pt x="170" y="58"/>
                    <a:pt x="170" y="58"/>
                    <a:pt x="170" y="58"/>
                  </a:cubicBezTo>
                  <a:cubicBezTo>
                    <a:pt x="168" y="46"/>
                    <a:pt x="161" y="42"/>
                    <a:pt x="151" y="42"/>
                  </a:cubicBezTo>
                  <a:cubicBezTo>
                    <a:pt x="139" y="42"/>
                    <a:pt x="130" y="51"/>
                    <a:pt x="130" y="68"/>
                  </a:cubicBezTo>
                  <a:cubicBezTo>
                    <a:pt x="130" y="76"/>
                    <a:pt x="130" y="76"/>
                    <a:pt x="130" y="76"/>
                  </a:cubicBezTo>
                  <a:cubicBezTo>
                    <a:pt x="130" y="93"/>
                    <a:pt x="139" y="102"/>
                    <a:pt x="152" y="102"/>
                  </a:cubicBezTo>
                  <a:cubicBezTo>
                    <a:pt x="161" y="102"/>
                    <a:pt x="170" y="96"/>
                    <a:pt x="171" y="84"/>
                  </a:cubicBezTo>
                  <a:cubicBezTo>
                    <a:pt x="181" y="84"/>
                    <a:pt x="181" y="84"/>
                    <a:pt x="181" y="84"/>
                  </a:cubicBezTo>
                  <a:cubicBezTo>
                    <a:pt x="180" y="100"/>
                    <a:pt x="168" y="111"/>
                    <a:pt x="152" y="111"/>
                  </a:cubicBezTo>
                  <a:close/>
                  <a:moveTo>
                    <a:pt x="195" y="0"/>
                  </a:moveTo>
                  <a:cubicBezTo>
                    <a:pt x="206" y="0"/>
                    <a:pt x="206" y="0"/>
                    <a:pt x="206" y="0"/>
                  </a:cubicBezTo>
                  <a:cubicBezTo>
                    <a:pt x="206" y="45"/>
                    <a:pt x="206" y="45"/>
                    <a:pt x="206" y="45"/>
                  </a:cubicBezTo>
                  <a:cubicBezTo>
                    <a:pt x="209" y="39"/>
                    <a:pt x="216" y="33"/>
                    <a:pt x="228" y="33"/>
                  </a:cubicBezTo>
                  <a:cubicBezTo>
                    <a:pt x="242" y="33"/>
                    <a:pt x="252" y="41"/>
                    <a:pt x="252" y="61"/>
                  </a:cubicBezTo>
                  <a:cubicBezTo>
                    <a:pt x="252" y="109"/>
                    <a:pt x="252" y="109"/>
                    <a:pt x="252" y="109"/>
                  </a:cubicBezTo>
                  <a:cubicBezTo>
                    <a:pt x="241" y="109"/>
                    <a:pt x="241" y="109"/>
                    <a:pt x="241" y="109"/>
                  </a:cubicBezTo>
                  <a:cubicBezTo>
                    <a:pt x="241" y="60"/>
                    <a:pt x="241" y="60"/>
                    <a:pt x="241" y="60"/>
                  </a:cubicBezTo>
                  <a:cubicBezTo>
                    <a:pt x="241" y="48"/>
                    <a:pt x="236" y="42"/>
                    <a:pt x="225" y="42"/>
                  </a:cubicBezTo>
                  <a:cubicBezTo>
                    <a:pt x="214" y="42"/>
                    <a:pt x="206" y="49"/>
                    <a:pt x="206" y="61"/>
                  </a:cubicBezTo>
                  <a:cubicBezTo>
                    <a:pt x="206" y="109"/>
                    <a:pt x="206" y="109"/>
                    <a:pt x="206" y="109"/>
                  </a:cubicBezTo>
                  <a:cubicBezTo>
                    <a:pt x="195" y="109"/>
                    <a:pt x="195" y="109"/>
                    <a:pt x="195" y="109"/>
                  </a:cubicBezTo>
                  <a:lnTo>
                    <a:pt x="195" y="0"/>
                  </a:lnTo>
                  <a:close/>
                  <a:moveTo>
                    <a:pt x="269" y="34"/>
                  </a:moveTo>
                  <a:cubicBezTo>
                    <a:pt x="280" y="34"/>
                    <a:pt x="280" y="34"/>
                    <a:pt x="280" y="34"/>
                  </a:cubicBezTo>
                  <a:cubicBezTo>
                    <a:pt x="280" y="45"/>
                    <a:pt x="280" y="45"/>
                    <a:pt x="280" y="45"/>
                  </a:cubicBezTo>
                  <a:cubicBezTo>
                    <a:pt x="283" y="39"/>
                    <a:pt x="291" y="33"/>
                    <a:pt x="302" y="33"/>
                  </a:cubicBezTo>
                  <a:cubicBezTo>
                    <a:pt x="316" y="33"/>
                    <a:pt x="326" y="41"/>
                    <a:pt x="326" y="61"/>
                  </a:cubicBezTo>
                  <a:cubicBezTo>
                    <a:pt x="326" y="109"/>
                    <a:pt x="326" y="109"/>
                    <a:pt x="326" y="109"/>
                  </a:cubicBezTo>
                  <a:cubicBezTo>
                    <a:pt x="315" y="109"/>
                    <a:pt x="315" y="109"/>
                    <a:pt x="315" y="109"/>
                  </a:cubicBezTo>
                  <a:cubicBezTo>
                    <a:pt x="315" y="60"/>
                    <a:pt x="315" y="60"/>
                    <a:pt x="315" y="60"/>
                  </a:cubicBezTo>
                  <a:cubicBezTo>
                    <a:pt x="315" y="48"/>
                    <a:pt x="310" y="42"/>
                    <a:pt x="299" y="42"/>
                  </a:cubicBezTo>
                  <a:cubicBezTo>
                    <a:pt x="289" y="42"/>
                    <a:pt x="280" y="49"/>
                    <a:pt x="280" y="61"/>
                  </a:cubicBezTo>
                  <a:cubicBezTo>
                    <a:pt x="280" y="109"/>
                    <a:pt x="280" y="109"/>
                    <a:pt x="280" y="109"/>
                  </a:cubicBezTo>
                  <a:cubicBezTo>
                    <a:pt x="269" y="109"/>
                    <a:pt x="269" y="109"/>
                    <a:pt x="269" y="109"/>
                  </a:cubicBezTo>
                  <a:lnTo>
                    <a:pt x="269" y="34"/>
                  </a:lnTo>
                  <a:close/>
                  <a:moveTo>
                    <a:pt x="340" y="76"/>
                  </a:moveTo>
                  <a:cubicBezTo>
                    <a:pt x="340" y="67"/>
                    <a:pt x="340" y="67"/>
                    <a:pt x="340" y="67"/>
                  </a:cubicBezTo>
                  <a:cubicBezTo>
                    <a:pt x="340" y="47"/>
                    <a:pt x="354" y="33"/>
                    <a:pt x="373" y="33"/>
                  </a:cubicBezTo>
                  <a:cubicBezTo>
                    <a:pt x="392" y="33"/>
                    <a:pt x="406" y="47"/>
                    <a:pt x="406" y="67"/>
                  </a:cubicBezTo>
                  <a:cubicBezTo>
                    <a:pt x="406" y="76"/>
                    <a:pt x="406" y="76"/>
                    <a:pt x="406" y="76"/>
                  </a:cubicBezTo>
                  <a:cubicBezTo>
                    <a:pt x="406" y="97"/>
                    <a:pt x="392" y="111"/>
                    <a:pt x="373" y="111"/>
                  </a:cubicBezTo>
                  <a:cubicBezTo>
                    <a:pt x="353" y="111"/>
                    <a:pt x="340" y="96"/>
                    <a:pt x="340" y="76"/>
                  </a:cubicBezTo>
                  <a:close/>
                  <a:moveTo>
                    <a:pt x="394" y="76"/>
                  </a:moveTo>
                  <a:cubicBezTo>
                    <a:pt x="394" y="68"/>
                    <a:pt x="394" y="68"/>
                    <a:pt x="394" y="68"/>
                  </a:cubicBezTo>
                  <a:cubicBezTo>
                    <a:pt x="394" y="52"/>
                    <a:pt x="386" y="42"/>
                    <a:pt x="373" y="42"/>
                  </a:cubicBezTo>
                  <a:cubicBezTo>
                    <a:pt x="359" y="42"/>
                    <a:pt x="351" y="52"/>
                    <a:pt x="351" y="67"/>
                  </a:cubicBezTo>
                  <a:cubicBezTo>
                    <a:pt x="351" y="76"/>
                    <a:pt x="351" y="76"/>
                    <a:pt x="351" y="76"/>
                  </a:cubicBezTo>
                  <a:cubicBezTo>
                    <a:pt x="351" y="92"/>
                    <a:pt x="359" y="102"/>
                    <a:pt x="373" y="102"/>
                  </a:cubicBezTo>
                  <a:cubicBezTo>
                    <a:pt x="386" y="102"/>
                    <a:pt x="394" y="92"/>
                    <a:pt x="394" y="76"/>
                  </a:cubicBezTo>
                  <a:close/>
                  <a:moveTo>
                    <a:pt x="420" y="0"/>
                  </a:moveTo>
                  <a:cubicBezTo>
                    <a:pt x="431" y="0"/>
                    <a:pt x="431" y="0"/>
                    <a:pt x="431" y="0"/>
                  </a:cubicBezTo>
                  <a:cubicBezTo>
                    <a:pt x="431" y="109"/>
                    <a:pt x="431" y="109"/>
                    <a:pt x="431" y="109"/>
                  </a:cubicBezTo>
                  <a:cubicBezTo>
                    <a:pt x="420" y="109"/>
                    <a:pt x="420" y="109"/>
                    <a:pt x="420" y="109"/>
                  </a:cubicBezTo>
                  <a:lnTo>
                    <a:pt x="420" y="0"/>
                  </a:lnTo>
                  <a:close/>
                  <a:moveTo>
                    <a:pt x="446" y="76"/>
                  </a:moveTo>
                  <a:cubicBezTo>
                    <a:pt x="446" y="67"/>
                    <a:pt x="446" y="67"/>
                    <a:pt x="446" y="67"/>
                  </a:cubicBezTo>
                  <a:cubicBezTo>
                    <a:pt x="446" y="47"/>
                    <a:pt x="460" y="33"/>
                    <a:pt x="479" y="33"/>
                  </a:cubicBezTo>
                  <a:cubicBezTo>
                    <a:pt x="498" y="33"/>
                    <a:pt x="512" y="47"/>
                    <a:pt x="512" y="67"/>
                  </a:cubicBezTo>
                  <a:cubicBezTo>
                    <a:pt x="512" y="76"/>
                    <a:pt x="512" y="76"/>
                    <a:pt x="512" y="76"/>
                  </a:cubicBezTo>
                  <a:cubicBezTo>
                    <a:pt x="512" y="97"/>
                    <a:pt x="498" y="111"/>
                    <a:pt x="479" y="111"/>
                  </a:cubicBezTo>
                  <a:cubicBezTo>
                    <a:pt x="460" y="111"/>
                    <a:pt x="446" y="96"/>
                    <a:pt x="446" y="76"/>
                  </a:cubicBezTo>
                  <a:close/>
                  <a:moveTo>
                    <a:pt x="501" y="76"/>
                  </a:moveTo>
                  <a:cubicBezTo>
                    <a:pt x="501" y="68"/>
                    <a:pt x="501" y="68"/>
                    <a:pt x="501" y="68"/>
                  </a:cubicBezTo>
                  <a:cubicBezTo>
                    <a:pt x="501" y="52"/>
                    <a:pt x="492" y="42"/>
                    <a:pt x="479" y="42"/>
                  </a:cubicBezTo>
                  <a:cubicBezTo>
                    <a:pt x="466" y="42"/>
                    <a:pt x="457" y="52"/>
                    <a:pt x="457" y="67"/>
                  </a:cubicBezTo>
                  <a:cubicBezTo>
                    <a:pt x="457" y="76"/>
                    <a:pt x="457" y="76"/>
                    <a:pt x="457" y="76"/>
                  </a:cubicBezTo>
                  <a:cubicBezTo>
                    <a:pt x="457" y="92"/>
                    <a:pt x="466" y="102"/>
                    <a:pt x="479" y="102"/>
                  </a:cubicBezTo>
                  <a:cubicBezTo>
                    <a:pt x="493" y="102"/>
                    <a:pt x="501" y="92"/>
                    <a:pt x="501" y="76"/>
                  </a:cubicBezTo>
                  <a:close/>
                  <a:moveTo>
                    <a:pt x="555" y="135"/>
                  </a:moveTo>
                  <a:cubicBezTo>
                    <a:pt x="535" y="135"/>
                    <a:pt x="526" y="126"/>
                    <a:pt x="524" y="114"/>
                  </a:cubicBezTo>
                  <a:cubicBezTo>
                    <a:pt x="535" y="114"/>
                    <a:pt x="535" y="114"/>
                    <a:pt x="535" y="114"/>
                  </a:cubicBezTo>
                  <a:cubicBezTo>
                    <a:pt x="537" y="122"/>
                    <a:pt x="543" y="126"/>
                    <a:pt x="555" y="126"/>
                  </a:cubicBezTo>
                  <a:cubicBezTo>
                    <a:pt x="568" y="126"/>
                    <a:pt x="576" y="120"/>
                    <a:pt x="576" y="105"/>
                  </a:cubicBezTo>
                  <a:cubicBezTo>
                    <a:pt x="576" y="94"/>
                    <a:pt x="576" y="94"/>
                    <a:pt x="576" y="94"/>
                  </a:cubicBezTo>
                  <a:cubicBezTo>
                    <a:pt x="572" y="101"/>
                    <a:pt x="563" y="107"/>
                    <a:pt x="553" y="107"/>
                  </a:cubicBezTo>
                  <a:cubicBezTo>
                    <a:pt x="536" y="107"/>
                    <a:pt x="523" y="94"/>
                    <a:pt x="523" y="75"/>
                  </a:cubicBezTo>
                  <a:cubicBezTo>
                    <a:pt x="523" y="66"/>
                    <a:pt x="523" y="66"/>
                    <a:pt x="523" y="66"/>
                  </a:cubicBezTo>
                  <a:cubicBezTo>
                    <a:pt x="523" y="47"/>
                    <a:pt x="536" y="33"/>
                    <a:pt x="554" y="33"/>
                  </a:cubicBezTo>
                  <a:cubicBezTo>
                    <a:pt x="565" y="33"/>
                    <a:pt x="573" y="39"/>
                    <a:pt x="576" y="46"/>
                  </a:cubicBezTo>
                  <a:cubicBezTo>
                    <a:pt x="576" y="34"/>
                    <a:pt x="576" y="34"/>
                    <a:pt x="576" y="34"/>
                  </a:cubicBezTo>
                  <a:cubicBezTo>
                    <a:pt x="587" y="34"/>
                    <a:pt x="587" y="34"/>
                    <a:pt x="587" y="34"/>
                  </a:cubicBezTo>
                  <a:cubicBezTo>
                    <a:pt x="587" y="105"/>
                    <a:pt x="587" y="105"/>
                    <a:pt x="587" y="105"/>
                  </a:cubicBezTo>
                  <a:cubicBezTo>
                    <a:pt x="587" y="125"/>
                    <a:pt x="574" y="135"/>
                    <a:pt x="555" y="135"/>
                  </a:cubicBezTo>
                  <a:close/>
                  <a:moveTo>
                    <a:pt x="576" y="74"/>
                  </a:moveTo>
                  <a:cubicBezTo>
                    <a:pt x="576" y="66"/>
                    <a:pt x="576" y="66"/>
                    <a:pt x="576" y="66"/>
                  </a:cubicBezTo>
                  <a:cubicBezTo>
                    <a:pt x="576" y="51"/>
                    <a:pt x="569" y="42"/>
                    <a:pt x="555" y="42"/>
                  </a:cubicBezTo>
                  <a:cubicBezTo>
                    <a:pt x="542" y="42"/>
                    <a:pt x="534" y="51"/>
                    <a:pt x="534" y="66"/>
                  </a:cubicBezTo>
                  <a:cubicBezTo>
                    <a:pt x="534" y="75"/>
                    <a:pt x="534" y="75"/>
                    <a:pt x="534" y="75"/>
                  </a:cubicBezTo>
                  <a:cubicBezTo>
                    <a:pt x="534" y="90"/>
                    <a:pt x="543" y="98"/>
                    <a:pt x="555" y="98"/>
                  </a:cubicBezTo>
                  <a:cubicBezTo>
                    <a:pt x="567" y="98"/>
                    <a:pt x="576" y="89"/>
                    <a:pt x="576" y="74"/>
                  </a:cubicBezTo>
                  <a:close/>
                  <a:moveTo>
                    <a:pt x="631" y="89"/>
                  </a:moveTo>
                  <a:cubicBezTo>
                    <a:pt x="650" y="34"/>
                    <a:pt x="650" y="34"/>
                    <a:pt x="650" y="34"/>
                  </a:cubicBezTo>
                  <a:cubicBezTo>
                    <a:pt x="661" y="34"/>
                    <a:pt x="661" y="34"/>
                    <a:pt x="661" y="34"/>
                  </a:cubicBezTo>
                  <a:cubicBezTo>
                    <a:pt x="624" y="134"/>
                    <a:pt x="624" y="134"/>
                    <a:pt x="624" y="134"/>
                  </a:cubicBezTo>
                  <a:cubicBezTo>
                    <a:pt x="613" y="134"/>
                    <a:pt x="613" y="134"/>
                    <a:pt x="613" y="134"/>
                  </a:cubicBezTo>
                  <a:cubicBezTo>
                    <a:pt x="625" y="102"/>
                    <a:pt x="625" y="102"/>
                    <a:pt x="625" y="102"/>
                  </a:cubicBezTo>
                  <a:cubicBezTo>
                    <a:pt x="598" y="34"/>
                    <a:pt x="598" y="34"/>
                    <a:pt x="598" y="34"/>
                  </a:cubicBezTo>
                  <a:cubicBezTo>
                    <a:pt x="610" y="34"/>
                    <a:pt x="610" y="34"/>
                    <a:pt x="610" y="34"/>
                  </a:cubicBezTo>
                  <a:lnTo>
                    <a:pt x="631" y="89"/>
                  </a:lnTo>
                  <a:close/>
                </a:path>
              </a:pathLst>
            </a:custGeom>
            <a:solidFill>
              <a:srgbClr val="00D7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extLst>
    <p:ext uri="{DCECCB84-F9BA-43D5-87BE-67443E8EF086}">
      <p15:sldGuideLst>
        <p15:guide id="1" pos="7320">
          <p15:clr>
            <a:srgbClr val="5ACBF0"/>
          </p15:clr>
        </p15:guide>
        <p15:guide id="2" pos="35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9"/>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58" name="Google Shape;58;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0"/>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5" name="Google Shape;65;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2" name="Google Shape;72;p11"/>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1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0" name="Google Shape;80;p12"/>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1" name="Google Shape;81;p12"/>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2" name="Google Shape;82;p12"/>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3" name="Google Shape;83;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4"/>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14"/>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5"/>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p:nvPr>
            <p:ph idx="2" type="pic"/>
          </p:nvPr>
        </p:nvSpPr>
        <p:spPr>
          <a:xfrm>
            <a:off x="2589212" y="634965"/>
            <a:ext cx="8915400" cy="3854970"/>
          </a:xfrm>
          <a:prstGeom prst="rect">
            <a:avLst/>
          </a:prstGeom>
          <a:noFill/>
          <a:ln>
            <a:noFill/>
          </a:ln>
        </p:spPr>
      </p:sp>
      <p:sp>
        <p:nvSpPr>
          <p:cNvPr id="103" name="Google Shape;103;p15"/>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theme" Target="../theme/theme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9" name="Shape 9"/>
        <p:cNvGrpSpPr/>
        <p:nvPr/>
      </p:nvGrpSpPr>
      <p:grpSpPr>
        <a:xfrm>
          <a:off x="0" y="0"/>
          <a:ext cx="0" cy="0"/>
          <a:chOff x="0" y="0"/>
          <a:chExt cx="0" cy="0"/>
        </a:xfrm>
      </p:grpSpPr>
      <p:grpSp>
        <p:nvGrpSpPr>
          <p:cNvPr id="10" name="Google Shape;10;p6"/>
          <p:cNvGrpSpPr/>
          <p:nvPr/>
        </p:nvGrpSpPr>
        <p:grpSpPr>
          <a:xfrm>
            <a:off x="1" y="228600"/>
            <a:ext cx="2851516" cy="6638628"/>
            <a:chOff x="2487613" y="285750"/>
            <a:chExt cx="2428875" cy="5654676"/>
          </a:xfrm>
        </p:grpSpPr>
        <p:sp>
          <p:nvSpPr>
            <p:cNvPr id="11" name="Google Shape;11;p6"/>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6"/>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6"/>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6"/>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6"/>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6"/>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6"/>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6"/>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6"/>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6"/>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6"/>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6"/>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6"/>
          <p:cNvGrpSpPr/>
          <p:nvPr/>
        </p:nvGrpSpPr>
        <p:grpSpPr>
          <a:xfrm>
            <a:off x="27221" y="157"/>
            <a:ext cx="2356674" cy="6853096"/>
            <a:chOff x="6627813" y="195610"/>
            <a:chExt cx="1952625" cy="5678141"/>
          </a:xfrm>
        </p:grpSpPr>
        <p:sp>
          <p:nvSpPr>
            <p:cNvPr id="24" name="Google Shape;24;p6"/>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6"/>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6"/>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6"/>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3"/>
          <p:cNvSpPr txBox="1"/>
          <p:nvPr>
            <p:ph type="title"/>
          </p:nvPr>
        </p:nvSpPr>
        <p:spPr>
          <a:xfrm>
            <a:off x="381000" y="380999"/>
            <a:ext cx="11430000" cy="990601"/>
          </a:xfrm>
          <a:prstGeom prst="rect">
            <a:avLst/>
          </a:prstGeom>
          <a:noFill/>
          <a:ln>
            <a:noFill/>
          </a:ln>
        </p:spPr>
        <p:txBody>
          <a:bodyPr anchorCtr="0" anchor="t" bIns="0" lIns="0" spcFirstLastPara="1" rIns="0" wrap="square" tIns="45700">
            <a:norm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6" name="Google Shape;166;p23"/>
          <p:cNvSpPr txBox="1"/>
          <p:nvPr>
            <p:ph idx="1" type="body"/>
          </p:nvPr>
        </p:nvSpPr>
        <p:spPr>
          <a:xfrm>
            <a:off x="381000" y="1828800"/>
            <a:ext cx="11430000" cy="4686300"/>
          </a:xfrm>
          <a:prstGeom prst="rect">
            <a:avLst/>
          </a:prstGeom>
          <a:noFill/>
          <a:ln>
            <a:noFill/>
          </a:ln>
        </p:spPr>
        <p:txBody>
          <a:bodyPr anchorCtr="0" anchor="t" bIns="45700" lIns="0" spcFirstLastPara="1" rIns="0" wrap="square" tIns="91425">
            <a:normAutofit/>
          </a:bodyPr>
          <a:lstStyle>
            <a:lvl1pPr indent="-228600" lvl="0" marL="457200" marR="0" rtl="0" algn="l">
              <a:lnSpc>
                <a:spcPct val="85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indent="-368300" lvl="1" marL="914400" marR="0" rtl="0" algn="l">
              <a:lnSpc>
                <a:spcPct val="100000"/>
              </a:lnSpc>
              <a:spcBef>
                <a:spcPts val="12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11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1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04800" lvl="5" marL="27432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228600" lvl="6" marL="3200400" marR="0" rtl="0" algn="l">
              <a:lnSpc>
                <a:spcPct val="90000"/>
              </a:lnSpc>
              <a:spcBef>
                <a:spcPts val="8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10000"/>
              </a:lnSpc>
              <a:spcBef>
                <a:spcPts val="800"/>
              </a:spcBef>
              <a:spcAft>
                <a:spcPts val="6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67" name="Google Shape;167;p23"/>
          <p:cNvSpPr txBox="1"/>
          <p:nvPr>
            <p:ph idx="11" type="ftr"/>
          </p:nvPr>
        </p:nvSpPr>
        <p:spPr>
          <a:xfrm>
            <a:off x="381004" y="6519013"/>
            <a:ext cx="5714999" cy="20637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000" u="none" cap="none" strike="noStrike">
                <a:solidFill>
                  <a:srgbClr val="A5A5A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8" name="Google Shape;168;p23"/>
          <p:cNvSpPr txBox="1"/>
          <p:nvPr>
            <p:ph idx="12" type="sldNum"/>
          </p:nvPr>
        </p:nvSpPr>
        <p:spPr>
          <a:xfrm>
            <a:off x="11506205" y="6519013"/>
            <a:ext cx="304799" cy="20637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000" u="none" cap="none" strike="noStrike">
                <a:solidFill>
                  <a:srgbClr val="A5A5A5"/>
                </a:solidFill>
                <a:latin typeface="Arial"/>
                <a:ea typeface="Arial"/>
                <a:cs typeface="Arial"/>
                <a:sym typeface="Arial"/>
              </a:defRPr>
            </a:lvl1pPr>
            <a:lvl2pPr indent="0" lvl="1" marL="0" marR="0" rtl="0" algn="r">
              <a:spcBef>
                <a:spcPts val="0"/>
              </a:spcBef>
              <a:buNone/>
              <a:defRPr b="0" i="0" sz="1000" u="none" cap="none" strike="noStrike">
                <a:solidFill>
                  <a:srgbClr val="A5A5A5"/>
                </a:solidFill>
                <a:latin typeface="Arial"/>
                <a:ea typeface="Arial"/>
                <a:cs typeface="Arial"/>
                <a:sym typeface="Arial"/>
              </a:defRPr>
            </a:lvl2pPr>
            <a:lvl3pPr indent="0" lvl="2" marL="0" marR="0" rtl="0" algn="r">
              <a:spcBef>
                <a:spcPts val="0"/>
              </a:spcBef>
              <a:buNone/>
              <a:defRPr b="0" i="0" sz="1000" u="none" cap="none" strike="noStrike">
                <a:solidFill>
                  <a:srgbClr val="A5A5A5"/>
                </a:solidFill>
                <a:latin typeface="Arial"/>
                <a:ea typeface="Arial"/>
                <a:cs typeface="Arial"/>
                <a:sym typeface="Arial"/>
              </a:defRPr>
            </a:lvl3pPr>
            <a:lvl4pPr indent="0" lvl="3" marL="0" marR="0" rtl="0" algn="r">
              <a:spcBef>
                <a:spcPts val="0"/>
              </a:spcBef>
              <a:buNone/>
              <a:defRPr b="0" i="0" sz="1000" u="none" cap="none" strike="noStrike">
                <a:solidFill>
                  <a:srgbClr val="A5A5A5"/>
                </a:solidFill>
                <a:latin typeface="Arial"/>
                <a:ea typeface="Arial"/>
                <a:cs typeface="Arial"/>
                <a:sym typeface="Arial"/>
              </a:defRPr>
            </a:lvl4pPr>
            <a:lvl5pPr indent="0" lvl="4" marL="0" marR="0" rtl="0" algn="r">
              <a:spcBef>
                <a:spcPts val="0"/>
              </a:spcBef>
              <a:buNone/>
              <a:defRPr b="0" i="0" sz="1000" u="none" cap="none" strike="noStrike">
                <a:solidFill>
                  <a:srgbClr val="A5A5A5"/>
                </a:solidFill>
                <a:latin typeface="Arial"/>
                <a:ea typeface="Arial"/>
                <a:cs typeface="Arial"/>
                <a:sym typeface="Arial"/>
              </a:defRPr>
            </a:lvl5pPr>
            <a:lvl6pPr indent="0" lvl="5" marL="0" marR="0" rtl="0" algn="r">
              <a:spcBef>
                <a:spcPts val="0"/>
              </a:spcBef>
              <a:buNone/>
              <a:defRPr b="0" i="0" sz="1000" u="none" cap="none" strike="noStrike">
                <a:solidFill>
                  <a:srgbClr val="A5A5A5"/>
                </a:solidFill>
                <a:latin typeface="Arial"/>
                <a:ea typeface="Arial"/>
                <a:cs typeface="Arial"/>
                <a:sym typeface="Arial"/>
              </a:defRPr>
            </a:lvl6pPr>
            <a:lvl7pPr indent="0" lvl="6" marL="0" marR="0" rtl="0" algn="r">
              <a:spcBef>
                <a:spcPts val="0"/>
              </a:spcBef>
              <a:buNone/>
              <a:defRPr b="0" i="0" sz="1000" u="none" cap="none" strike="noStrike">
                <a:solidFill>
                  <a:srgbClr val="A5A5A5"/>
                </a:solidFill>
                <a:latin typeface="Arial"/>
                <a:ea typeface="Arial"/>
                <a:cs typeface="Arial"/>
                <a:sym typeface="Arial"/>
              </a:defRPr>
            </a:lvl7pPr>
            <a:lvl8pPr indent="0" lvl="7" marL="0" marR="0" rtl="0" algn="r">
              <a:spcBef>
                <a:spcPts val="0"/>
              </a:spcBef>
              <a:buNone/>
              <a:defRPr b="0" i="0" sz="1000" u="none" cap="none" strike="noStrike">
                <a:solidFill>
                  <a:srgbClr val="A5A5A5"/>
                </a:solidFill>
                <a:latin typeface="Arial"/>
                <a:ea typeface="Arial"/>
                <a:cs typeface="Arial"/>
                <a:sym typeface="Arial"/>
              </a:defRPr>
            </a:lvl8pPr>
            <a:lvl9pPr indent="0" lvl="8" marL="0" marR="0" rtl="0" algn="r">
              <a:spcBef>
                <a:spcPts val="0"/>
              </a:spcBef>
              <a:buNone/>
              <a:defRPr b="0" i="0" sz="1000" u="none" cap="none" strike="noStrike">
                <a:solidFill>
                  <a:srgbClr val="A5A5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152">
          <p15:clr>
            <a:srgbClr val="F26B43"/>
          </p15:clr>
        </p15:guide>
        <p15:guide id="2" pos="5640">
          <p15:clr>
            <a:srgbClr val="F26B43"/>
          </p15:clr>
        </p15:guide>
        <p15:guide id="3">
          <p15:clr>
            <a:srgbClr val="F26B43"/>
          </p15:clr>
        </p15:guide>
        <p15:guide id="4" orient="horz">
          <p15:clr>
            <a:srgbClr val="F26B43"/>
          </p15:clr>
        </p15:guide>
        <p15:guide id="5" pos="7680">
          <p15:clr>
            <a:srgbClr val="F26B43"/>
          </p15:clr>
        </p15:guide>
        <p15:guide id="6" pos="240">
          <p15:clr>
            <a:srgbClr val="F26B43"/>
          </p15:clr>
        </p15:guide>
        <p15:guide id="7" orient="horz" pos="4224">
          <p15:clr>
            <a:srgbClr val="F26B43"/>
          </p15:clr>
        </p15:guide>
        <p15:guide id="8" pos="3840">
          <p15:clr>
            <a:srgbClr val="F26B43"/>
          </p15:clr>
        </p15:guide>
        <p15:guide id="9" pos="2040">
          <p15:clr>
            <a:srgbClr val="F26B43"/>
          </p15:clr>
        </p15:guide>
        <p15:guide id="10" pos="7440">
          <p15:clr>
            <a:srgbClr val="F26B43"/>
          </p15:clr>
        </p15:guide>
        <p15:guide id="11" orient="horz" pos="240">
          <p15:clr>
            <a:srgbClr val="F26B43"/>
          </p15:clr>
        </p15:guide>
        <p15:guide id="12" orient="horz" pos="4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345018" y="332076"/>
            <a:ext cx="11510432" cy="776139"/>
          </a:xfrm>
          <a:prstGeom prst="rect">
            <a:avLst/>
          </a:prstGeom>
          <a:noFill/>
          <a:ln>
            <a:noFill/>
          </a:ln>
        </p:spPr>
        <p:txBody>
          <a:bodyPr anchorCtr="0" anchor="t" bIns="0" lIns="0" spcFirstLastPara="1" rIns="130100" wrap="square" tIns="0">
            <a:noAutofit/>
          </a:bodyPr>
          <a:lstStyle>
            <a:lvl1pPr lvl="0" marR="0" rtl="0" algn="l">
              <a:lnSpc>
                <a:spcPct val="89000"/>
              </a:lnSpc>
              <a:spcBef>
                <a:spcPts val="0"/>
              </a:spcBef>
              <a:spcAft>
                <a:spcPts val="0"/>
              </a:spcAft>
              <a:buClr>
                <a:schemeClr val="accent5"/>
              </a:buClr>
              <a:buSzPts val="3000"/>
              <a:buFont typeface="Arial Black"/>
              <a:buNone/>
              <a:defRPr b="0" i="0" sz="3000" u="none" cap="none" strike="noStrike">
                <a:solidFill>
                  <a:schemeClr val="accent5"/>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9" name="Google Shape;209;p32"/>
          <p:cNvSpPr txBox="1"/>
          <p:nvPr>
            <p:ph idx="1" type="body"/>
          </p:nvPr>
        </p:nvSpPr>
        <p:spPr>
          <a:xfrm>
            <a:off x="345018" y="1764072"/>
            <a:ext cx="11491383" cy="4306528"/>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342900" lvl="1" marL="914400" marR="0" rtl="0" algn="l">
              <a:lnSpc>
                <a:spcPct val="90000"/>
              </a:lnSpc>
              <a:spcBef>
                <a:spcPts val="80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2pPr>
            <a:lvl3pPr indent="-342900" lvl="2" marL="1371600" marR="0" rtl="0" algn="l">
              <a:lnSpc>
                <a:spcPct val="90000"/>
              </a:lnSpc>
              <a:spcBef>
                <a:spcPts val="80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8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8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64045" lvl="5" marL="2743200" marR="0" rtl="0" algn="l">
              <a:lnSpc>
                <a:spcPct val="90000"/>
              </a:lnSpc>
              <a:spcBef>
                <a:spcPts val="800"/>
              </a:spcBef>
              <a:spcAft>
                <a:spcPts val="0"/>
              </a:spcAft>
              <a:buClr>
                <a:schemeClr val="dk2"/>
              </a:buClr>
              <a:buSzPts val="2133"/>
              <a:buFont typeface="Arial"/>
              <a:buChar char="•"/>
              <a:defRPr b="1" i="0" sz="2133" u="none" cap="none" strike="noStrike">
                <a:solidFill>
                  <a:schemeClr val="dk2"/>
                </a:solidFill>
                <a:latin typeface="Arial"/>
                <a:ea typeface="Arial"/>
                <a:cs typeface="Arial"/>
                <a:sym typeface="Arial"/>
              </a:defRPr>
            </a:lvl6pPr>
            <a:lvl7pPr indent="-228600" lvl="6" marL="3200400" marR="0" rtl="0" algn="l">
              <a:lnSpc>
                <a:spcPct val="90000"/>
              </a:lnSpc>
              <a:spcBef>
                <a:spcPts val="800"/>
              </a:spcBef>
              <a:spcAft>
                <a:spcPts val="0"/>
              </a:spcAft>
              <a:buClr>
                <a:schemeClr val="dk1"/>
              </a:buClr>
              <a:buSzPts val="1867"/>
              <a:buFont typeface="Arial"/>
              <a:buNone/>
              <a:defRPr b="1" i="0" sz="1867" u="none" cap="none" strike="noStrike">
                <a:solidFill>
                  <a:schemeClr val="dk1"/>
                </a:solidFill>
                <a:latin typeface="Arial"/>
                <a:ea typeface="Arial"/>
                <a:cs typeface="Arial"/>
                <a:sym typeface="Arial"/>
              </a:defRPr>
            </a:lvl7pPr>
            <a:lvl8pPr indent="-347154" lvl="7" marL="3657600" marR="0" rtl="0" algn="l">
              <a:lnSpc>
                <a:spcPct val="90000"/>
              </a:lnSpc>
              <a:spcBef>
                <a:spcPts val="800"/>
              </a:spcBef>
              <a:spcAft>
                <a:spcPts val="0"/>
              </a:spcAft>
              <a:buClr>
                <a:schemeClr val="dk1"/>
              </a:buClr>
              <a:buSzPts val="1867"/>
              <a:buFont typeface="Arial"/>
              <a:buChar char="•"/>
              <a:defRPr b="1" i="0" sz="1867" u="none" cap="none" strike="noStrike">
                <a:solidFill>
                  <a:schemeClr val="dk1"/>
                </a:solidFill>
                <a:latin typeface="Arial"/>
                <a:ea typeface="Arial"/>
                <a:cs typeface="Arial"/>
                <a:sym typeface="Arial"/>
              </a:defRPr>
            </a:lvl8pPr>
            <a:lvl9pPr indent="-347154" lvl="8" marL="4114800" marR="0" rtl="0" algn="l">
              <a:lnSpc>
                <a:spcPct val="90000"/>
              </a:lnSpc>
              <a:spcBef>
                <a:spcPts val="800"/>
              </a:spcBef>
              <a:spcAft>
                <a:spcPts val="0"/>
              </a:spcAft>
              <a:buClr>
                <a:schemeClr val="dk1"/>
              </a:buClr>
              <a:buSzPts val="1867"/>
              <a:buFont typeface="Arial"/>
              <a:buChar char="•"/>
              <a:defRPr b="1" i="0" sz="1867" u="none" cap="none" strike="noStrike">
                <a:solidFill>
                  <a:schemeClr val="dk1"/>
                </a:solidFill>
                <a:latin typeface="Arial"/>
                <a:ea typeface="Arial"/>
                <a:cs typeface="Arial"/>
                <a:sym typeface="Arial"/>
              </a:defRPr>
            </a:lvl9pPr>
          </a:lstStyle>
          <a:p/>
        </p:txBody>
      </p:sp>
      <p:sp>
        <p:nvSpPr>
          <p:cNvPr id="210" name="Google Shape;210;p32"/>
          <p:cNvSpPr txBox="1"/>
          <p:nvPr/>
        </p:nvSpPr>
        <p:spPr>
          <a:xfrm>
            <a:off x="4102872" y="6636524"/>
            <a:ext cx="3986256" cy="1384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900" u="none" cap="none" strike="noStrike">
                <a:solidFill>
                  <a:schemeClr val="dk2"/>
                </a:solidFill>
                <a:latin typeface="Arial"/>
                <a:ea typeface="Arial"/>
                <a:cs typeface="Arial"/>
                <a:sym typeface="Arial"/>
              </a:rPr>
              <a:t>Copyright © 2018 Accenture  All rights reserved.</a:t>
            </a:r>
            <a:endParaRPr b="0" i="0" sz="900" u="none" cap="none" strike="noStrike">
              <a:solidFill>
                <a:schemeClr val="dk2"/>
              </a:solidFill>
              <a:latin typeface="Arial"/>
              <a:ea typeface="Arial"/>
              <a:cs typeface="Arial"/>
              <a:sym typeface="Arial"/>
            </a:endParaRPr>
          </a:p>
        </p:txBody>
      </p:sp>
      <p:grpSp>
        <p:nvGrpSpPr>
          <p:cNvPr id="211" name="Google Shape;211;p32"/>
          <p:cNvGrpSpPr/>
          <p:nvPr/>
        </p:nvGrpSpPr>
        <p:grpSpPr>
          <a:xfrm>
            <a:off x="345019" y="6488144"/>
            <a:ext cx="2028922" cy="303536"/>
            <a:chOff x="746538" y="460549"/>
            <a:chExt cx="3333864" cy="498762"/>
          </a:xfrm>
        </p:grpSpPr>
        <p:sp>
          <p:nvSpPr>
            <p:cNvPr id="212" name="Google Shape;212;p32"/>
            <p:cNvSpPr/>
            <p:nvPr/>
          </p:nvSpPr>
          <p:spPr>
            <a:xfrm>
              <a:off x="1701688" y="460549"/>
              <a:ext cx="163773" cy="172935"/>
            </a:xfrm>
            <a:custGeom>
              <a:rect b="b" l="l" r="r" t="t"/>
              <a:pathLst>
                <a:path extrusionOk="0" h="302" w="286">
                  <a:moveTo>
                    <a:pt x="0" y="213"/>
                  </a:moveTo>
                  <a:lnTo>
                    <a:pt x="167" y="151"/>
                  </a:lnTo>
                  <a:lnTo>
                    <a:pt x="0" y="85"/>
                  </a:lnTo>
                  <a:lnTo>
                    <a:pt x="0" y="0"/>
                  </a:lnTo>
                  <a:lnTo>
                    <a:pt x="286" y="116"/>
                  </a:lnTo>
                  <a:lnTo>
                    <a:pt x="286" y="187"/>
                  </a:lnTo>
                  <a:lnTo>
                    <a:pt x="0" y="302"/>
                  </a:lnTo>
                  <a:lnTo>
                    <a:pt x="0" y="213"/>
                  </a:lnTo>
                  <a:close/>
                </a:path>
              </a:pathLst>
            </a:custGeom>
            <a:solidFill>
              <a:srgbClr val="00D7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32"/>
            <p:cNvSpPr/>
            <p:nvPr/>
          </p:nvSpPr>
          <p:spPr>
            <a:xfrm>
              <a:off x="746538" y="643791"/>
              <a:ext cx="1641736" cy="254248"/>
            </a:xfrm>
            <a:custGeom>
              <a:rect b="b" l="l" r="r" t="t"/>
              <a:pathLst>
                <a:path extrusionOk="0" h="100" w="653">
                  <a:moveTo>
                    <a:pt x="25" y="100"/>
                  </a:moveTo>
                  <a:cubicBezTo>
                    <a:pt x="11" y="100"/>
                    <a:pt x="0" y="93"/>
                    <a:pt x="0" y="78"/>
                  </a:cubicBezTo>
                  <a:cubicBezTo>
                    <a:pt x="0" y="77"/>
                    <a:pt x="0" y="77"/>
                    <a:pt x="0" y="77"/>
                  </a:cubicBezTo>
                  <a:cubicBezTo>
                    <a:pt x="0" y="58"/>
                    <a:pt x="16" y="52"/>
                    <a:pt x="36" y="52"/>
                  </a:cubicBezTo>
                  <a:cubicBezTo>
                    <a:pt x="45" y="52"/>
                    <a:pt x="45" y="52"/>
                    <a:pt x="45" y="52"/>
                  </a:cubicBezTo>
                  <a:cubicBezTo>
                    <a:pt x="45" y="49"/>
                    <a:pt x="45" y="49"/>
                    <a:pt x="45" y="49"/>
                  </a:cubicBezTo>
                  <a:cubicBezTo>
                    <a:pt x="45" y="41"/>
                    <a:pt x="42" y="37"/>
                    <a:pt x="34" y="37"/>
                  </a:cubicBezTo>
                  <a:cubicBezTo>
                    <a:pt x="27" y="37"/>
                    <a:pt x="23" y="41"/>
                    <a:pt x="22" y="46"/>
                  </a:cubicBezTo>
                  <a:cubicBezTo>
                    <a:pt x="2" y="46"/>
                    <a:pt x="2" y="46"/>
                    <a:pt x="2" y="46"/>
                  </a:cubicBezTo>
                  <a:cubicBezTo>
                    <a:pt x="4" y="30"/>
                    <a:pt x="17" y="22"/>
                    <a:pt x="35" y="22"/>
                  </a:cubicBezTo>
                  <a:cubicBezTo>
                    <a:pt x="53" y="22"/>
                    <a:pt x="66" y="29"/>
                    <a:pt x="66" y="48"/>
                  </a:cubicBezTo>
                  <a:cubicBezTo>
                    <a:pt x="66" y="98"/>
                    <a:pt x="66" y="98"/>
                    <a:pt x="66" y="98"/>
                  </a:cubicBezTo>
                  <a:cubicBezTo>
                    <a:pt x="45" y="98"/>
                    <a:pt x="45" y="98"/>
                    <a:pt x="45" y="98"/>
                  </a:cubicBezTo>
                  <a:cubicBezTo>
                    <a:pt x="45" y="90"/>
                    <a:pt x="45" y="90"/>
                    <a:pt x="45" y="90"/>
                  </a:cubicBezTo>
                  <a:cubicBezTo>
                    <a:pt x="42" y="95"/>
                    <a:pt x="35" y="100"/>
                    <a:pt x="25" y="100"/>
                  </a:cubicBezTo>
                  <a:close/>
                  <a:moveTo>
                    <a:pt x="45" y="73"/>
                  </a:moveTo>
                  <a:cubicBezTo>
                    <a:pt x="45" y="66"/>
                    <a:pt x="45" y="66"/>
                    <a:pt x="45" y="66"/>
                  </a:cubicBezTo>
                  <a:cubicBezTo>
                    <a:pt x="37" y="66"/>
                    <a:pt x="37" y="66"/>
                    <a:pt x="37" y="66"/>
                  </a:cubicBezTo>
                  <a:cubicBezTo>
                    <a:pt x="26" y="66"/>
                    <a:pt x="21" y="69"/>
                    <a:pt x="21" y="76"/>
                  </a:cubicBezTo>
                  <a:cubicBezTo>
                    <a:pt x="21" y="77"/>
                    <a:pt x="21" y="77"/>
                    <a:pt x="21" y="77"/>
                  </a:cubicBezTo>
                  <a:cubicBezTo>
                    <a:pt x="21" y="82"/>
                    <a:pt x="24" y="85"/>
                    <a:pt x="31" y="85"/>
                  </a:cubicBezTo>
                  <a:cubicBezTo>
                    <a:pt x="38" y="85"/>
                    <a:pt x="45" y="81"/>
                    <a:pt x="45" y="73"/>
                  </a:cubicBezTo>
                  <a:close/>
                  <a:moveTo>
                    <a:pt x="114" y="100"/>
                  </a:moveTo>
                  <a:cubicBezTo>
                    <a:pt x="93" y="100"/>
                    <a:pt x="78" y="87"/>
                    <a:pt x="78" y="62"/>
                  </a:cubicBezTo>
                  <a:cubicBezTo>
                    <a:pt x="78" y="61"/>
                    <a:pt x="78" y="61"/>
                    <a:pt x="78" y="61"/>
                  </a:cubicBezTo>
                  <a:cubicBezTo>
                    <a:pt x="78" y="35"/>
                    <a:pt x="94" y="22"/>
                    <a:pt x="114" y="22"/>
                  </a:cubicBezTo>
                  <a:cubicBezTo>
                    <a:pt x="131" y="22"/>
                    <a:pt x="145" y="30"/>
                    <a:pt x="147" y="50"/>
                  </a:cubicBezTo>
                  <a:cubicBezTo>
                    <a:pt x="127" y="50"/>
                    <a:pt x="127" y="50"/>
                    <a:pt x="127" y="50"/>
                  </a:cubicBezTo>
                  <a:cubicBezTo>
                    <a:pt x="125" y="43"/>
                    <a:pt x="122" y="38"/>
                    <a:pt x="114" y="38"/>
                  </a:cubicBezTo>
                  <a:cubicBezTo>
                    <a:pt x="105" y="38"/>
                    <a:pt x="99" y="45"/>
                    <a:pt x="99" y="60"/>
                  </a:cubicBezTo>
                  <a:cubicBezTo>
                    <a:pt x="99" y="62"/>
                    <a:pt x="99" y="62"/>
                    <a:pt x="99" y="62"/>
                  </a:cubicBezTo>
                  <a:cubicBezTo>
                    <a:pt x="99" y="77"/>
                    <a:pt x="105" y="84"/>
                    <a:pt x="114" y="84"/>
                  </a:cubicBezTo>
                  <a:cubicBezTo>
                    <a:pt x="122" y="84"/>
                    <a:pt x="127" y="79"/>
                    <a:pt x="128" y="71"/>
                  </a:cubicBezTo>
                  <a:cubicBezTo>
                    <a:pt x="147" y="71"/>
                    <a:pt x="147" y="71"/>
                    <a:pt x="147" y="71"/>
                  </a:cubicBezTo>
                  <a:cubicBezTo>
                    <a:pt x="146" y="88"/>
                    <a:pt x="134" y="100"/>
                    <a:pt x="114" y="100"/>
                  </a:cubicBezTo>
                  <a:close/>
                  <a:moveTo>
                    <a:pt x="192" y="100"/>
                  </a:moveTo>
                  <a:cubicBezTo>
                    <a:pt x="171" y="100"/>
                    <a:pt x="156" y="87"/>
                    <a:pt x="156" y="62"/>
                  </a:cubicBezTo>
                  <a:cubicBezTo>
                    <a:pt x="156" y="61"/>
                    <a:pt x="156" y="61"/>
                    <a:pt x="156" y="61"/>
                  </a:cubicBezTo>
                  <a:cubicBezTo>
                    <a:pt x="156" y="35"/>
                    <a:pt x="172" y="22"/>
                    <a:pt x="192" y="22"/>
                  </a:cubicBezTo>
                  <a:cubicBezTo>
                    <a:pt x="209" y="22"/>
                    <a:pt x="223" y="30"/>
                    <a:pt x="225" y="50"/>
                  </a:cubicBezTo>
                  <a:cubicBezTo>
                    <a:pt x="205" y="50"/>
                    <a:pt x="205" y="50"/>
                    <a:pt x="205" y="50"/>
                  </a:cubicBezTo>
                  <a:cubicBezTo>
                    <a:pt x="204" y="43"/>
                    <a:pt x="200" y="38"/>
                    <a:pt x="193" y="38"/>
                  </a:cubicBezTo>
                  <a:cubicBezTo>
                    <a:pt x="184" y="38"/>
                    <a:pt x="177" y="45"/>
                    <a:pt x="177" y="60"/>
                  </a:cubicBezTo>
                  <a:cubicBezTo>
                    <a:pt x="177" y="62"/>
                    <a:pt x="177" y="62"/>
                    <a:pt x="177" y="62"/>
                  </a:cubicBezTo>
                  <a:cubicBezTo>
                    <a:pt x="177" y="77"/>
                    <a:pt x="183" y="84"/>
                    <a:pt x="193" y="84"/>
                  </a:cubicBezTo>
                  <a:cubicBezTo>
                    <a:pt x="200" y="84"/>
                    <a:pt x="205" y="79"/>
                    <a:pt x="206" y="71"/>
                  </a:cubicBezTo>
                  <a:cubicBezTo>
                    <a:pt x="226" y="71"/>
                    <a:pt x="226" y="71"/>
                    <a:pt x="226" y="71"/>
                  </a:cubicBezTo>
                  <a:cubicBezTo>
                    <a:pt x="224" y="88"/>
                    <a:pt x="212" y="100"/>
                    <a:pt x="192" y="100"/>
                  </a:cubicBezTo>
                  <a:close/>
                  <a:moveTo>
                    <a:pt x="271" y="100"/>
                  </a:moveTo>
                  <a:cubicBezTo>
                    <a:pt x="249" y="100"/>
                    <a:pt x="234" y="87"/>
                    <a:pt x="234" y="62"/>
                  </a:cubicBezTo>
                  <a:cubicBezTo>
                    <a:pt x="234" y="61"/>
                    <a:pt x="234" y="61"/>
                    <a:pt x="234" y="61"/>
                  </a:cubicBezTo>
                  <a:cubicBezTo>
                    <a:pt x="234" y="35"/>
                    <a:pt x="250" y="22"/>
                    <a:pt x="270" y="22"/>
                  </a:cubicBezTo>
                  <a:cubicBezTo>
                    <a:pt x="289" y="22"/>
                    <a:pt x="305" y="32"/>
                    <a:pt x="305" y="57"/>
                  </a:cubicBezTo>
                  <a:cubicBezTo>
                    <a:pt x="305" y="66"/>
                    <a:pt x="305" y="66"/>
                    <a:pt x="305" y="66"/>
                  </a:cubicBezTo>
                  <a:cubicBezTo>
                    <a:pt x="256" y="66"/>
                    <a:pt x="256" y="66"/>
                    <a:pt x="256" y="66"/>
                  </a:cubicBezTo>
                  <a:cubicBezTo>
                    <a:pt x="256" y="80"/>
                    <a:pt x="262" y="85"/>
                    <a:pt x="271" y="85"/>
                  </a:cubicBezTo>
                  <a:cubicBezTo>
                    <a:pt x="279" y="85"/>
                    <a:pt x="284" y="80"/>
                    <a:pt x="285" y="75"/>
                  </a:cubicBezTo>
                  <a:cubicBezTo>
                    <a:pt x="305" y="75"/>
                    <a:pt x="305" y="75"/>
                    <a:pt x="305" y="75"/>
                  </a:cubicBezTo>
                  <a:cubicBezTo>
                    <a:pt x="302" y="89"/>
                    <a:pt x="291" y="100"/>
                    <a:pt x="271" y="100"/>
                  </a:cubicBezTo>
                  <a:close/>
                  <a:moveTo>
                    <a:pt x="256" y="52"/>
                  </a:moveTo>
                  <a:cubicBezTo>
                    <a:pt x="284" y="52"/>
                    <a:pt x="284" y="52"/>
                    <a:pt x="284" y="52"/>
                  </a:cubicBezTo>
                  <a:cubicBezTo>
                    <a:pt x="284" y="41"/>
                    <a:pt x="279" y="36"/>
                    <a:pt x="270" y="36"/>
                  </a:cubicBezTo>
                  <a:cubicBezTo>
                    <a:pt x="264" y="36"/>
                    <a:pt x="258" y="40"/>
                    <a:pt x="256" y="52"/>
                  </a:cubicBezTo>
                  <a:close/>
                  <a:moveTo>
                    <a:pt x="318" y="23"/>
                  </a:moveTo>
                  <a:cubicBezTo>
                    <a:pt x="339" y="23"/>
                    <a:pt x="339" y="23"/>
                    <a:pt x="339" y="23"/>
                  </a:cubicBezTo>
                  <a:cubicBezTo>
                    <a:pt x="339" y="34"/>
                    <a:pt x="339" y="34"/>
                    <a:pt x="339" y="34"/>
                  </a:cubicBezTo>
                  <a:cubicBezTo>
                    <a:pt x="342" y="27"/>
                    <a:pt x="350" y="22"/>
                    <a:pt x="361" y="22"/>
                  </a:cubicBezTo>
                  <a:cubicBezTo>
                    <a:pt x="375" y="22"/>
                    <a:pt x="384" y="30"/>
                    <a:pt x="384" y="48"/>
                  </a:cubicBezTo>
                  <a:cubicBezTo>
                    <a:pt x="384" y="98"/>
                    <a:pt x="384" y="98"/>
                    <a:pt x="384" y="98"/>
                  </a:cubicBezTo>
                  <a:cubicBezTo>
                    <a:pt x="363" y="98"/>
                    <a:pt x="363" y="98"/>
                    <a:pt x="363" y="98"/>
                  </a:cubicBezTo>
                  <a:cubicBezTo>
                    <a:pt x="363" y="51"/>
                    <a:pt x="363" y="51"/>
                    <a:pt x="363" y="51"/>
                  </a:cubicBezTo>
                  <a:cubicBezTo>
                    <a:pt x="363" y="42"/>
                    <a:pt x="359" y="39"/>
                    <a:pt x="352" y="39"/>
                  </a:cubicBezTo>
                  <a:cubicBezTo>
                    <a:pt x="344" y="39"/>
                    <a:pt x="339" y="43"/>
                    <a:pt x="339" y="52"/>
                  </a:cubicBezTo>
                  <a:cubicBezTo>
                    <a:pt x="339" y="98"/>
                    <a:pt x="339" y="98"/>
                    <a:pt x="339" y="98"/>
                  </a:cubicBezTo>
                  <a:cubicBezTo>
                    <a:pt x="318" y="98"/>
                    <a:pt x="318" y="98"/>
                    <a:pt x="318" y="98"/>
                  </a:cubicBezTo>
                  <a:lnTo>
                    <a:pt x="318" y="23"/>
                  </a:lnTo>
                  <a:close/>
                  <a:moveTo>
                    <a:pt x="423" y="0"/>
                  </a:moveTo>
                  <a:cubicBezTo>
                    <a:pt x="423" y="23"/>
                    <a:pt x="423" y="23"/>
                    <a:pt x="423" y="23"/>
                  </a:cubicBezTo>
                  <a:cubicBezTo>
                    <a:pt x="438" y="23"/>
                    <a:pt x="438" y="23"/>
                    <a:pt x="438" y="23"/>
                  </a:cubicBezTo>
                  <a:cubicBezTo>
                    <a:pt x="438" y="39"/>
                    <a:pt x="438" y="39"/>
                    <a:pt x="438" y="39"/>
                  </a:cubicBezTo>
                  <a:cubicBezTo>
                    <a:pt x="423" y="39"/>
                    <a:pt x="423" y="39"/>
                    <a:pt x="423" y="39"/>
                  </a:cubicBezTo>
                  <a:cubicBezTo>
                    <a:pt x="423" y="75"/>
                    <a:pt x="423" y="75"/>
                    <a:pt x="423" y="75"/>
                  </a:cubicBezTo>
                  <a:cubicBezTo>
                    <a:pt x="423" y="80"/>
                    <a:pt x="426" y="83"/>
                    <a:pt x="431" y="83"/>
                  </a:cubicBezTo>
                  <a:cubicBezTo>
                    <a:pt x="434" y="83"/>
                    <a:pt x="436" y="82"/>
                    <a:pt x="438" y="81"/>
                  </a:cubicBezTo>
                  <a:cubicBezTo>
                    <a:pt x="438" y="98"/>
                    <a:pt x="438" y="98"/>
                    <a:pt x="438" y="98"/>
                  </a:cubicBezTo>
                  <a:cubicBezTo>
                    <a:pt x="436" y="99"/>
                    <a:pt x="432" y="99"/>
                    <a:pt x="426" y="99"/>
                  </a:cubicBezTo>
                  <a:cubicBezTo>
                    <a:pt x="410" y="99"/>
                    <a:pt x="402" y="92"/>
                    <a:pt x="402" y="77"/>
                  </a:cubicBezTo>
                  <a:cubicBezTo>
                    <a:pt x="402" y="39"/>
                    <a:pt x="402" y="39"/>
                    <a:pt x="402" y="39"/>
                  </a:cubicBezTo>
                  <a:cubicBezTo>
                    <a:pt x="393" y="39"/>
                    <a:pt x="393" y="39"/>
                    <a:pt x="393" y="39"/>
                  </a:cubicBezTo>
                  <a:cubicBezTo>
                    <a:pt x="393" y="23"/>
                    <a:pt x="393" y="23"/>
                    <a:pt x="393" y="23"/>
                  </a:cubicBezTo>
                  <a:cubicBezTo>
                    <a:pt x="402" y="23"/>
                    <a:pt x="402" y="23"/>
                    <a:pt x="402" y="23"/>
                  </a:cubicBezTo>
                  <a:cubicBezTo>
                    <a:pt x="402" y="9"/>
                    <a:pt x="402" y="9"/>
                    <a:pt x="402" y="9"/>
                  </a:cubicBezTo>
                  <a:lnTo>
                    <a:pt x="423" y="0"/>
                  </a:lnTo>
                  <a:close/>
                  <a:moveTo>
                    <a:pt x="517" y="98"/>
                  </a:moveTo>
                  <a:cubicBezTo>
                    <a:pt x="496" y="98"/>
                    <a:pt x="496" y="98"/>
                    <a:pt x="496" y="98"/>
                  </a:cubicBezTo>
                  <a:cubicBezTo>
                    <a:pt x="496" y="87"/>
                    <a:pt x="496" y="87"/>
                    <a:pt x="496" y="87"/>
                  </a:cubicBezTo>
                  <a:cubicBezTo>
                    <a:pt x="492" y="95"/>
                    <a:pt x="485" y="100"/>
                    <a:pt x="474" y="100"/>
                  </a:cubicBezTo>
                  <a:cubicBezTo>
                    <a:pt x="461" y="100"/>
                    <a:pt x="451" y="92"/>
                    <a:pt x="451" y="74"/>
                  </a:cubicBezTo>
                  <a:cubicBezTo>
                    <a:pt x="451" y="23"/>
                    <a:pt x="451" y="23"/>
                    <a:pt x="451" y="23"/>
                  </a:cubicBezTo>
                  <a:cubicBezTo>
                    <a:pt x="472" y="23"/>
                    <a:pt x="472" y="23"/>
                    <a:pt x="472" y="23"/>
                  </a:cubicBezTo>
                  <a:cubicBezTo>
                    <a:pt x="472" y="71"/>
                    <a:pt x="472" y="71"/>
                    <a:pt x="472" y="71"/>
                  </a:cubicBezTo>
                  <a:cubicBezTo>
                    <a:pt x="472" y="80"/>
                    <a:pt x="475" y="84"/>
                    <a:pt x="483" y="84"/>
                  </a:cubicBezTo>
                  <a:cubicBezTo>
                    <a:pt x="490" y="84"/>
                    <a:pt x="496" y="79"/>
                    <a:pt x="496" y="70"/>
                  </a:cubicBezTo>
                  <a:cubicBezTo>
                    <a:pt x="496" y="23"/>
                    <a:pt x="496" y="23"/>
                    <a:pt x="496" y="23"/>
                  </a:cubicBezTo>
                  <a:cubicBezTo>
                    <a:pt x="517" y="23"/>
                    <a:pt x="517" y="23"/>
                    <a:pt x="517" y="23"/>
                  </a:cubicBezTo>
                  <a:lnTo>
                    <a:pt x="517" y="98"/>
                  </a:lnTo>
                  <a:close/>
                  <a:moveTo>
                    <a:pt x="532" y="23"/>
                  </a:moveTo>
                  <a:cubicBezTo>
                    <a:pt x="553" y="23"/>
                    <a:pt x="553" y="23"/>
                    <a:pt x="553" y="23"/>
                  </a:cubicBezTo>
                  <a:cubicBezTo>
                    <a:pt x="553" y="37"/>
                    <a:pt x="553" y="37"/>
                    <a:pt x="553" y="37"/>
                  </a:cubicBezTo>
                  <a:cubicBezTo>
                    <a:pt x="558" y="27"/>
                    <a:pt x="565" y="22"/>
                    <a:pt x="576" y="22"/>
                  </a:cubicBezTo>
                  <a:cubicBezTo>
                    <a:pt x="576" y="43"/>
                    <a:pt x="576" y="43"/>
                    <a:pt x="576" y="43"/>
                  </a:cubicBezTo>
                  <a:cubicBezTo>
                    <a:pt x="562" y="43"/>
                    <a:pt x="553" y="47"/>
                    <a:pt x="553" y="60"/>
                  </a:cubicBezTo>
                  <a:cubicBezTo>
                    <a:pt x="553" y="98"/>
                    <a:pt x="553" y="98"/>
                    <a:pt x="553" y="98"/>
                  </a:cubicBezTo>
                  <a:cubicBezTo>
                    <a:pt x="532" y="98"/>
                    <a:pt x="532" y="98"/>
                    <a:pt x="532" y="98"/>
                  </a:cubicBezTo>
                  <a:lnTo>
                    <a:pt x="532" y="23"/>
                  </a:lnTo>
                  <a:close/>
                  <a:moveTo>
                    <a:pt x="619" y="100"/>
                  </a:moveTo>
                  <a:cubicBezTo>
                    <a:pt x="597" y="100"/>
                    <a:pt x="583" y="87"/>
                    <a:pt x="583" y="62"/>
                  </a:cubicBezTo>
                  <a:cubicBezTo>
                    <a:pt x="583" y="61"/>
                    <a:pt x="583" y="61"/>
                    <a:pt x="583" y="61"/>
                  </a:cubicBezTo>
                  <a:cubicBezTo>
                    <a:pt x="583" y="35"/>
                    <a:pt x="598" y="22"/>
                    <a:pt x="618" y="22"/>
                  </a:cubicBezTo>
                  <a:cubicBezTo>
                    <a:pt x="637" y="22"/>
                    <a:pt x="653" y="32"/>
                    <a:pt x="653" y="57"/>
                  </a:cubicBezTo>
                  <a:cubicBezTo>
                    <a:pt x="653" y="66"/>
                    <a:pt x="653" y="66"/>
                    <a:pt x="653" y="66"/>
                  </a:cubicBezTo>
                  <a:cubicBezTo>
                    <a:pt x="604" y="66"/>
                    <a:pt x="604" y="66"/>
                    <a:pt x="604" y="66"/>
                  </a:cubicBezTo>
                  <a:cubicBezTo>
                    <a:pt x="605" y="80"/>
                    <a:pt x="610" y="85"/>
                    <a:pt x="620" y="85"/>
                  </a:cubicBezTo>
                  <a:cubicBezTo>
                    <a:pt x="628" y="85"/>
                    <a:pt x="632" y="80"/>
                    <a:pt x="633" y="75"/>
                  </a:cubicBezTo>
                  <a:cubicBezTo>
                    <a:pt x="653" y="75"/>
                    <a:pt x="653" y="75"/>
                    <a:pt x="653" y="75"/>
                  </a:cubicBezTo>
                  <a:cubicBezTo>
                    <a:pt x="650" y="89"/>
                    <a:pt x="639" y="100"/>
                    <a:pt x="619" y="100"/>
                  </a:cubicBezTo>
                  <a:close/>
                  <a:moveTo>
                    <a:pt x="604" y="52"/>
                  </a:moveTo>
                  <a:cubicBezTo>
                    <a:pt x="632" y="52"/>
                    <a:pt x="632" y="52"/>
                    <a:pt x="632" y="52"/>
                  </a:cubicBezTo>
                  <a:cubicBezTo>
                    <a:pt x="632" y="41"/>
                    <a:pt x="627" y="36"/>
                    <a:pt x="619" y="36"/>
                  </a:cubicBezTo>
                  <a:cubicBezTo>
                    <a:pt x="612" y="36"/>
                    <a:pt x="606" y="40"/>
                    <a:pt x="604" y="5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32"/>
            <p:cNvSpPr/>
            <p:nvPr/>
          </p:nvSpPr>
          <p:spPr>
            <a:xfrm>
              <a:off x="2418624" y="615732"/>
              <a:ext cx="1661778" cy="343579"/>
            </a:xfrm>
            <a:custGeom>
              <a:rect b="b" l="l" r="r" t="t"/>
              <a:pathLst>
                <a:path extrusionOk="0" h="135" w="661">
                  <a:moveTo>
                    <a:pt x="20" y="17"/>
                  </a:moveTo>
                  <a:cubicBezTo>
                    <a:pt x="20" y="34"/>
                    <a:pt x="20" y="34"/>
                    <a:pt x="20" y="34"/>
                  </a:cubicBezTo>
                  <a:cubicBezTo>
                    <a:pt x="37" y="34"/>
                    <a:pt x="37" y="34"/>
                    <a:pt x="37" y="34"/>
                  </a:cubicBezTo>
                  <a:cubicBezTo>
                    <a:pt x="37" y="43"/>
                    <a:pt x="37" y="43"/>
                    <a:pt x="37" y="43"/>
                  </a:cubicBezTo>
                  <a:cubicBezTo>
                    <a:pt x="20" y="43"/>
                    <a:pt x="20" y="43"/>
                    <a:pt x="20" y="43"/>
                  </a:cubicBezTo>
                  <a:cubicBezTo>
                    <a:pt x="20" y="90"/>
                    <a:pt x="20" y="90"/>
                    <a:pt x="20" y="90"/>
                  </a:cubicBezTo>
                  <a:cubicBezTo>
                    <a:pt x="20" y="98"/>
                    <a:pt x="23" y="101"/>
                    <a:pt x="29" y="101"/>
                  </a:cubicBezTo>
                  <a:cubicBezTo>
                    <a:pt x="33" y="101"/>
                    <a:pt x="35" y="101"/>
                    <a:pt x="37" y="100"/>
                  </a:cubicBezTo>
                  <a:cubicBezTo>
                    <a:pt x="37" y="109"/>
                    <a:pt x="37" y="109"/>
                    <a:pt x="37" y="109"/>
                  </a:cubicBezTo>
                  <a:cubicBezTo>
                    <a:pt x="35" y="110"/>
                    <a:pt x="33" y="110"/>
                    <a:pt x="29" y="110"/>
                  </a:cubicBezTo>
                  <a:cubicBezTo>
                    <a:pt x="16" y="110"/>
                    <a:pt x="10" y="103"/>
                    <a:pt x="10" y="91"/>
                  </a:cubicBezTo>
                  <a:cubicBezTo>
                    <a:pt x="10" y="43"/>
                    <a:pt x="10" y="43"/>
                    <a:pt x="10" y="43"/>
                  </a:cubicBezTo>
                  <a:cubicBezTo>
                    <a:pt x="0" y="43"/>
                    <a:pt x="0" y="43"/>
                    <a:pt x="0" y="43"/>
                  </a:cubicBezTo>
                  <a:cubicBezTo>
                    <a:pt x="0" y="34"/>
                    <a:pt x="0" y="34"/>
                    <a:pt x="0" y="34"/>
                  </a:cubicBezTo>
                  <a:cubicBezTo>
                    <a:pt x="10" y="34"/>
                    <a:pt x="10" y="34"/>
                    <a:pt x="10" y="34"/>
                  </a:cubicBezTo>
                  <a:cubicBezTo>
                    <a:pt x="10" y="17"/>
                    <a:pt x="10" y="17"/>
                    <a:pt x="10" y="17"/>
                  </a:cubicBezTo>
                  <a:lnTo>
                    <a:pt x="20" y="17"/>
                  </a:lnTo>
                  <a:close/>
                  <a:moveTo>
                    <a:pt x="78" y="111"/>
                  </a:moveTo>
                  <a:cubicBezTo>
                    <a:pt x="59" y="111"/>
                    <a:pt x="46" y="97"/>
                    <a:pt x="46" y="76"/>
                  </a:cubicBezTo>
                  <a:cubicBezTo>
                    <a:pt x="46" y="68"/>
                    <a:pt x="46" y="68"/>
                    <a:pt x="46" y="68"/>
                  </a:cubicBezTo>
                  <a:cubicBezTo>
                    <a:pt x="46" y="47"/>
                    <a:pt x="59" y="33"/>
                    <a:pt x="78" y="33"/>
                  </a:cubicBezTo>
                  <a:cubicBezTo>
                    <a:pt x="94" y="33"/>
                    <a:pt x="108" y="43"/>
                    <a:pt x="108" y="67"/>
                  </a:cubicBezTo>
                  <a:cubicBezTo>
                    <a:pt x="108" y="74"/>
                    <a:pt x="108" y="74"/>
                    <a:pt x="108" y="74"/>
                  </a:cubicBezTo>
                  <a:cubicBezTo>
                    <a:pt x="57" y="74"/>
                    <a:pt x="57" y="74"/>
                    <a:pt x="57" y="74"/>
                  </a:cubicBezTo>
                  <a:cubicBezTo>
                    <a:pt x="57" y="76"/>
                    <a:pt x="57" y="76"/>
                    <a:pt x="57" y="76"/>
                  </a:cubicBezTo>
                  <a:cubicBezTo>
                    <a:pt x="57" y="93"/>
                    <a:pt x="65" y="102"/>
                    <a:pt x="79" y="102"/>
                  </a:cubicBezTo>
                  <a:cubicBezTo>
                    <a:pt x="89" y="102"/>
                    <a:pt x="95" y="97"/>
                    <a:pt x="97" y="88"/>
                  </a:cubicBezTo>
                  <a:cubicBezTo>
                    <a:pt x="108" y="88"/>
                    <a:pt x="108" y="88"/>
                    <a:pt x="108" y="88"/>
                  </a:cubicBezTo>
                  <a:cubicBezTo>
                    <a:pt x="106" y="103"/>
                    <a:pt x="94" y="111"/>
                    <a:pt x="78" y="111"/>
                  </a:cubicBezTo>
                  <a:close/>
                  <a:moveTo>
                    <a:pt x="57" y="65"/>
                  </a:moveTo>
                  <a:cubicBezTo>
                    <a:pt x="97" y="65"/>
                    <a:pt x="97" y="65"/>
                    <a:pt x="97" y="65"/>
                  </a:cubicBezTo>
                  <a:cubicBezTo>
                    <a:pt x="97" y="63"/>
                    <a:pt x="97" y="63"/>
                    <a:pt x="97" y="63"/>
                  </a:cubicBezTo>
                  <a:cubicBezTo>
                    <a:pt x="96" y="48"/>
                    <a:pt x="89" y="42"/>
                    <a:pt x="78" y="42"/>
                  </a:cubicBezTo>
                  <a:cubicBezTo>
                    <a:pt x="67" y="42"/>
                    <a:pt x="58" y="49"/>
                    <a:pt x="57" y="65"/>
                  </a:cubicBezTo>
                  <a:close/>
                  <a:moveTo>
                    <a:pt x="152" y="111"/>
                  </a:moveTo>
                  <a:cubicBezTo>
                    <a:pt x="133" y="111"/>
                    <a:pt x="119" y="98"/>
                    <a:pt x="119" y="76"/>
                  </a:cubicBezTo>
                  <a:cubicBezTo>
                    <a:pt x="119" y="68"/>
                    <a:pt x="119" y="68"/>
                    <a:pt x="119" y="68"/>
                  </a:cubicBezTo>
                  <a:cubicBezTo>
                    <a:pt x="119" y="46"/>
                    <a:pt x="133" y="33"/>
                    <a:pt x="151" y="33"/>
                  </a:cubicBezTo>
                  <a:cubicBezTo>
                    <a:pt x="166" y="33"/>
                    <a:pt x="179" y="40"/>
                    <a:pt x="180" y="58"/>
                  </a:cubicBezTo>
                  <a:cubicBezTo>
                    <a:pt x="170" y="58"/>
                    <a:pt x="170" y="58"/>
                    <a:pt x="170" y="58"/>
                  </a:cubicBezTo>
                  <a:cubicBezTo>
                    <a:pt x="168" y="46"/>
                    <a:pt x="161" y="42"/>
                    <a:pt x="151" y="42"/>
                  </a:cubicBezTo>
                  <a:cubicBezTo>
                    <a:pt x="139" y="42"/>
                    <a:pt x="130" y="51"/>
                    <a:pt x="130" y="68"/>
                  </a:cubicBezTo>
                  <a:cubicBezTo>
                    <a:pt x="130" y="76"/>
                    <a:pt x="130" y="76"/>
                    <a:pt x="130" y="76"/>
                  </a:cubicBezTo>
                  <a:cubicBezTo>
                    <a:pt x="130" y="93"/>
                    <a:pt x="139" y="102"/>
                    <a:pt x="152" y="102"/>
                  </a:cubicBezTo>
                  <a:cubicBezTo>
                    <a:pt x="161" y="102"/>
                    <a:pt x="170" y="96"/>
                    <a:pt x="171" y="84"/>
                  </a:cubicBezTo>
                  <a:cubicBezTo>
                    <a:pt x="181" y="84"/>
                    <a:pt x="181" y="84"/>
                    <a:pt x="181" y="84"/>
                  </a:cubicBezTo>
                  <a:cubicBezTo>
                    <a:pt x="180" y="100"/>
                    <a:pt x="168" y="111"/>
                    <a:pt x="152" y="111"/>
                  </a:cubicBezTo>
                  <a:close/>
                  <a:moveTo>
                    <a:pt x="195" y="0"/>
                  </a:moveTo>
                  <a:cubicBezTo>
                    <a:pt x="206" y="0"/>
                    <a:pt x="206" y="0"/>
                    <a:pt x="206" y="0"/>
                  </a:cubicBezTo>
                  <a:cubicBezTo>
                    <a:pt x="206" y="45"/>
                    <a:pt x="206" y="45"/>
                    <a:pt x="206" y="45"/>
                  </a:cubicBezTo>
                  <a:cubicBezTo>
                    <a:pt x="209" y="39"/>
                    <a:pt x="216" y="33"/>
                    <a:pt x="228" y="33"/>
                  </a:cubicBezTo>
                  <a:cubicBezTo>
                    <a:pt x="242" y="33"/>
                    <a:pt x="252" y="41"/>
                    <a:pt x="252" y="61"/>
                  </a:cubicBezTo>
                  <a:cubicBezTo>
                    <a:pt x="252" y="109"/>
                    <a:pt x="252" y="109"/>
                    <a:pt x="252" y="109"/>
                  </a:cubicBezTo>
                  <a:cubicBezTo>
                    <a:pt x="241" y="109"/>
                    <a:pt x="241" y="109"/>
                    <a:pt x="241" y="109"/>
                  </a:cubicBezTo>
                  <a:cubicBezTo>
                    <a:pt x="241" y="60"/>
                    <a:pt x="241" y="60"/>
                    <a:pt x="241" y="60"/>
                  </a:cubicBezTo>
                  <a:cubicBezTo>
                    <a:pt x="241" y="48"/>
                    <a:pt x="236" y="42"/>
                    <a:pt x="225" y="42"/>
                  </a:cubicBezTo>
                  <a:cubicBezTo>
                    <a:pt x="214" y="42"/>
                    <a:pt x="206" y="49"/>
                    <a:pt x="206" y="61"/>
                  </a:cubicBezTo>
                  <a:cubicBezTo>
                    <a:pt x="206" y="109"/>
                    <a:pt x="206" y="109"/>
                    <a:pt x="206" y="109"/>
                  </a:cubicBezTo>
                  <a:cubicBezTo>
                    <a:pt x="195" y="109"/>
                    <a:pt x="195" y="109"/>
                    <a:pt x="195" y="109"/>
                  </a:cubicBezTo>
                  <a:lnTo>
                    <a:pt x="195" y="0"/>
                  </a:lnTo>
                  <a:close/>
                  <a:moveTo>
                    <a:pt x="269" y="34"/>
                  </a:moveTo>
                  <a:cubicBezTo>
                    <a:pt x="280" y="34"/>
                    <a:pt x="280" y="34"/>
                    <a:pt x="280" y="34"/>
                  </a:cubicBezTo>
                  <a:cubicBezTo>
                    <a:pt x="280" y="45"/>
                    <a:pt x="280" y="45"/>
                    <a:pt x="280" y="45"/>
                  </a:cubicBezTo>
                  <a:cubicBezTo>
                    <a:pt x="283" y="39"/>
                    <a:pt x="291" y="33"/>
                    <a:pt x="302" y="33"/>
                  </a:cubicBezTo>
                  <a:cubicBezTo>
                    <a:pt x="316" y="33"/>
                    <a:pt x="326" y="41"/>
                    <a:pt x="326" y="61"/>
                  </a:cubicBezTo>
                  <a:cubicBezTo>
                    <a:pt x="326" y="109"/>
                    <a:pt x="326" y="109"/>
                    <a:pt x="326" y="109"/>
                  </a:cubicBezTo>
                  <a:cubicBezTo>
                    <a:pt x="315" y="109"/>
                    <a:pt x="315" y="109"/>
                    <a:pt x="315" y="109"/>
                  </a:cubicBezTo>
                  <a:cubicBezTo>
                    <a:pt x="315" y="60"/>
                    <a:pt x="315" y="60"/>
                    <a:pt x="315" y="60"/>
                  </a:cubicBezTo>
                  <a:cubicBezTo>
                    <a:pt x="315" y="48"/>
                    <a:pt x="310" y="42"/>
                    <a:pt x="299" y="42"/>
                  </a:cubicBezTo>
                  <a:cubicBezTo>
                    <a:pt x="289" y="42"/>
                    <a:pt x="280" y="49"/>
                    <a:pt x="280" y="61"/>
                  </a:cubicBezTo>
                  <a:cubicBezTo>
                    <a:pt x="280" y="109"/>
                    <a:pt x="280" y="109"/>
                    <a:pt x="280" y="109"/>
                  </a:cubicBezTo>
                  <a:cubicBezTo>
                    <a:pt x="269" y="109"/>
                    <a:pt x="269" y="109"/>
                    <a:pt x="269" y="109"/>
                  </a:cubicBezTo>
                  <a:lnTo>
                    <a:pt x="269" y="34"/>
                  </a:lnTo>
                  <a:close/>
                  <a:moveTo>
                    <a:pt x="340" y="76"/>
                  </a:moveTo>
                  <a:cubicBezTo>
                    <a:pt x="340" y="67"/>
                    <a:pt x="340" y="67"/>
                    <a:pt x="340" y="67"/>
                  </a:cubicBezTo>
                  <a:cubicBezTo>
                    <a:pt x="340" y="47"/>
                    <a:pt x="354" y="33"/>
                    <a:pt x="373" y="33"/>
                  </a:cubicBezTo>
                  <a:cubicBezTo>
                    <a:pt x="392" y="33"/>
                    <a:pt x="406" y="47"/>
                    <a:pt x="406" y="67"/>
                  </a:cubicBezTo>
                  <a:cubicBezTo>
                    <a:pt x="406" y="76"/>
                    <a:pt x="406" y="76"/>
                    <a:pt x="406" y="76"/>
                  </a:cubicBezTo>
                  <a:cubicBezTo>
                    <a:pt x="406" y="97"/>
                    <a:pt x="392" y="111"/>
                    <a:pt x="373" y="111"/>
                  </a:cubicBezTo>
                  <a:cubicBezTo>
                    <a:pt x="353" y="111"/>
                    <a:pt x="340" y="96"/>
                    <a:pt x="340" y="76"/>
                  </a:cubicBezTo>
                  <a:close/>
                  <a:moveTo>
                    <a:pt x="394" y="76"/>
                  </a:moveTo>
                  <a:cubicBezTo>
                    <a:pt x="394" y="68"/>
                    <a:pt x="394" y="68"/>
                    <a:pt x="394" y="68"/>
                  </a:cubicBezTo>
                  <a:cubicBezTo>
                    <a:pt x="394" y="52"/>
                    <a:pt x="386" y="42"/>
                    <a:pt x="373" y="42"/>
                  </a:cubicBezTo>
                  <a:cubicBezTo>
                    <a:pt x="359" y="42"/>
                    <a:pt x="351" y="52"/>
                    <a:pt x="351" y="67"/>
                  </a:cubicBezTo>
                  <a:cubicBezTo>
                    <a:pt x="351" y="76"/>
                    <a:pt x="351" y="76"/>
                    <a:pt x="351" y="76"/>
                  </a:cubicBezTo>
                  <a:cubicBezTo>
                    <a:pt x="351" y="92"/>
                    <a:pt x="359" y="102"/>
                    <a:pt x="373" y="102"/>
                  </a:cubicBezTo>
                  <a:cubicBezTo>
                    <a:pt x="386" y="102"/>
                    <a:pt x="394" y="92"/>
                    <a:pt x="394" y="76"/>
                  </a:cubicBezTo>
                  <a:close/>
                  <a:moveTo>
                    <a:pt x="420" y="0"/>
                  </a:moveTo>
                  <a:cubicBezTo>
                    <a:pt x="431" y="0"/>
                    <a:pt x="431" y="0"/>
                    <a:pt x="431" y="0"/>
                  </a:cubicBezTo>
                  <a:cubicBezTo>
                    <a:pt x="431" y="109"/>
                    <a:pt x="431" y="109"/>
                    <a:pt x="431" y="109"/>
                  </a:cubicBezTo>
                  <a:cubicBezTo>
                    <a:pt x="420" y="109"/>
                    <a:pt x="420" y="109"/>
                    <a:pt x="420" y="109"/>
                  </a:cubicBezTo>
                  <a:lnTo>
                    <a:pt x="420" y="0"/>
                  </a:lnTo>
                  <a:close/>
                  <a:moveTo>
                    <a:pt x="446" y="76"/>
                  </a:moveTo>
                  <a:cubicBezTo>
                    <a:pt x="446" y="67"/>
                    <a:pt x="446" y="67"/>
                    <a:pt x="446" y="67"/>
                  </a:cubicBezTo>
                  <a:cubicBezTo>
                    <a:pt x="446" y="47"/>
                    <a:pt x="460" y="33"/>
                    <a:pt x="479" y="33"/>
                  </a:cubicBezTo>
                  <a:cubicBezTo>
                    <a:pt x="498" y="33"/>
                    <a:pt x="512" y="47"/>
                    <a:pt x="512" y="67"/>
                  </a:cubicBezTo>
                  <a:cubicBezTo>
                    <a:pt x="512" y="76"/>
                    <a:pt x="512" y="76"/>
                    <a:pt x="512" y="76"/>
                  </a:cubicBezTo>
                  <a:cubicBezTo>
                    <a:pt x="512" y="97"/>
                    <a:pt x="498" y="111"/>
                    <a:pt x="479" y="111"/>
                  </a:cubicBezTo>
                  <a:cubicBezTo>
                    <a:pt x="460" y="111"/>
                    <a:pt x="446" y="96"/>
                    <a:pt x="446" y="76"/>
                  </a:cubicBezTo>
                  <a:close/>
                  <a:moveTo>
                    <a:pt x="501" y="76"/>
                  </a:moveTo>
                  <a:cubicBezTo>
                    <a:pt x="501" y="68"/>
                    <a:pt x="501" y="68"/>
                    <a:pt x="501" y="68"/>
                  </a:cubicBezTo>
                  <a:cubicBezTo>
                    <a:pt x="501" y="52"/>
                    <a:pt x="492" y="42"/>
                    <a:pt x="479" y="42"/>
                  </a:cubicBezTo>
                  <a:cubicBezTo>
                    <a:pt x="466" y="42"/>
                    <a:pt x="457" y="52"/>
                    <a:pt x="457" y="67"/>
                  </a:cubicBezTo>
                  <a:cubicBezTo>
                    <a:pt x="457" y="76"/>
                    <a:pt x="457" y="76"/>
                    <a:pt x="457" y="76"/>
                  </a:cubicBezTo>
                  <a:cubicBezTo>
                    <a:pt x="457" y="92"/>
                    <a:pt x="466" y="102"/>
                    <a:pt x="479" y="102"/>
                  </a:cubicBezTo>
                  <a:cubicBezTo>
                    <a:pt x="493" y="102"/>
                    <a:pt x="501" y="92"/>
                    <a:pt x="501" y="76"/>
                  </a:cubicBezTo>
                  <a:close/>
                  <a:moveTo>
                    <a:pt x="555" y="135"/>
                  </a:moveTo>
                  <a:cubicBezTo>
                    <a:pt x="535" y="135"/>
                    <a:pt x="526" y="126"/>
                    <a:pt x="524" y="114"/>
                  </a:cubicBezTo>
                  <a:cubicBezTo>
                    <a:pt x="535" y="114"/>
                    <a:pt x="535" y="114"/>
                    <a:pt x="535" y="114"/>
                  </a:cubicBezTo>
                  <a:cubicBezTo>
                    <a:pt x="537" y="122"/>
                    <a:pt x="543" y="126"/>
                    <a:pt x="555" y="126"/>
                  </a:cubicBezTo>
                  <a:cubicBezTo>
                    <a:pt x="568" y="126"/>
                    <a:pt x="576" y="120"/>
                    <a:pt x="576" y="105"/>
                  </a:cubicBezTo>
                  <a:cubicBezTo>
                    <a:pt x="576" y="94"/>
                    <a:pt x="576" y="94"/>
                    <a:pt x="576" y="94"/>
                  </a:cubicBezTo>
                  <a:cubicBezTo>
                    <a:pt x="572" y="101"/>
                    <a:pt x="563" y="107"/>
                    <a:pt x="553" y="107"/>
                  </a:cubicBezTo>
                  <a:cubicBezTo>
                    <a:pt x="536" y="107"/>
                    <a:pt x="523" y="94"/>
                    <a:pt x="523" y="75"/>
                  </a:cubicBezTo>
                  <a:cubicBezTo>
                    <a:pt x="523" y="66"/>
                    <a:pt x="523" y="66"/>
                    <a:pt x="523" y="66"/>
                  </a:cubicBezTo>
                  <a:cubicBezTo>
                    <a:pt x="523" y="47"/>
                    <a:pt x="536" y="33"/>
                    <a:pt x="554" y="33"/>
                  </a:cubicBezTo>
                  <a:cubicBezTo>
                    <a:pt x="565" y="33"/>
                    <a:pt x="573" y="39"/>
                    <a:pt x="576" y="46"/>
                  </a:cubicBezTo>
                  <a:cubicBezTo>
                    <a:pt x="576" y="34"/>
                    <a:pt x="576" y="34"/>
                    <a:pt x="576" y="34"/>
                  </a:cubicBezTo>
                  <a:cubicBezTo>
                    <a:pt x="587" y="34"/>
                    <a:pt x="587" y="34"/>
                    <a:pt x="587" y="34"/>
                  </a:cubicBezTo>
                  <a:cubicBezTo>
                    <a:pt x="587" y="105"/>
                    <a:pt x="587" y="105"/>
                    <a:pt x="587" y="105"/>
                  </a:cubicBezTo>
                  <a:cubicBezTo>
                    <a:pt x="587" y="125"/>
                    <a:pt x="574" y="135"/>
                    <a:pt x="555" y="135"/>
                  </a:cubicBezTo>
                  <a:close/>
                  <a:moveTo>
                    <a:pt x="576" y="74"/>
                  </a:moveTo>
                  <a:cubicBezTo>
                    <a:pt x="576" y="66"/>
                    <a:pt x="576" y="66"/>
                    <a:pt x="576" y="66"/>
                  </a:cubicBezTo>
                  <a:cubicBezTo>
                    <a:pt x="576" y="51"/>
                    <a:pt x="569" y="42"/>
                    <a:pt x="555" y="42"/>
                  </a:cubicBezTo>
                  <a:cubicBezTo>
                    <a:pt x="542" y="42"/>
                    <a:pt x="534" y="51"/>
                    <a:pt x="534" y="66"/>
                  </a:cubicBezTo>
                  <a:cubicBezTo>
                    <a:pt x="534" y="75"/>
                    <a:pt x="534" y="75"/>
                    <a:pt x="534" y="75"/>
                  </a:cubicBezTo>
                  <a:cubicBezTo>
                    <a:pt x="534" y="90"/>
                    <a:pt x="543" y="98"/>
                    <a:pt x="555" y="98"/>
                  </a:cubicBezTo>
                  <a:cubicBezTo>
                    <a:pt x="567" y="98"/>
                    <a:pt x="576" y="89"/>
                    <a:pt x="576" y="74"/>
                  </a:cubicBezTo>
                  <a:close/>
                  <a:moveTo>
                    <a:pt x="631" y="89"/>
                  </a:moveTo>
                  <a:cubicBezTo>
                    <a:pt x="650" y="34"/>
                    <a:pt x="650" y="34"/>
                    <a:pt x="650" y="34"/>
                  </a:cubicBezTo>
                  <a:cubicBezTo>
                    <a:pt x="661" y="34"/>
                    <a:pt x="661" y="34"/>
                    <a:pt x="661" y="34"/>
                  </a:cubicBezTo>
                  <a:cubicBezTo>
                    <a:pt x="624" y="134"/>
                    <a:pt x="624" y="134"/>
                    <a:pt x="624" y="134"/>
                  </a:cubicBezTo>
                  <a:cubicBezTo>
                    <a:pt x="613" y="134"/>
                    <a:pt x="613" y="134"/>
                    <a:pt x="613" y="134"/>
                  </a:cubicBezTo>
                  <a:cubicBezTo>
                    <a:pt x="625" y="102"/>
                    <a:pt x="625" y="102"/>
                    <a:pt x="625" y="102"/>
                  </a:cubicBezTo>
                  <a:cubicBezTo>
                    <a:pt x="598" y="34"/>
                    <a:pt x="598" y="34"/>
                    <a:pt x="598" y="34"/>
                  </a:cubicBezTo>
                  <a:cubicBezTo>
                    <a:pt x="610" y="34"/>
                    <a:pt x="610" y="34"/>
                    <a:pt x="610" y="34"/>
                  </a:cubicBezTo>
                  <a:lnTo>
                    <a:pt x="631" y="89"/>
                  </a:lnTo>
                  <a:close/>
                </a:path>
              </a:pathLst>
            </a:custGeom>
            <a:solidFill>
              <a:srgbClr val="00D7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15" name="Google Shape;215;p32"/>
          <p:cNvSpPr txBox="1"/>
          <p:nvPr/>
        </p:nvSpPr>
        <p:spPr>
          <a:xfrm>
            <a:off x="11481758" y="6636524"/>
            <a:ext cx="373692" cy="138499"/>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fld id="{00000000-1234-1234-1234-123412341234}" type="slidenum">
              <a:rPr b="0" i="0" lang="en-US" sz="900" u="none">
                <a:solidFill>
                  <a:schemeClr val="dk2"/>
                </a:solidFill>
                <a:latin typeface="Arial"/>
                <a:ea typeface="Arial"/>
                <a:cs typeface="Arial"/>
                <a:sym typeface="Arial"/>
              </a:rPr>
              <a:t>‹#›</a:t>
            </a:fld>
            <a:endParaRPr b="0" i="0" sz="900" u="non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960">
          <p15:clr>
            <a:srgbClr val="F26B43"/>
          </p15:clr>
        </p15:guide>
        <p15:guide id="2" orient="horz" pos="2205">
          <p15:clr>
            <a:srgbClr val="F26B43"/>
          </p15:clr>
        </p15:guide>
        <p15:guide id="3" pos="1152">
          <p15:clr>
            <a:srgbClr val="F26B43"/>
          </p15:clr>
        </p15:guide>
        <p15:guide id="4" pos="211">
          <p15:clr>
            <a:srgbClr val="F26B43"/>
          </p15:clr>
        </p15:guide>
        <p15:guide id="5" orient="horz" pos="2610">
          <p15:clr>
            <a:srgbClr val="F26B43"/>
          </p15:clr>
        </p15:guide>
        <p15:guide id="6" orient="horz" pos="204">
          <p15:clr>
            <a:srgbClr val="F26B43"/>
          </p15:clr>
        </p15:guide>
        <p15:guide id="7" orient="horz" pos="3816">
          <p15:clr>
            <a:srgbClr val="F26B43"/>
          </p15:clr>
        </p15:guide>
        <p15:guide id="8" orient="horz" pos="1111">
          <p15:clr>
            <a:srgbClr val="F26B43"/>
          </p15:clr>
        </p15:guide>
        <p15:guide id="9" pos="7468">
          <p15:clr>
            <a:srgbClr val="F26B43"/>
          </p15:clr>
        </p15:guide>
        <p15:guide id="10" pos="1872">
          <p15:clr>
            <a:srgbClr val="F26B43"/>
          </p15:clr>
        </p15:guide>
        <p15:guide id="11" pos="4884">
          <p15:clr>
            <a:srgbClr val="F26B43"/>
          </p15:clr>
        </p15:guide>
        <p15:guide id="12" pos="5604">
          <p15:clr>
            <a:srgbClr val="F26B43"/>
          </p15:clr>
        </p15:guide>
        <p15:guide id="13" pos="2088">
          <p15:clr>
            <a:srgbClr val="F26B43"/>
          </p15:clr>
        </p15:guide>
        <p15:guide id="14" pos="3954">
          <p15:clr>
            <a:srgbClr val="F26B43"/>
          </p15:clr>
        </p15:guide>
        <p15:guide id="15" pos="6534">
          <p15:clr>
            <a:srgbClr val="F26B43"/>
          </p15:clr>
        </p15:guide>
        <p15:guide id="16" pos="930">
          <p15:clr>
            <a:srgbClr val="F26B43"/>
          </p15:clr>
        </p15:guide>
        <p15:guide id="17" pos="2802">
          <p15:clr>
            <a:srgbClr val="F26B43"/>
          </p15:clr>
        </p15:guide>
        <p15:guide id="18" pos="3024">
          <p15:clr>
            <a:srgbClr val="F26B43"/>
          </p15:clr>
        </p15:guide>
        <p15:guide id="19" pos="3738">
          <p15:clr>
            <a:srgbClr val="F26B43"/>
          </p15:clr>
        </p15:guide>
        <p15:guide id="20" pos="4668">
          <p15:clr>
            <a:srgbClr val="F26B43"/>
          </p15:clr>
        </p15:guide>
        <p15:guide id="21" pos="5820">
          <p15:clr>
            <a:srgbClr val="F26B43"/>
          </p15:clr>
        </p15:guide>
        <p15:guide id="22" pos="6750">
          <p15:clr>
            <a:srgbClr val="F26B43"/>
          </p15:clr>
        </p15:guide>
        <p15:guide id="23" orient="horz" pos="1410">
          <p15:clr>
            <a:srgbClr val="F26B43"/>
          </p15:clr>
        </p15:guide>
        <p15:guide id="24" orient="horz" pos="41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paritosh.pramanik@accentur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ata.worldbank.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nvSpPr>
        <p:spPr>
          <a:xfrm>
            <a:off x="781050" y="763087"/>
            <a:ext cx="10658475" cy="5331825"/>
          </a:xfrm>
          <a:prstGeom prst="rect">
            <a:avLst/>
          </a:prstGeom>
          <a:noFill/>
          <a:ln>
            <a:noFill/>
          </a:ln>
        </p:spPr>
        <p:txBody>
          <a:bodyPr anchorCtr="0" anchor="ctr" bIns="0" lIns="0" spcFirstLastPara="1" rIns="0" wrap="square" tIns="45700">
            <a:noAutofit/>
          </a:bodyPr>
          <a:lstStyle/>
          <a:p>
            <a:pPr indent="0" lvl="0" marL="0" marR="0" rtl="0" algn="ctr">
              <a:lnSpc>
                <a:spcPct val="70000"/>
              </a:lnSpc>
              <a:spcBef>
                <a:spcPts val="0"/>
              </a:spcBef>
              <a:spcAft>
                <a:spcPts val="0"/>
              </a:spcAft>
              <a:buClr>
                <a:srgbClr val="0070C0"/>
              </a:buClr>
              <a:buSzPts val="2600"/>
              <a:buFont typeface="Century Gothic"/>
              <a:buNone/>
            </a:pPr>
            <a:r>
              <a:rPr b="1" i="0" lang="en-US" sz="2600" u="none" cap="none" strike="noStrike">
                <a:solidFill>
                  <a:srgbClr val="0070C0"/>
                </a:solidFill>
                <a:latin typeface="Century Gothic"/>
                <a:ea typeface="Century Gothic"/>
                <a:cs typeface="Century Gothic"/>
                <a:sym typeface="Century Gothic"/>
              </a:rPr>
              <a:t>EVALUATING THE ATTRACTIVENESS OF A COUNTRY FOR BUSINESS INVESTMENT USING WORLDS BANK INDICATORS</a:t>
            </a:r>
            <a:endParaRPr b="1" i="0" sz="2600" u="none" cap="none" strike="noStrike">
              <a:solidFill>
                <a:schemeClr val="dk1"/>
              </a:solidFill>
              <a:latin typeface="Century Gothic"/>
              <a:ea typeface="Century Gothic"/>
              <a:cs typeface="Century Gothic"/>
              <a:sym typeface="Century Gothic"/>
            </a:endParaRPr>
          </a:p>
          <a:p>
            <a:pPr indent="0" lvl="0" marL="0" marR="0" rtl="0" algn="ctr">
              <a:lnSpc>
                <a:spcPct val="70000"/>
              </a:lnSpc>
              <a:spcBef>
                <a:spcPts val="600"/>
              </a:spcBef>
              <a:spcAft>
                <a:spcPts val="0"/>
              </a:spcAft>
              <a:buClr>
                <a:schemeClr val="dk1"/>
              </a:buClr>
              <a:buSzPts val="3000"/>
              <a:buFont typeface="Century Gothic"/>
              <a:buNone/>
            </a:pPr>
            <a:r>
              <a:t/>
            </a:r>
            <a:endParaRPr b="1" i="0" sz="3000" u="none" cap="none" strike="noStrike">
              <a:solidFill>
                <a:srgbClr val="272727"/>
              </a:solidFill>
              <a:latin typeface="Arial Black"/>
              <a:ea typeface="Arial Black"/>
              <a:cs typeface="Arial Black"/>
              <a:sym typeface="Arial Black"/>
            </a:endParaRPr>
          </a:p>
          <a:p>
            <a:pPr indent="0" lvl="0" marL="0" marR="0" rtl="0" algn="ctr">
              <a:lnSpc>
                <a:spcPct val="70000"/>
              </a:lnSpc>
              <a:spcBef>
                <a:spcPts val="600"/>
              </a:spcBef>
              <a:spcAft>
                <a:spcPts val="0"/>
              </a:spcAft>
              <a:buClr>
                <a:schemeClr val="dk1"/>
              </a:buClr>
              <a:buSzPts val="4400"/>
              <a:buFont typeface="Century Gothic"/>
              <a:buNone/>
            </a:pPr>
            <a:r>
              <a:t/>
            </a:r>
            <a:endParaRPr b="1" i="0" sz="4400" u="none" cap="none" strike="noStrike">
              <a:solidFill>
                <a:srgbClr val="000000"/>
              </a:solidFill>
              <a:latin typeface="Arial"/>
              <a:ea typeface="Arial"/>
              <a:cs typeface="Arial"/>
              <a:sym typeface="Arial"/>
            </a:endParaRPr>
          </a:p>
          <a:p>
            <a:pPr indent="0" lvl="0" marL="0" marR="0" rtl="0" algn="ctr">
              <a:lnSpc>
                <a:spcPct val="70000"/>
              </a:lnSpc>
              <a:spcBef>
                <a:spcPts val="180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DSI CAPSTONE FALL 2022</a:t>
            </a:r>
            <a:endParaRPr/>
          </a:p>
          <a:p>
            <a:pPr indent="0" lvl="0" marL="0" marR="0" rtl="0" algn="ctr">
              <a:lnSpc>
                <a:spcPct val="70000"/>
              </a:lnSpc>
              <a:spcBef>
                <a:spcPts val="600"/>
              </a:spcBef>
              <a:spcAft>
                <a:spcPts val="0"/>
              </a:spcAft>
              <a:buClr>
                <a:schemeClr val="dk1"/>
              </a:buClr>
              <a:buSzPts val="2800"/>
              <a:buFont typeface="Century Gothic"/>
              <a:buNone/>
            </a:pPr>
            <a:r>
              <a:t/>
            </a:r>
            <a:endParaRPr b="1" i="0" sz="2800" u="none" cap="none" strike="noStrike">
              <a:solidFill>
                <a:srgbClr val="000000"/>
              </a:solidFill>
              <a:latin typeface="Arial"/>
              <a:ea typeface="Arial"/>
              <a:cs typeface="Arial"/>
              <a:sym typeface="Arial"/>
            </a:endParaRPr>
          </a:p>
          <a:p>
            <a:pPr indent="0" lvl="0" marL="0" marR="0" rtl="0" algn="ctr">
              <a:lnSpc>
                <a:spcPct val="70000"/>
              </a:lnSpc>
              <a:spcBef>
                <a:spcPts val="120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COLUMBIA UNIVERSITY, NEW YORK</a:t>
            </a:r>
            <a:endParaRPr b="1" i="0" sz="2800" u="none" cap="none" strike="noStrike">
              <a:solidFill>
                <a:srgbClr val="000000"/>
              </a:solidFill>
              <a:latin typeface="Arial"/>
              <a:ea typeface="Arial"/>
              <a:cs typeface="Arial"/>
              <a:sym typeface="Arial"/>
            </a:endParaRPr>
          </a:p>
          <a:p>
            <a:pPr indent="0" lvl="0" marL="0" marR="0" rtl="0" algn="ctr">
              <a:lnSpc>
                <a:spcPct val="70000"/>
              </a:lnSpc>
              <a:spcBef>
                <a:spcPts val="18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 COLLABORATION WITH</a:t>
            </a:r>
            <a:endParaRPr b="1" i="0" sz="2000" u="none" cap="none" strike="noStrike">
              <a:solidFill>
                <a:srgbClr val="000000"/>
              </a:solidFill>
              <a:latin typeface="Arial"/>
              <a:ea typeface="Arial"/>
              <a:cs typeface="Arial"/>
              <a:sym typeface="Arial"/>
            </a:endParaRPr>
          </a:p>
          <a:p>
            <a:pPr indent="0" lvl="0" marL="0" marR="0" rtl="0" algn="ctr">
              <a:lnSpc>
                <a:spcPct val="70000"/>
              </a:lnSpc>
              <a:spcBef>
                <a:spcPts val="1800"/>
              </a:spcBef>
              <a:spcAft>
                <a:spcPts val="0"/>
              </a:spcAft>
              <a:buClr>
                <a:srgbClr val="004DFF"/>
              </a:buClr>
              <a:buSzPts val="2800"/>
              <a:buFont typeface="Arial"/>
              <a:buNone/>
            </a:pPr>
            <a:r>
              <a:rPr b="1" i="0" lang="en-US" sz="2800" u="none" cap="none" strike="noStrike">
                <a:solidFill>
                  <a:srgbClr val="004DFF"/>
                </a:solidFill>
                <a:latin typeface="Arial"/>
                <a:ea typeface="Arial"/>
                <a:cs typeface="Arial"/>
                <a:sym typeface="Arial"/>
              </a:rPr>
              <a:t>ACCENTURE DATA &amp; AI </a:t>
            </a:r>
            <a:endParaRPr/>
          </a:p>
          <a:p>
            <a:pPr indent="0" lvl="0" marL="0" marR="0" rtl="0" algn="ctr">
              <a:lnSpc>
                <a:spcPct val="70000"/>
              </a:lnSpc>
              <a:spcBef>
                <a:spcPts val="0"/>
              </a:spcBef>
              <a:spcAft>
                <a:spcPts val="0"/>
              </a:spcAft>
              <a:buClr>
                <a:schemeClr val="dk1"/>
              </a:buClr>
              <a:buSzPts val="4000"/>
              <a:buFont typeface="Century Gothic"/>
              <a:buNone/>
            </a:pPr>
            <a:r>
              <a:t/>
            </a:r>
            <a:endParaRPr b="1" i="0" sz="4000" u="none" cap="none" strike="noStrike">
              <a:solidFill>
                <a:srgbClr val="000000"/>
              </a:solidFill>
              <a:latin typeface="Arial"/>
              <a:ea typeface="Arial"/>
              <a:cs typeface="Arial"/>
              <a:sym typeface="Arial"/>
            </a:endParaRPr>
          </a:p>
        </p:txBody>
      </p:sp>
      <p:sp>
        <p:nvSpPr>
          <p:cNvPr id="235" name="Google Shape;235;p1"/>
          <p:cNvSpPr/>
          <p:nvPr/>
        </p:nvSpPr>
        <p:spPr>
          <a:xfrm>
            <a:off x="-1518871" y="2987698"/>
            <a:ext cx="129992" cy="208507"/>
          </a:xfrm>
          <a:custGeom>
            <a:rect b="b" l="l" r="r" t="t"/>
            <a:pathLst>
              <a:path extrusionOk="0" h="164" w="101">
                <a:moveTo>
                  <a:pt x="26" y="164"/>
                </a:moveTo>
                <a:cubicBezTo>
                  <a:pt x="25" y="164"/>
                  <a:pt x="24" y="164"/>
                  <a:pt x="23" y="164"/>
                </a:cubicBezTo>
                <a:cubicBezTo>
                  <a:pt x="21" y="163"/>
                  <a:pt x="19" y="160"/>
                  <a:pt x="20" y="157"/>
                </a:cubicBezTo>
                <a:cubicBezTo>
                  <a:pt x="32" y="96"/>
                  <a:pt x="32" y="96"/>
                  <a:pt x="32" y="96"/>
                </a:cubicBezTo>
                <a:cubicBezTo>
                  <a:pt x="7" y="96"/>
                  <a:pt x="7" y="96"/>
                  <a:pt x="7" y="96"/>
                </a:cubicBezTo>
                <a:cubicBezTo>
                  <a:pt x="5" y="96"/>
                  <a:pt x="3" y="95"/>
                  <a:pt x="2" y="93"/>
                </a:cubicBezTo>
                <a:cubicBezTo>
                  <a:pt x="1" y="91"/>
                  <a:pt x="0" y="89"/>
                  <a:pt x="1" y="87"/>
                </a:cubicBezTo>
                <a:cubicBezTo>
                  <a:pt x="36" y="3"/>
                  <a:pt x="36" y="3"/>
                  <a:pt x="36" y="3"/>
                </a:cubicBezTo>
                <a:cubicBezTo>
                  <a:pt x="37" y="1"/>
                  <a:pt x="39" y="0"/>
                  <a:pt x="41" y="0"/>
                </a:cubicBezTo>
                <a:cubicBezTo>
                  <a:pt x="84" y="0"/>
                  <a:pt x="84" y="0"/>
                  <a:pt x="84" y="0"/>
                </a:cubicBezTo>
                <a:cubicBezTo>
                  <a:pt x="86" y="0"/>
                  <a:pt x="88" y="1"/>
                  <a:pt x="89" y="2"/>
                </a:cubicBezTo>
                <a:cubicBezTo>
                  <a:pt x="90" y="4"/>
                  <a:pt x="90" y="6"/>
                  <a:pt x="89" y="8"/>
                </a:cubicBezTo>
                <a:cubicBezTo>
                  <a:pt x="72" y="48"/>
                  <a:pt x="72" y="48"/>
                  <a:pt x="72" y="48"/>
                </a:cubicBezTo>
                <a:cubicBezTo>
                  <a:pt x="95" y="48"/>
                  <a:pt x="95" y="48"/>
                  <a:pt x="95" y="48"/>
                </a:cubicBezTo>
                <a:cubicBezTo>
                  <a:pt x="97" y="48"/>
                  <a:pt x="99" y="49"/>
                  <a:pt x="100" y="51"/>
                </a:cubicBezTo>
                <a:cubicBezTo>
                  <a:pt x="101" y="53"/>
                  <a:pt x="101" y="55"/>
                  <a:pt x="100" y="57"/>
                </a:cubicBezTo>
                <a:cubicBezTo>
                  <a:pt x="31" y="161"/>
                  <a:pt x="31" y="161"/>
                  <a:pt x="31" y="161"/>
                </a:cubicBezTo>
                <a:cubicBezTo>
                  <a:pt x="30" y="163"/>
                  <a:pt x="28" y="164"/>
                  <a:pt x="26" y="164"/>
                </a:cubicBezTo>
                <a:close/>
                <a:moveTo>
                  <a:pt x="16" y="84"/>
                </a:moveTo>
                <a:cubicBezTo>
                  <a:pt x="39" y="84"/>
                  <a:pt x="39" y="84"/>
                  <a:pt x="39" y="84"/>
                </a:cubicBezTo>
                <a:cubicBezTo>
                  <a:pt x="41" y="84"/>
                  <a:pt x="43" y="84"/>
                  <a:pt x="44" y="86"/>
                </a:cubicBezTo>
                <a:cubicBezTo>
                  <a:pt x="45" y="87"/>
                  <a:pt x="46" y="89"/>
                  <a:pt x="45" y="91"/>
                </a:cubicBezTo>
                <a:cubicBezTo>
                  <a:pt x="37" y="129"/>
                  <a:pt x="37" y="129"/>
                  <a:pt x="37" y="129"/>
                </a:cubicBezTo>
                <a:cubicBezTo>
                  <a:pt x="84" y="60"/>
                  <a:pt x="84" y="60"/>
                  <a:pt x="84" y="60"/>
                </a:cubicBezTo>
                <a:cubicBezTo>
                  <a:pt x="63" y="60"/>
                  <a:pt x="63" y="60"/>
                  <a:pt x="63" y="60"/>
                </a:cubicBezTo>
                <a:cubicBezTo>
                  <a:pt x="61" y="60"/>
                  <a:pt x="59" y="59"/>
                  <a:pt x="58" y="57"/>
                </a:cubicBezTo>
                <a:cubicBezTo>
                  <a:pt x="57" y="55"/>
                  <a:pt x="57" y="53"/>
                  <a:pt x="58" y="51"/>
                </a:cubicBezTo>
                <a:cubicBezTo>
                  <a:pt x="75" y="12"/>
                  <a:pt x="75" y="12"/>
                  <a:pt x="75" y="12"/>
                </a:cubicBezTo>
                <a:cubicBezTo>
                  <a:pt x="45" y="12"/>
                  <a:pt x="45" y="12"/>
                  <a:pt x="45" y="12"/>
                </a:cubicBezTo>
                <a:lnTo>
                  <a:pt x="16" y="84"/>
                </a:lnTo>
                <a:close/>
              </a:path>
            </a:pathLst>
          </a:custGeom>
          <a:solidFill>
            <a:schemeClr val="lt2"/>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Century Gothic"/>
              <a:buNone/>
            </a:pPr>
            <a:r>
              <a:t/>
            </a:r>
            <a:endParaRPr b="0" i="0" sz="10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
          <p:cNvSpPr txBox="1"/>
          <p:nvPr>
            <p:ph type="title"/>
          </p:nvPr>
        </p:nvSpPr>
        <p:spPr>
          <a:xfrm>
            <a:off x="1703673" y="624110"/>
            <a:ext cx="9800940"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Industry Mentor: Introduction</a:t>
            </a:r>
            <a:endParaRPr/>
          </a:p>
        </p:txBody>
      </p:sp>
      <p:sp>
        <p:nvSpPr>
          <p:cNvPr id="241" name="Google Shape;241;p2"/>
          <p:cNvSpPr txBox="1"/>
          <p:nvPr>
            <p:ph idx="1" type="body"/>
          </p:nvPr>
        </p:nvSpPr>
        <p:spPr>
          <a:xfrm>
            <a:off x="2001156" y="1530667"/>
            <a:ext cx="9464100" cy="4390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100000"/>
              <a:buNone/>
            </a:pPr>
            <a:r>
              <a:rPr b="1" lang="en-US">
                <a:solidFill>
                  <a:schemeClr val="dk1"/>
                </a:solidFill>
                <a:latin typeface="Century Gothic"/>
                <a:ea typeface="Century Gothic"/>
                <a:cs typeface="Century Gothic"/>
                <a:sym typeface="Century Gothic"/>
              </a:rPr>
              <a:t>Name: Paritosh Pramanik</a:t>
            </a:r>
            <a:endParaRPr/>
          </a:p>
          <a:p>
            <a:pPr indent="0" lvl="0" marL="0" rtl="0" algn="l">
              <a:spcBef>
                <a:spcPts val="1000"/>
              </a:spcBef>
              <a:spcAft>
                <a:spcPts val="0"/>
              </a:spcAft>
              <a:buSzPct val="100000"/>
              <a:buNone/>
            </a:pPr>
            <a:r>
              <a:rPr b="1" lang="en-US" u="sng">
                <a:solidFill>
                  <a:schemeClr val="dk1"/>
                </a:solidFill>
                <a:latin typeface="Century Gothic"/>
                <a:ea typeface="Century Gothic"/>
                <a:cs typeface="Century Gothic"/>
                <a:sym typeface="Century Gothic"/>
                <a:hlinkClick r:id="rId3">
                  <a:extLst>
                    <a:ext uri="{A12FA001-AC4F-418D-AE19-62706E023703}">
                      <ahyp:hlinkClr val="tx"/>
                    </a:ext>
                  </a:extLst>
                </a:hlinkClick>
              </a:rPr>
              <a:t>paritosh.pramanik@accenture.com</a:t>
            </a:r>
            <a:r>
              <a:rPr b="1" lang="en-US">
                <a:solidFill>
                  <a:schemeClr val="dk1"/>
                </a:solidFill>
                <a:latin typeface="Century Gothic"/>
                <a:ea typeface="Century Gothic"/>
                <a:cs typeface="Century Gothic"/>
                <a:sym typeface="Century Gothic"/>
              </a:rPr>
              <a:t>  </a:t>
            </a:r>
            <a:r>
              <a:rPr lang="en-US">
                <a:solidFill>
                  <a:schemeClr val="dk1"/>
                </a:solidFill>
                <a:latin typeface="Century Gothic"/>
                <a:ea typeface="Century Gothic"/>
                <a:cs typeface="Century Gothic"/>
                <a:sym typeface="Century Gothic"/>
              </a:rPr>
              <a:t>Call/WhatsApp: +91 9903856697</a:t>
            </a:r>
            <a:endParaRPr/>
          </a:p>
          <a:p>
            <a:pPr indent="0" lvl="0" marL="0" rtl="0" algn="l">
              <a:spcBef>
                <a:spcPts val="1000"/>
              </a:spcBef>
              <a:spcAft>
                <a:spcPts val="0"/>
              </a:spcAft>
              <a:buSzPct val="100000"/>
              <a:buNone/>
            </a:pPr>
            <a:r>
              <a:rPr b="1" lang="en-US">
                <a:solidFill>
                  <a:schemeClr val="dk1"/>
                </a:solidFill>
                <a:latin typeface="Century Gothic"/>
                <a:ea typeface="Century Gothic"/>
                <a:cs typeface="Century Gothic"/>
                <a:sym typeface="Century Gothic"/>
              </a:rPr>
              <a:t>AI Engineering Associate Manager , Accenture India, Bangalore</a:t>
            </a:r>
            <a:endParaRPr/>
          </a:p>
          <a:p>
            <a:pPr indent="0" lvl="0" marL="0" rtl="0" algn="l">
              <a:spcBef>
                <a:spcPts val="1000"/>
              </a:spcBef>
              <a:spcAft>
                <a:spcPts val="0"/>
              </a:spcAft>
              <a:buSzPct val="100000"/>
              <a:buNone/>
            </a:pPr>
            <a:r>
              <a:rPr lang="en-US">
                <a:solidFill>
                  <a:schemeClr val="dk1"/>
                </a:solidFill>
                <a:latin typeface="Century Gothic"/>
                <a:ea typeface="Century Gothic"/>
                <a:cs typeface="Century Gothic"/>
                <a:sym typeface="Century Gothic"/>
              </a:rPr>
              <a:t>Bachelor of Engineering ( Jadavpur University, Kolkata, India)</a:t>
            </a:r>
            <a:endParaRPr/>
          </a:p>
          <a:p>
            <a:pPr indent="0" lvl="0" marL="0" rtl="0" algn="l">
              <a:spcBef>
                <a:spcPts val="1000"/>
              </a:spcBef>
              <a:spcAft>
                <a:spcPts val="0"/>
              </a:spcAft>
              <a:buSzPct val="100000"/>
              <a:buNone/>
            </a:pPr>
            <a:r>
              <a:rPr lang="en-US">
                <a:solidFill>
                  <a:schemeClr val="dk1"/>
                </a:solidFill>
                <a:latin typeface="Century Gothic"/>
                <a:ea typeface="Century Gothic"/>
                <a:cs typeface="Century Gothic"/>
                <a:sym typeface="Century Gothic"/>
              </a:rPr>
              <a:t>MBA(Executive) ( Indian Institute of Management, Kozhikode, India)</a:t>
            </a:r>
            <a:endParaRPr/>
          </a:p>
          <a:p>
            <a:pPr indent="0" lvl="0" marL="0" rtl="0" algn="l">
              <a:spcBef>
                <a:spcPts val="1000"/>
              </a:spcBef>
              <a:spcAft>
                <a:spcPts val="0"/>
              </a:spcAft>
              <a:buSzPct val="100000"/>
              <a:buNone/>
            </a:pPr>
            <a:r>
              <a:rPr lang="en-US">
                <a:solidFill>
                  <a:schemeClr val="dk1"/>
                </a:solidFill>
                <a:latin typeface="Century Gothic"/>
                <a:ea typeface="Century Gothic"/>
                <a:cs typeface="Century Gothic"/>
                <a:sym typeface="Century Gothic"/>
              </a:rPr>
              <a:t>PhD ( Indian Institute of Management, Raipur, India)</a:t>
            </a:r>
            <a:endParaRPr/>
          </a:p>
          <a:p>
            <a:pPr indent="0" lvl="0" marL="0" rtl="0" algn="l">
              <a:spcBef>
                <a:spcPts val="1000"/>
              </a:spcBef>
              <a:spcAft>
                <a:spcPts val="0"/>
              </a:spcAft>
              <a:buSzPct val="100000"/>
              <a:buNone/>
            </a:pPr>
            <a:r>
              <a:t/>
            </a:r>
            <a:endParaRPr>
              <a:solidFill>
                <a:schemeClr val="dk1"/>
              </a:solidFill>
              <a:latin typeface="Century Gothic"/>
              <a:ea typeface="Century Gothic"/>
              <a:cs typeface="Century Gothic"/>
              <a:sym typeface="Century Gothic"/>
            </a:endParaRPr>
          </a:p>
          <a:p>
            <a:pPr indent="0" lvl="0" marL="0" rtl="0" algn="l">
              <a:spcBef>
                <a:spcPts val="1000"/>
              </a:spcBef>
              <a:spcAft>
                <a:spcPts val="0"/>
              </a:spcAft>
              <a:buSzPct val="100000"/>
              <a:buNone/>
            </a:pPr>
            <a:r>
              <a:rPr b="1" lang="en-US">
                <a:solidFill>
                  <a:schemeClr val="dk1"/>
                </a:solidFill>
                <a:latin typeface="Century Gothic"/>
                <a:ea typeface="Century Gothic"/>
                <a:cs typeface="Century Gothic"/>
                <a:sym typeface="Century Gothic"/>
              </a:rPr>
              <a:t>Recent Publication:</a:t>
            </a:r>
            <a:endParaRPr/>
          </a:p>
          <a:p>
            <a:pPr indent="-325755" lvl="0" marL="342900" rtl="0" algn="just">
              <a:spcBef>
                <a:spcPts val="1000"/>
              </a:spcBef>
              <a:spcAft>
                <a:spcPts val="0"/>
              </a:spcAft>
              <a:buSzPct val="100000"/>
              <a:buFont typeface="Century Gothic"/>
              <a:buAutoNum type="arabicPeriod"/>
            </a:pPr>
            <a:r>
              <a:rPr b="0" i="0" lang="en-US">
                <a:solidFill>
                  <a:srgbClr val="222222"/>
                </a:solidFill>
                <a:latin typeface="Century Gothic"/>
                <a:ea typeface="Century Gothic"/>
                <a:cs typeface="Century Gothic"/>
                <a:sym typeface="Century Gothic"/>
              </a:rPr>
              <a:t>Pramanik, P., &amp; Jana, R. K. (2022). Identifying research trends of machine learning in business: a topic modeling approach. </a:t>
            </a:r>
            <a:r>
              <a:rPr b="0" i="1" lang="en-US">
                <a:solidFill>
                  <a:srgbClr val="222222"/>
                </a:solidFill>
                <a:latin typeface="Century Gothic"/>
                <a:ea typeface="Century Gothic"/>
                <a:cs typeface="Century Gothic"/>
                <a:sym typeface="Century Gothic"/>
              </a:rPr>
              <a:t>Measuring Business Excellence</a:t>
            </a:r>
            <a:r>
              <a:rPr b="0" i="0" lang="en-US">
                <a:solidFill>
                  <a:srgbClr val="222222"/>
                </a:solidFill>
                <a:latin typeface="Century Gothic"/>
                <a:ea typeface="Century Gothic"/>
                <a:cs typeface="Century Gothic"/>
                <a:sym typeface="Century Gothic"/>
              </a:rPr>
              <a:t>.</a:t>
            </a:r>
            <a:endParaRPr/>
          </a:p>
          <a:p>
            <a:pPr indent="-325755" lvl="0" marL="342900" rtl="0" algn="just">
              <a:spcBef>
                <a:spcPts val="1000"/>
              </a:spcBef>
              <a:spcAft>
                <a:spcPts val="0"/>
              </a:spcAft>
              <a:buSzPct val="100000"/>
              <a:buFont typeface="Century Gothic"/>
              <a:buAutoNum type="arabicPeriod"/>
            </a:pPr>
            <a:r>
              <a:rPr b="0" i="0" lang="en-US">
                <a:solidFill>
                  <a:srgbClr val="222222"/>
                </a:solidFill>
                <a:latin typeface="Century Gothic"/>
                <a:ea typeface="Century Gothic"/>
                <a:cs typeface="Century Gothic"/>
                <a:sym typeface="Century Gothic"/>
              </a:rPr>
              <a:t>Ghosh, I., Jana, R. K., &amp; Pramanik, P. (2022). New business capacity of developed, developing and least developing economies: inspection through state-of-the-art fuzzy clustering and PSO-GBR frameworks. </a:t>
            </a:r>
            <a:r>
              <a:rPr b="0" i="1" lang="en-US">
                <a:solidFill>
                  <a:srgbClr val="222222"/>
                </a:solidFill>
                <a:latin typeface="Century Gothic"/>
                <a:ea typeface="Century Gothic"/>
                <a:cs typeface="Century Gothic"/>
                <a:sym typeface="Century Gothic"/>
              </a:rPr>
              <a:t>Benchmarking: An International Journal</a:t>
            </a:r>
            <a:r>
              <a:rPr b="0" i="0" lang="en-US">
                <a:solidFill>
                  <a:srgbClr val="222222"/>
                </a:solidFill>
                <a:latin typeface="Century Gothic"/>
                <a:ea typeface="Century Gothic"/>
                <a:cs typeface="Century Gothic"/>
                <a:sym typeface="Century Gothic"/>
              </a:rPr>
              <a:t>, (ahead-of-print).</a:t>
            </a:r>
            <a:endParaRPr b="0" i="0">
              <a:solidFill>
                <a:schemeClr val="dk1"/>
              </a:solidFill>
              <a:latin typeface="Century Gothic"/>
              <a:ea typeface="Century Gothic"/>
              <a:cs typeface="Century Gothic"/>
              <a:sym typeface="Century Gothic"/>
            </a:endParaRPr>
          </a:p>
          <a:p>
            <a:pPr indent="0" lvl="0" marL="0" rtl="0" algn="l">
              <a:spcBef>
                <a:spcPts val="1000"/>
              </a:spcBef>
              <a:spcAft>
                <a:spcPts val="0"/>
              </a:spcAft>
              <a:buSzPct val="100000"/>
              <a:buNone/>
            </a:pPr>
            <a:r>
              <a:t/>
            </a:r>
            <a:endParaRPr>
              <a:solidFill>
                <a:schemeClr val="dk1"/>
              </a:solidFill>
              <a:latin typeface="Century Gothic"/>
              <a:ea typeface="Century Gothic"/>
              <a:cs typeface="Century Gothic"/>
              <a:sym typeface="Century Gothic"/>
            </a:endParaRPr>
          </a:p>
          <a:p>
            <a:pPr indent="0" lvl="0" marL="0" rtl="0" algn="l">
              <a:spcBef>
                <a:spcPts val="1000"/>
              </a:spcBef>
              <a:spcAft>
                <a:spcPts val="0"/>
              </a:spcAft>
              <a:buSzPct val="100000"/>
              <a:buNone/>
            </a:pPr>
            <a:r>
              <a:t/>
            </a:r>
            <a:endParaRPr/>
          </a:p>
          <a:p>
            <a:pPr indent="-237172" lvl="0" marL="342900" rtl="0" algn="l">
              <a:spcBef>
                <a:spcPts val="1000"/>
              </a:spcBef>
              <a:spcAft>
                <a:spcPts val="0"/>
              </a:spcAft>
              <a:buSzPct val="100000"/>
              <a:buNone/>
            </a:pPr>
            <a:r>
              <a:t/>
            </a:r>
            <a:endParaRPr/>
          </a:p>
        </p:txBody>
      </p:sp>
      <p:sp>
        <p:nvSpPr>
          <p:cNvPr id="242" name="Google Shape;242;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9/26/2022</a:t>
            </a:r>
            <a:endParaRPr/>
          </a:p>
        </p:txBody>
      </p:sp>
      <p:sp>
        <p:nvSpPr>
          <p:cNvPr id="243" name="Google Shape;243;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Copyright © 2018 Accenture. All rights reserved.</a:t>
            </a:r>
            <a:endParaRPr/>
          </a:p>
        </p:txBody>
      </p:sp>
      <p:sp>
        <p:nvSpPr>
          <p:cNvPr id="244" name="Google Shape;244;p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ph type="title"/>
          </p:nvPr>
        </p:nvSpPr>
        <p:spPr>
          <a:xfrm>
            <a:off x="1828801" y="624110"/>
            <a:ext cx="9675812"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About the Project</a:t>
            </a:r>
            <a:endParaRPr/>
          </a:p>
        </p:txBody>
      </p:sp>
      <p:sp>
        <p:nvSpPr>
          <p:cNvPr id="250" name="Google Shape;250;p3"/>
          <p:cNvSpPr txBox="1"/>
          <p:nvPr>
            <p:ph idx="1" type="body"/>
          </p:nvPr>
        </p:nvSpPr>
        <p:spPr>
          <a:xfrm>
            <a:off x="2233061" y="2133600"/>
            <a:ext cx="9271551" cy="3777622"/>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SzPts val="1800"/>
              <a:buNone/>
            </a:pPr>
            <a:r>
              <a:rPr lang="en-US" sz="1800">
                <a:solidFill>
                  <a:schemeClr val="dk1"/>
                </a:solidFill>
                <a:latin typeface="Century Gothic"/>
                <a:ea typeface="Century Gothic"/>
                <a:cs typeface="Century Gothic"/>
                <a:sym typeface="Century Gothic"/>
              </a:rPr>
              <a:t>Business investment is a major pillar of economic growth. New business investment decision is fraught with many risks and other factors. New investment depends on the factors pertinent to policies and regulations, technology, and risk factors (policy risk, economic risk etc.). New investment decision also depends on the prospect and growth potential of the respective industry sector/vertical. In this capstone project we will focus on two major sectors: Manufacturing and service.</a:t>
            </a:r>
            <a:endParaRPr/>
          </a:p>
          <a:p>
            <a:pPr indent="0" lvl="0" marL="0" marR="0" rtl="0" algn="just">
              <a:spcBef>
                <a:spcPts val="0"/>
              </a:spcBef>
              <a:spcAft>
                <a:spcPts val="0"/>
              </a:spcAft>
              <a:buSzPts val="1800"/>
              <a:buNone/>
            </a:pPr>
            <a:r>
              <a:t/>
            </a:r>
            <a:endParaRPr sz="1800">
              <a:solidFill>
                <a:schemeClr val="dk1"/>
              </a:solidFill>
              <a:latin typeface="Century Gothic"/>
              <a:ea typeface="Century Gothic"/>
              <a:cs typeface="Century Gothic"/>
              <a:sym typeface="Century Gothic"/>
            </a:endParaRPr>
          </a:p>
          <a:p>
            <a:pPr indent="0" lvl="0" marL="0" marR="0" rtl="0" algn="just">
              <a:spcBef>
                <a:spcPts val="0"/>
              </a:spcBef>
              <a:spcAft>
                <a:spcPts val="0"/>
              </a:spcAft>
              <a:buSzPts val="1800"/>
              <a:buNone/>
            </a:pPr>
            <a:r>
              <a:rPr lang="en-US" sz="1800">
                <a:solidFill>
                  <a:schemeClr val="dk1"/>
                </a:solidFill>
                <a:latin typeface="Century Gothic"/>
                <a:ea typeface="Century Gothic"/>
                <a:cs typeface="Century Gothic"/>
                <a:sym typeface="Century Gothic"/>
              </a:rPr>
              <a:t>This capstone project will evaluate a country’s attractiveness in business investment in:</a:t>
            </a:r>
            <a:endParaRPr/>
          </a:p>
          <a:p>
            <a:pPr indent="0" lvl="0" marL="0" marR="0" rtl="0" algn="just">
              <a:spcBef>
                <a:spcPts val="0"/>
              </a:spcBef>
              <a:spcAft>
                <a:spcPts val="0"/>
              </a:spcAft>
              <a:buSzPts val="1800"/>
              <a:buNone/>
            </a:pPr>
            <a:r>
              <a:t/>
            </a:r>
            <a:endParaRPr sz="1800">
              <a:solidFill>
                <a:schemeClr val="dk1"/>
              </a:solidFill>
              <a:latin typeface="Century Gothic"/>
              <a:ea typeface="Century Gothic"/>
              <a:cs typeface="Century Gothic"/>
              <a:sym typeface="Century Gothic"/>
            </a:endParaRPr>
          </a:p>
          <a:p>
            <a:pPr indent="-342900" lvl="0" marL="342900" marR="0" rtl="0" algn="just">
              <a:spcBef>
                <a:spcPts val="0"/>
              </a:spcBef>
              <a:spcAft>
                <a:spcPts val="0"/>
              </a:spcAft>
              <a:buSzPts val="1800"/>
              <a:buFont typeface="Century Gothic"/>
              <a:buAutoNum type="arabicPeriod"/>
            </a:pPr>
            <a:r>
              <a:rPr lang="en-US" sz="1800">
                <a:solidFill>
                  <a:schemeClr val="dk1"/>
                </a:solidFill>
                <a:latin typeface="Century Gothic"/>
                <a:ea typeface="Century Gothic"/>
                <a:cs typeface="Century Gothic"/>
                <a:sym typeface="Century Gothic"/>
              </a:rPr>
              <a:t>Manufacturing industry</a:t>
            </a:r>
            <a:endParaRPr/>
          </a:p>
          <a:p>
            <a:pPr indent="-342900" lvl="0" marL="342900" marR="0" rtl="0" algn="just">
              <a:spcBef>
                <a:spcPts val="0"/>
              </a:spcBef>
              <a:spcAft>
                <a:spcPts val="0"/>
              </a:spcAft>
              <a:buSzPts val="1800"/>
              <a:buFont typeface="Century Gothic"/>
              <a:buAutoNum type="arabicPeriod"/>
            </a:pPr>
            <a:r>
              <a:rPr lang="en-US" sz="1800">
                <a:solidFill>
                  <a:schemeClr val="dk1"/>
                </a:solidFill>
                <a:latin typeface="Century Gothic"/>
                <a:ea typeface="Century Gothic"/>
                <a:cs typeface="Century Gothic"/>
                <a:sym typeface="Century Gothic"/>
              </a:rPr>
              <a:t>Service industry</a:t>
            </a:r>
            <a:endParaRPr/>
          </a:p>
          <a:p>
            <a:pPr indent="-228600" lvl="0" marL="342900" rtl="0" algn="l">
              <a:spcBef>
                <a:spcPts val="1000"/>
              </a:spcBef>
              <a:spcAft>
                <a:spcPts val="0"/>
              </a:spcAft>
              <a:buSzPts val="1800"/>
              <a:buNone/>
            </a:pPr>
            <a:r>
              <a:t/>
            </a:r>
            <a:endParaRPr/>
          </a:p>
        </p:txBody>
      </p:sp>
      <p:sp>
        <p:nvSpPr>
          <p:cNvPr id="251" name="Google Shape;251;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9/26/2022</a:t>
            </a:r>
            <a:endParaRPr/>
          </a:p>
        </p:txBody>
      </p:sp>
      <p:sp>
        <p:nvSpPr>
          <p:cNvPr id="252" name="Google Shape;252;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Copyright © 2018 Accenture. All rights reserved.</a:t>
            </a:r>
            <a:endParaRPr/>
          </a:p>
        </p:txBody>
      </p:sp>
      <p:sp>
        <p:nvSpPr>
          <p:cNvPr id="253" name="Google Shape;253;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
          <p:cNvSpPr txBox="1"/>
          <p:nvPr>
            <p:ph type="title"/>
          </p:nvPr>
        </p:nvSpPr>
        <p:spPr>
          <a:xfrm>
            <a:off x="1838425" y="624110"/>
            <a:ext cx="96661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Approach</a:t>
            </a:r>
            <a:endParaRPr/>
          </a:p>
        </p:txBody>
      </p:sp>
      <p:sp>
        <p:nvSpPr>
          <p:cNvPr id="259" name="Google Shape;259;p4"/>
          <p:cNvSpPr txBox="1"/>
          <p:nvPr>
            <p:ph idx="1" type="body"/>
          </p:nvPr>
        </p:nvSpPr>
        <p:spPr>
          <a:xfrm>
            <a:off x="2464067" y="1665171"/>
            <a:ext cx="9040545" cy="424605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800"/>
              <a:buFont typeface="Century Gothic"/>
              <a:buAutoNum type="arabicPeriod"/>
            </a:pPr>
            <a:r>
              <a:rPr lang="en-US">
                <a:solidFill>
                  <a:schemeClr val="dk1"/>
                </a:solidFill>
                <a:latin typeface="Century Gothic"/>
                <a:ea typeface="Century Gothic"/>
                <a:cs typeface="Century Gothic"/>
                <a:sym typeface="Century Gothic"/>
              </a:rPr>
              <a:t>Do a comprehensive literature survey and validate all the predictor variable of </a:t>
            </a:r>
            <a:r>
              <a:rPr lang="en-US" sz="1800">
                <a:solidFill>
                  <a:schemeClr val="dk1"/>
                </a:solidFill>
                <a:highlight>
                  <a:srgbClr val="00FFFF"/>
                </a:highlight>
                <a:latin typeface="Century Gothic"/>
                <a:ea typeface="Century Gothic"/>
                <a:cs typeface="Century Gothic"/>
                <a:sym typeface="Century Gothic"/>
              </a:rPr>
              <a:t>Manufacturing_value added_%_of_GDP.</a:t>
            </a:r>
            <a:endParaRPr/>
          </a:p>
          <a:p>
            <a:pPr indent="-342900" lvl="0" marL="342900" rtl="0" algn="just">
              <a:spcBef>
                <a:spcPts val="1000"/>
              </a:spcBef>
              <a:spcAft>
                <a:spcPts val="0"/>
              </a:spcAft>
              <a:buSzPts val="1800"/>
              <a:buFont typeface="Century Gothic"/>
              <a:buAutoNum type="arabicPeriod"/>
            </a:pPr>
            <a:r>
              <a:rPr lang="en-US">
                <a:solidFill>
                  <a:schemeClr val="dk1"/>
                </a:solidFill>
                <a:latin typeface="Century Gothic"/>
                <a:ea typeface="Century Gothic"/>
                <a:cs typeface="Century Gothic"/>
                <a:sym typeface="Century Gothic"/>
              </a:rPr>
              <a:t> Do a comprehensive literature survey and validate all the predictor variable of </a:t>
            </a:r>
            <a:r>
              <a:rPr lang="en-US">
                <a:solidFill>
                  <a:schemeClr val="dk1"/>
                </a:solidFill>
                <a:highlight>
                  <a:srgbClr val="00FFFF"/>
                </a:highlight>
                <a:latin typeface="Century Gothic"/>
                <a:ea typeface="Century Gothic"/>
                <a:cs typeface="Century Gothic"/>
                <a:sym typeface="Century Gothic"/>
              </a:rPr>
              <a:t>Service</a:t>
            </a:r>
            <a:r>
              <a:rPr lang="en-US" sz="1800">
                <a:solidFill>
                  <a:schemeClr val="dk1"/>
                </a:solidFill>
                <a:highlight>
                  <a:srgbClr val="00FFFF"/>
                </a:highlight>
                <a:latin typeface="Century Gothic"/>
                <a:ea typeface="Century Gothic"/>
                <a:cs typeface="Century Gothic"/>
                <a:sym typeface="Century Gothic"/>
              </a:rPr>
              <a:t>_value added_%_of_GDP.</a:t>
            </a:r>
            <a:endParaRPr/>
          </a:p>
          <a:p>
            <a:pPr indent="-342900" lvl="0" marL="342900" rtl="0" algn="just">
              <a:spcBef>
                <a:spcPts val="1000"/>
              </a:spcBef>
              <a:spcAft>
                <a:spcPts val="0"/>
              </a:spcAft>
              <a:buSzPts val="1800"/>
              <a:buFont typeface="Century Gothic"/>
              <a:buAutoNum type="arabicPeriod"/>
            </a:pPr>
            <a:r>
              <a:rPr lang="en-US">
                <a:solidFill>
                  <a:schemeClr val="dk1"/>
                </a:solidFill>
                <a:latin typeface="Century Gothic"/>
                <a:ea typeface="Century Gothic"/>
                <a:cs typeface="Century Gothic"/>
                <a:sym typeface="Century Gothic"/>
              </a:rPr>
              <a:t>Download all the data from the World Bank (</a:t>
            </a:r>
            <a:r>
              <a:rPr lang="en-US" sz="1800" u="sng">
                <a:solidFill>
                  <a:srgbClr val="0563C1"/>
                </a:solidFill>
                <a:latin typeface="Calibri"/>
                <a:ea typeface="Calibri"/>
                <a:cs typeface="Calibri"/>
                <a:sym typeface="Calibri"/>
                <a:hlinkClick r:id="rId3">
                  <a:extLst>
                    <a:ext uri="{A12FA001-AC4F-418D-AE19-62706E023703}">
                      <ahyp:hlinkClr val="tx"/>
                    </a:ext>
                  </a:extLst>
                </a:hlinkClick>
              </a:rPr>
              <a:t>https://data.worldbank.org/</a:t>
            </a:r>
            <a:r>
              <a:rPr lang="en-US" u="sng">
                <a:latin typeface="Times New Roman"/>
                <a:ea typeface="Times New Roman"/>
                <a:cs typeface="Times New Roman"/>
                <a:sym typeface="Times New Roman"/>
              </a:rPr>
              <a:t>)</a:t>
            </a:r>
            <a:endParaRPr/>
          </a:p>
          <a:p>
            <a:pPr indent="-342900" lvl="0" marL="342900" rtl="0" algn="just">
              <a:spcBef>
                <a:spcPts val="1000"/>
              </a:spcBef>
              <a:spcAft>
                <a:spcPts val="0"/>
              </a:spcAft>
              <a:buSzPts val="1800"/>
              <a:buFont typeface="Century Gothic"/>
              <a:buAutoNum type="arabicPeriod"/>
            </a:pPr>
            <a:r>
              <a:rPr lang="en-US">
                <a:solidFill>
                  <a:schemeClr val="dk1"/>
                </a:solidFill>
                <a:latin typeface="Century Gothic"/>
                <a:ea typeface="Century Gothic"/>
                <a:cs typeface="Century Gothic"/>
                <a:sym typeface="Century Gothic"/>
              </a:rPr>
              <a:t>Consolidate all the data</a:t>
            </a:r>
            <a:endParaRPr/>
          </a:p>
          <a:p>
            <a:pPr indent="-342900" lvl="0" marL="342900" rtl="0" algn="just">
              <a:spcBef>
                <a:spcPts val="1000"/>
              </a:spcBef>
              <a:spcAft>
                <a:spcPts val="0"/>
              </a:spcAft>
              <a:buSzPts val="1800"/>
              <a:buFont typeface="Century Gothic"/>
              <a:buAutoNum type="arabicPeriod"/>
            </a:pPr>
            <a:r>
              <a:rPr lang="en-US">
                <a:solidFill>
                  <a:schemeClr val="dk1"/>
                </a:solidFill>
                <a:latin typeface="Century Gothic"/>
                <a:ea typeface="Century Gothic"/>
                <a:cs typeface="Century Gothic"/>
                <a:sym typeface="Century Gothic"/>
              </a:rPr>
              <a:t>Build theoretical knowledge about univariate and multivariate time series ( VAR &amp; LSTM or anything you find appropriate)</a:t>
            </a:r>
            <a:endParaRPr/>
          </a:p>
          <a:p>
            <a:pPr indent="-228600" lvl="0" marL="342900" rtl="0" algn="l">
              <a:spcBef>
                <a:spcPts val="1000"/>
              </a:spcBef>
              <a:spcAft>
                <a:spcPts val="0"/>
              </a:spcAft>
              <a:buSzPts val="1800"/>
              <a:buNone/>
            </a:pPr>
            <a:r>
              <a:t/>
            </a:r>
            <a:endParaRPr sz="1800">
              <a:solidFill>
                <a:schemeClr val="dk1"/>
              </a:solidFill>
              <a:latin typeface="Century Gothic"/>
              <a:ea typeface="Century Gothic"/>
              <a:cs typeface="Century Gothic"/>
              <a:sym typeface="Century Gothic"/>
            </a:endParaRPr>
          </a:p>
          <a:p>
            <a:pPr indent="-228600" lvl="0" marL="342900" rtl="0" algn="l">
              <a:spcBef>
                <a:spcPts val="1000"/>
              </a:spcBef>
              <a:spcAft>
                <a:spcPts val="0"/>
              </a:spcAft>
              <a:buSzPts val="1800"/>
              <a:buNone/>
            </a:pPr>
            <a:r>
              <a:t/>
            </a:r>
            <a:endParaRPr/>
          </a:p>
        </p:txBody>
      </p:sp>
      <p:sp>
        <p:nvSpPr>
          <p:cNvPr id="260" name="Google Shape;260;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9/26/2022</a:t>
            </a:r>
            <a:endParaRPr/>
          </a:p>
        </p:txBody>
      </p:sp>
      <p:sp>
        <p:nvSpPr>
          <p:cNvPr id="261" name="Google Shape;261;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Copyright © 2018 Accenture. All rights reserved.</a:t>
            </a:r>
            <a:endParaRPr/>
          </a:p>
        </p:txBody>
      </p:sp>
      <p:sp>
        <p:nvSpPr>
          <p:cNvPr id="262" name="Google Shape;262;p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References:</a:t>
            </a:r>
            <a:endParaRPr/>
          </a:p>
        </p:txBody>
      </p:sp>
      <p:sp>
        <p:nvSpPr>
          <p:cNvPr id="268" name="Google Shape;268;p5"/>
          <p:cNvSpPr txBox="1"/>
          <p:nvPr>
            <p:ph idx="1" type="body"/>
          </p:nvPr>
        </p:nvSpPr>
        <p:spPr>
          <a:xfrm>
            <a:off x="2589212" y="1540042"/>
            <a:ext cx="8915400" cy="4371180"/>
          </a:xfrm>
          <a:prstGeom prst="rect">
            <a:avLst/>
          </a:prstGeom>
          <a:noFill/>
          <a:ln>
            <a:noFill/>
          </a:ln>
        </p:spPr>
        <p:txBody>
          <a:bodyPr anchorCtr="0" anchor="t" bIns="45700" lIns="91425" spcFirstLastPara="1" rIns="91425" wrap="square" tIns="45700">
            <a:normAutofit lnSpcReduction="10000"/>
          </a:bodyPr>
          <a:lstStyle/>
          <a:p>
            <a:pPr indent="-270510" lvl="0" marL="270510" marR="0" rtl="0" algn="just">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Berghout, E., &amp; Renkema, T. J. (2001). Methodologies for investment evaluation: a review and assessment. </a:t>
            </a:r>
            <a:r>
              <a:rPr i="1" lang="en-US" sz="1800">
                <a:solidFill>
                  <a:schemeClr val="dk1"/>
                </a:solidFill>
                <a:latin typeface="Times New Roman"/>
                <a:ea typeface="Times New Roman"/>
                <a:cs typeface="Times New Roman"/>
                <a:sym typeface="Times New Roman"/>
              </a:rPr>
              <a:t>Information Technology evaluation methods and management</a:t>
            </a:r>
            <a:r>
              <a:rPr lang="en-US" sz="1800">
                <a:solidFill>
                  <a:schemeClr val="dk1"/>
                </a:solidFill>
                <a:latin typeface="Times New Roman"/>
                <a:ea typeface="Times New Roman"/>
                <a:cs typeface="Times New Roman"/>
                <a:sym typeface="Times New Roman"/>
              </a:rPr>
              <a:t>, 78-97.</a:t>
            </a:r>
            <a:endParaRPr/>
          </a:p>
          <a:p>
            <a:pPr indent="-270510" lvl="0" marL="270510" marR="0" rtl="0" algn="just">
              <a:spcBef>
                <a:spcPts val="1500"/>
              </a:spcBef>
              <a:spcAft>
                <a:spcPts val="0"/>
              </a:spcAft>
              <a:buSzPts val="1800"/>
              <a:buChar char="🠶"/>
            </a:pPr>
            <a:r>
              <a:rPr lang="en-US" sz="1800">
                <a:solidFill>
                  <a:schemeClr val="dk1"/>
                </a:solidFill>
                <a:latin typeface="Times New Roman"/>
                <a:ea typeface="Times New Roman"/>
                <a:cs typeface="Times New Roman"/>
                <a:sym typeface="Times New Roman"/>
              </a:rPr>
              <a:t>Bondarenko, S., Shlafman, N., Kuprina, N., Kalaman, O., Moravska, O., &amp; Tsurkan, N. (2021). Planning, Accounting and Control as Risk Management Tools for Small Business Investment Projects. </a:t>
            </a:r>
            <a:r>
              <a:rPr i="1" lang="en-US" sz="1800">
                <a:solidFill>
                  <a:schemeClr val="dk1"/>
                </a:solidFill>
                <a:latin typeface="Times New Roman"/>
                <a:ea typeface="Times New Roman"/>
                <a:cs typeface="Times New Roman"/>
                <a:sym typeface="Times New Roman"/>
              </a:rPr>
              <a:t>Emerging Science Journal</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5</a:t>
            </a:r>
            <a:r>
              <a:rPr lang="en-US" sz="1800">
                <a:solidFill>
                  <a:schemeClr val="dk1"/>
                </a:solidFill>
                <a:latin typeface="Times New Roman"/>
                <a:ea typeface="Times New Roman"/>
                <a:cs typeface="Times New Roman"/>
                <a:sym typeface="Times New Roman"/>
              </a:rPr>
              <a:t>(5), 650-666.</a:t>
            </a:r>
            <a:endParaRPr/>
          </a:p>
          <a:p>
            <a:pPr indent="-270510" lvl="0" marL="270510" marR="0" rtl="0" algn="just">
              <a:spcBef>
                <a:spcPts val="1500"/>
              </a:spcBef>
              <a:spcAft>
                <a:spcPts val="0"/>
              </a:spcAft>
              <a:buSzPts val="1800"/>
              <a:buChar char="🠶"/>
            </a:pPr>
            <a:r>
              <a:rPr lang="en-US" sz="1800">
                <a:solidFill>
                  <a:schemeClr val="dk1"/>
                </a:solidFill>
                <a:latin typeface="Times New Roman"/>
                <a:ea typeface="Times New Roman"/>
                <a:cs typeface="Times New Roman"/>
                <a:sym typeface="Times New Roman"/>
              </a:rPr>
              <a:t>De Clercq, D., Meuleman, M., &amp; Wright, M. (2012). A cross-country investigation of micro-angel investment activity: The roles of new business opportunities and institutions. </a:t>
            </a:r>
            <a:r>
              <a:rPr i="1" lang="en-US" sz="1800">
                <a:solidFill>
                  <a:schemeClr val="dk1"/>
                </a:solidFill>
                <a:latin typeface="Times New Roman"/>
                <a:ea typeface="Times New Roman"/>
                <a:cs typeface="Times New Roman"/>
                <a:sym typeface="Times New Roman"/>
              </a:rPr>
              <a:t>International Business Review</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21</a:t>
            </a:r>
            <a:r>
              <a:rPr lang="en-US" sz="1800">
                <a:solidFill>
                  <a:schemeClr val="dk1"/>
                </a:solidFill>
                <a:latin typeface="Times New Roman"/>
                <a:ea typeface="Times New Roman"/>
                <a:cs typeface="Times New Roman"/>
                <a:sym typeface="Times New Roman"/>
              </a:rPr>
              <a:t>(2), 117-129.</a:t>
            </a:r>
            <a:endParaRPr/>
          </a:p>
          <a:p>
            <a:pPr indent="-270510" lvl="0" marL="270510" marR="0" rtl="0" algn="just">
              <a:spcBef>
                <a:spcPts val="1500"/>
              </a:spcBef>
              <a:spcAft>
                <a:spcPts val="0"/>
              </a:spcAft>
              <a:buSzPts val="1800"/>
              <a:buChar char="🠶"/>
            </a:pPr>
            <a:r>
              <a:rPr lang="en-US" sz="1800">
                <a:solidFill>
                  <a:schemeClr val="dk1"/>
                </a:solidFill>
                <a:latin typeface="Times New Roman"/>
                <a:ea typeface="Times New Roman"/>
                <a:cs typeface="Times New Roman"/>
                <a:sym typeface="Times New Roman"/>
              </a:rPr>
              <a:t>Oliner, S., Rudebusch, G., &amp; Sichel, D. (1995). New and old models of business investment: a comparison of forecasting performance. </a:t>
            </a:r>
            <a:r>
              <a:rPr i="1" lang="en-US" sz="1800">
                <a:solidFill>
                  <a:schemeClr val="dk1"/>
                </a:solidFill>
                <a:latin typeface="Times New Roman"/>
                <a:ea typeface="Times New Roman"/>
                <a:cs typeface="Times New Roman"/>
                <a:sym typeface="Times New Roman"/>
              </a:rPr>
              <a:t>Journal of Money, Credit and Banking</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27</a:t>
            </a:r>
            <a:r>
              <a:rPr lang="en-US" sz="1800">
                <a:solidFill>
                  <a:schemeClr val="dk1"/>
                </a:solidFill>
                <a:latin typeface="Times New Roman"/>
                <a:ea typeface="Times New Roman"/>
                <a:cs typeface="Times New Roman"/>
                <a:sym typeface="Times New Roman"/>
              </a:rPr>
              <a:t>(3), 806-826.</a:t>
            </a:r>
            <a:endParaRPr/>
          </a:p>
          <a:p>
            <a:pPr indent="-270510" lvl="0" marL="270510" marR="0" rtl="0" algn="just">
              <a:spcBef>
                <a:spcPts val="1500"/>
              </a:spcBef>
              <a:spcAft>
                <a:spcPts val="0"/>
              </a:spcAft>
              <a:buSzPts val="1800"/>
              <a:buChar char="🠶"/>
            </a:pPr>
            <a:r>
              <a:rPr lang="en-US" sz="1800">
                <a:solidFill>
                  <a:schemeClr val="dk1"/>
                </a:solidFill>
                <a:latin typeface="Times New Roman"/>
                <a:ea typeface="Times New Roman"/>
                <a:cs typeface="Times New Roman"/>
                <a:sym typeface="Times New Roman"/>
              </a:rPr>
              <a:t>World Bank. (2020). </a:t>
            </a:r>
            <a:r>
              <a:rPr i="1" lang="en-US" sz="1800">
                <a:solidFill>
                  <a:schemeClr val="dk1"/>
                </a:solidFill>
                <a:latin typeface="Times New Roman"/>
                <a:ea typeface="Times New Roman"/>
                <a:cs typeface="Times New Roman"/>
                <a:sym typeface="Times New Roman"/>
              </a:rPr>
              <a:t>Global Investment Competitiveness Report 2019/2020: Rebuilding Investor Confidence in Times of Uncertainty</a:t>
            </a:r>
            <a:r>
              <a:rPr lang="en-US" sz="1800">
                <a:solidFill>
                  <a:schemeClr val="dk1"/>
                </a:solidFill>
                <a:latin typeface="Times New Roman"/>
                <a:ea typeface="Times New Roman"/>
                <a:cs typeface="Times New Roman"/>
                <a:sym typeface="Times New Roman"/>
              </a:rPr>
              <a:t>. The World Bank.</a:t>
            </a:r>
            <a:endParaRPr/>
          </a:p>
          <a:p>
            <a:pPr indent="-228600" lvl="0" marL="342900" rtl="0" algn="l">
              <a:spcBef>
                <a:spcPts val="2500"/>
              </a:spcBef>
              <a:spcAft>
                <a:spcPts val="0"/>
              </a:spcAft>
              <a:buSzPts val="1800"/>
              <a:buNone/>
            </a:pPr>
            <a:r>
              <a:t/>
            </a:r>
            <a:endParaRPr/>
          </a:p>
        </p:txBody>
      </p:sp>
      <p:sp>
        <p:nvSpPr>
          <p:cNvPr id="269" name="Google Shape;269;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9/26/2022</a:t>
            </a:r>
            <a:endParaRPr/>
          </a:p>
        </p:txBody>
      </p:sp>
      <p:sp>
        <p:nvSpPr>
          <p:cNvPr id="270" name="Google Shape;270;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Copyright © 2018 Accenture. All rights reserved.</a:t>
            </a:r>
            <a:endParaRPr/>
          </a:p>
        </p:txBody>
      </p:sp>
      <p:sp>
        <p:nvSpPr>
          <p:cNvPr id="271" name="Google Shape;271;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Layouts">
  <a:themeElements>
    <a:clrScheme name="Accenture MasterBrand">
      <a:dk1>
        <a:srgbClr val="000000"/>
      </a:dk1>
      <a:lt1>
        <a:srgbClr val="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ACN Technology Theme">
  <a:themeElements>
    <a:clrScheme name="AccentureTechnology 2017">
      <a:dk1>
        <a:srgbClr val="000000"/>
      </a:dk1>
      <a:lt1>
        <a:srgbClr val="FFFFFF"/>
      </a:lt1>
      <a:dk2>
        <a:srgbClr val="595959"/>
      </a:dk2>
      <a:lt2>
        <a:srgbClr val="D8D8D8"/>
      </a:lt2>
      <a:accent1>
        <a:srgbClr val="00F3FF"/>
      </a:accent1>
      <a:accent2>
        <a:srgbClr val="00FF7D"/>
      </a:accent2>
      <a:accent3>
        <a:srgbClr val="B9FF00"/>
      </a:accent3>
      <a:accent4>
        <a:srgbClr val="00FF00"/>
      </a:accent4>
      <a:accent5>
        <a:srgbClr val="00D700"/>
      </a:accent5>
      <a:accent6>
        <a:srgbClr val="00530A"/>
      </a:accent6>
      <a:hlink>
        <a:srgbClr val="2800FF"/>
      </a:hlink>
      <a:folHlink>
        <a:srgbClr val="7E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2019-08-27T09:11:25Z</dcterms:created>
  <dc:creator>Agarwal, Saloni 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0x010100D54B444FAEFA354E8F501BC262D1129E</vt:lpwstr>
  </property>
</Properties>
</file>