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Financial Services 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/>
              <a:t>Group Members:</a:t>
            </a:r>
            <a:endParaRPr lang="en-US"/>
          </a:p>
          <a:p>
            <a:r>
              <a:rPr lang="en-US"/>
              <a:t> Binghan Geng - A20482350 </a:t>
            </a:r>
            <a:endParaRPr lang="en-US"/>
          </a:p>
          <a:p>
            <a:r>
              <a:rPr lang="en-US"/>
              <a:t>Mingxi Xia - A20473026</a:t>
            </a:r>
            <a:endParaRPr lang="en-US"/>
          </a:p>
          <a:p>
            <a:r>
              <a:rPr lang="en-US"/>
              <a:t>Yixuan Liang - A20490865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0710" y="548640"/>
            <a:ext cx="8449945" cy="5760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Writer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汉仪书宋二KW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Services Hub</dc:title>
  <dc:creator>binghangeng</dc:creator>
  <cp:lastModifiedBy>binghangeng</cp:lastModifiedBy>
  <cp:revision>9</cp:revision>
  <dcterms:created xsi:type="dcterms:W3CDTF">2022-10-27T18:09:01Z</dcterms:created>
  <dcterms:modified xsi:type="dcterms:W3CDTF">2022-10-27T18:09:01Z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1033-3.9.1.6202</vt:lpwstr>
  </property>
</Properties>
</file>