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72" r:id="rId5"/>
    <p:sldId id="262" r:id="rId6"/>
    <p:sldId id="275" r:id="rId7"/>
    <p:sldId id="25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838"/>
            <a:ext cx="9144000" cy="2387600"/>
          </a:xfrm>
        </p:spPr>
        <p:txBody>
          <a:bodyPr>
            <a:normAutofit/>
          </a:bodyPr>
          <a:p>
            <a:r>
              <a:rPr lang="zh-CN" altLang="en-US"/>
              <a:t>Digital Marketing</a:t>
            </a:r>
            <a:br>
              <a:rPr lang="zh-CN" altLang="en-US"/>
            </a:br>
            <a:r>
              <a:rPr lang="en-US" altLang="zh-CN" sz="3600"/>
              <a:t>IoT Data Analysis Platform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en-US" altLang="zh-CN"/>
              <a:t>                                 </a:t>
            </a:r>
            <a:endParaRPr lang="en-US" altLang="zh-CN"/>
          </a:p>
          <a:p>
            <a:pPr algn="ctr"/>
            <a:r>
              <a:rPr lang="en-US" altLang="zh-CN"/>
              <a:t>                                Team - 11</a:t>
            </a:r>
            <a:endParaRPr lang="en-US" altLang="zh-CN"/>
          </a:p>
          <a:p>
            <a:pPr algn="just"/>
            <a:r>
              <a:rPr lang="en-US" altLang="zh-CN"/>
              <a:t>					       Binghan Geng - A20482350</a:t>
            </a:r>
            <a:endParaRPr lang="en-US" altLang="zh-CN"/>
          </a:p>
          <a:p>
            <a:pPr algn="just"/>
            <a:r>
              <a:rPr lang="en-US" altLang="zh-CN" b="1"/>
              <a:t>					       </a:t>
            </a:r>
            <a:r>
              <a:rPr lang="en-US" altLang="zh-CN"/>
              <a:t>Paul Ojo - A20481173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Platform Introduction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8390" y="2065655"/>
            <a:ext cx="100158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Name: </a:t>
            </a:r>
            <a:r>
              <a:rPr lang="en-US" altLang="zh-CN">
                <a:sym typeface="+mn-ea"/>
              </a:rPr>
              <a:t>IoT device monitoring system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Brief introduction: The platform is an online monitoring and management system for IoT devices.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Target group: IoT Company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Usage Scenarios: </a:t>
            </a:r>
            <a:r>
              <a:rPr lang="zh-CN" altLang="en-US"/>
              <a:t>Data acquisition and alarm monitoring of hardware devices.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269240"/>
            <a:ext cx="7268210" cy="6320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usiness_pro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97790"/>
            <a:ext cx="7665085" cy="6661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alarm_sequ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6790" y="254000"/>
            <a:ext cx="5358765" cy="63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Presentation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Office 主题</vt:lpstr>
      <vt:lpstr>Digital Marketing IoT Data Analysis Platform </vt:lpstr>
      <vt:lpstr>Platform Introduction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binghangeng</dc:creator>
  <cp:lastModifiedBy>binghangeng</cp:lastModifiedBy>
  <cp:revision>67</cp:revision>
  <dcterms:created xsi:type="dcterms:W3CDTF">2022-04-30T00:26:45Z</dcterms:created>
  <dcterms:modified xsi:type="dcterms:W3CDTF">2022-04-30T00:26:45Z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