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7" r:id="rId3"/>
    <p:sldId id="272" r:id="rId5"/>
    <p:sldId id="273" r:id="rId6"/>
    <p:sldId id="257" r:id="rId7"/>
    <p:sldId id="261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23838"/>
            <a:ext cx="9144000" cy="2387600"/>
          </a:xfrm>
        </p:spPr>
        <p:txBody>
          <a:bodyPr>
            <a:normAutofit/>
          </a:bodyPr>
          <a:p>
            <a:r>
              <a:rPr lang="zh-CN" altLang="en-US"/>
              <a:t>Digital Marketing</a:t>
            </a:r>
            <a:br>
              <a:rPr lang="zh-CN" altLang="en-US"/>
            </a:br>
            <a:r>
              <a:rPr lang="en-US" altLang="zh-CN" sz="3600"/>
              <a:t>IoT Data Analysis Platform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20000"/>
          </a:bodyPr>
          <a:p>
            <a:pPr algn="ctr"/>
            <a:r>
              <a:rPr lang="en-US" altLang="zh-CN"/>
              <a:t>                                 </a:t>
            </a:r>
            <a:endParaRPr lang="en-US" altLang="zh-CN"/>
          </a:p>
          <a:p>
            <a:pPr algn="ctr"/>
            <a:r>
              <a:rPr lang="en-US" altLang="zh-CN"/>
              <a:t>                                Team - 11</a:t>
            </a:r>
            <a:endParaRPr lang="en-US" altLang="zh-CN"/>
          </a:p>
          <a:p>
            <a:pPr algn="just"/>
            <a:r>
              <a:rPr lang="en-US" altLang="zh-CN"/>
              <a:t>					       Binghan Geng - A20482350</a:t>
            </a:r>
            <a:endParaRPr lang="en-US" altLang="zh-CN"/>
          </a:p>
          <a:p>
            <a:pPr algn="just"/>
            <a:r>
              <a:rPr lang="en-US" altLang="zh-CN" b="1"/>
              <a:t>					       </a:t>
            </a:r>
            <a:r>
              <a:rPr lang="en-US" altLang="zh-CN"/>
              <a:t>Paul Ojo - A20481173</a:t>
            </a:r>
            <a:endParaRPr lang="en-US" altLang="zh-CN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Platform Introduction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088390" y="2065655"/>
            <a:ext cx="9391015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Name: </a:t>
            </a:r>
            <a:r>
              <a:rPr lang="en-US" altLang="zh-CN">
                <a:sym typeface="+mn-ea"/>
              </a:rPr>
              <a:t>IoT (The internet of Things) Data Analysis Platform</a:t>
            </a:r>
            <a:endParaRPr lang="en-US" altLang="zh-CN">
              <a:sym typeface="+mn-ea"/>
            </a:endParaRPr>
          </a:p>
          <a:p>
            <a:pPr algn="l"/>
            <a:endParaRPr lang="en-US" altLang="zh-CN">
              <a:sym typeface="+mn-ea"/>
            </a:endParaRPr>
          </a:p>
          <a:p>
            <a:pPr algn="l"/>
            <a:r>
              <a:rPr lang="en-US" altLang="zh-CN"/>
              <a:t>Function: The platform is an online monitoring and management system for IoT devices.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Target group: IoT Company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Usage Scenarios: Collection data</a:t>
            </a:r>
            <a:r>
              <a:rPr lang="zh-CN" altLang="en-US"/>
              <a:t> </a:t>
            </a:r>
            <a:r>
              <a:rPr lang="en-US" altLang="zh-CN"/>
              <a:t>from devices </a:t>
            </a:r>
            <a:r>
              <a:rPr lang="zh-CN" altLang="en-US"/>
              <a:t>and alarm monitoring of hardware devices.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Feature li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4740" y="421005"/>
            <a:ext cx="4922520" cy="60153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design-model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4150" y="692150"/>
            <a:ext cx="6743065" cy="54730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23900" y="1530350"/>
            <a:ext cx="104349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334135" y="636270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4" name="Picture 3" descr="design-model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050290"/>
            <a:ext cx="10058400" cy="47567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463</Words>
  <Application>WPS Presentation</Application>
  <PresentationFormat>宽屏</PresentationFormat>
  <Paragraphs>20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Helvetica Neue</vt:lpstr>
      <vt:lpstr>Calibri</vt:lpstr>
      <vt:lpstr>微软雅黑</vt:lpstr>
      <vt:lpstr>汉仪旗黑</vt:lpstr>
      <vt:lpstr>Arial Unicode MS</vt:lpstr>
      <vt:lpstr>SimSun</vt:lpstr>
      <vt:lpstr>汉仪书宋二KW</vt:lpstr>
      <vt:lpstr>Office 主题</vt:lpstr>
      <vt:lpstr>Digital Marketing IoT Data Analysis Platform </vt:lpstr>
      <vt:lpstr>Platform Introduction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binghangeng</dc:creator>
  <cp:lastModifiedBy>binghangeng</cp:lastModifiedBy>
  <cp:revision>80</cp:revision>
  <dcterms:created xsi:type="dcterms:W3CDTF">2022-04-30T00:26:53Z</dcterms:created>
  <dcterms:modified xsi:type="dcterms:W3CDTF">2022-04-30T00:26:53Z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1033-3.9.1.6202</vt:lpwstr>
  </property>
</Properties>
</file>