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3501B"/>
    <a:srgbClr val="FFFF00"/>
    <a:srgbClr val="928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63F9-D0A2-8E09-E9F2-E34D4C652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2BA6F-10DF-8792-0267-1185D9291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07354-440E-392C-2180-87109675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19/11/2024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DD9B1-823F-5451-A287-D4AE6B7E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EE5B1-DFA7-0F16-3B74-B30DBA52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67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5F75-9075-F6BB-20D3-93F58270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97FC6-1E25-4660-E4AA-4C85FAF66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EB4B2-9223-13F1-D531-4B785FBF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19/11/2024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B25AE-60C5-A62C-5DA7-64620EC68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0128-DEFE-20A1-58A3-36DE57A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454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236808-3B04-19E3-2877-7CD6E75A2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0C75F-5B6C-1EF4-CC63-3F7E2E3C8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F287-1F93-2BAD-A06B-67FADE4D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19/11/2024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BB7E6-B564-F774-63D6-84CEA01A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BB7C9-D4ED-388A-DBD0-62C9F559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373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5ECA-F2A6-968A-B615-E0D0DFC7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5E81A-FF56-1E8A-30DF-E602CA684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8BE5C-0329-0D57-C0F5-50A03DE8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19/11/2024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A5574-6A1A-F5CF-BA12-A23A5755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B6730-F761-4815-B267-9FF132E8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57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132A-9413-8A53-EE8B-4BB15BC81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49261-40BC-FB13-235E-1B47CD56C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ABD84-B6F8-432B-5919-9CBD2237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19/11/2024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D3ACC-F13F-A114-75E2-FAD870C0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353D5-2162-2B4C-0E86-517FAF74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900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ED66-150F-F9F9-95DB-AC7A7F9C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D6CA2-2C40-EA8F-E8B9-96AC4F500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A93B1-23F5-FF1E-0172-9C6CA2340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4DD5A-A2D6-5851-4457-9EF772F0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19/11/2024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91167-AA02-42B8-FA1D-8EA31E88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5AFA1-AC24-E079-2F45-E8537CFC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774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BEEE-1119-4AF6-A9AF-E4E4E095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A876D-BCF9-7B11-444F-EB7AE61CA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AA206-40F7-692C-77A0-FF3B9E73A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73189-2FC8-C94E-BD6D-4180AC7A8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2D293-5D7F-E581-B7F2-8386DD245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3F528-5468-E2BA-FB36-F2B8FBC4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19/11/2024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F81B8-B0CB-6C32-983E-014B5585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EC0730-F51C-79CE-682A-8D14A85C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321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4E03-577F-7530-040C-0177C221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020B5-37B3-7DB3-4EE2-DF42C7A1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19/11/2024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0C544-87B5-E2F1-ED17-ACB15492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96041-0679-E80C-E6C6-F54900AD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45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55E52-8592-29FB-778C-A3065EE8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19/11/2024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A9493-538B-6965-9D56-20228008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DCFEE-BCA0-29C0-63F4-8C9E2A63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908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C84E-F8E4-E105-F92F-03DF5345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21224-AF4B-1FFD-03E9-B425CDD1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CE29A-E8EE-CC05-FD43-274C353DA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E4E46-9339-A0F2-5351-1ED227F7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19/11/2024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3A10F-366F-FEC2-39C3-24E1FF25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E28BF-14A9-4C32-4060-4D3A6FB7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946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CC46-1E5E-3F99-7312-171FF4F1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C1AE9-9C65-D119-C913-FF77F1D75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C33D6-EC86-0B68-97FA-24307C3D1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2882A-129C-18CC-BBD4-5880D079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19/11/2024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748F1-6592-6AB0-EF5E-FCE0278E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C4A29-81BC-3B70-ACF6-0A160403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277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DC391-7217-91E4-F0F3-CB820CB4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887C2-2A05-AC68-E000-8F4E6A1EE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237D-33A7-9B4F-455A-05F525BAB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8584A9-F754-42CE-B57E-C3D404DE9828}" type="datetimeFigureOut">
              <a:rPr lang="en-AU" smtClean="0"/>
              <a:t>19/11/2024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6D1D6-B580-0698-61B6-2E6BB2327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D0AA9-AF70-C36B-4C87-5124522B6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760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4C4275F-ED32-0011-276A-43F46DF7DECF}"/>
              </a:ext>
            </a:extLst>
          </p:cNvPr>
          <p:cNvGrpSpPr/>
          <p:nvPr/>
        </p:nvGrpSpPr>
        <p:grpSpPr>
          <a:xfrm>
            <a:off x="1894626" y="125361"/>
            <a:ext cx="8027972" cy="6334433"/>
            <a:chOff x="1894626" y="125361"/>
            <a:chExt cx="8027972" cy="633443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11283EE-B75D-166E-AE9C-3BD98C1C510C}"/>
                </a:ext>
              </a:extLst>
            </p:cNvPr>
            <p:cNvSpPr/>
            <p:nvPr/>
          </p:nvSpPr>
          <p:spPr>
            <a:xfrm>
              <a:off x="1909891" y="125361"/>
              <a:ext cx="7942032" cy="63344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C12B63BA-3816-0EE3-AF0F-D077D688F6D3}"/>
                </a:ext>
              </a:extLst>
            </p:cNvPr>
            <p:cNvGrpSpPr/>
            <p:nvPr/>
          </p:nvGrpSpPr>
          <p:grpSpPr>
            <a:xfrm>
              <a:off x="1894626" y="277506"/>
              <a:ext cx="8027972" cy="5972636"/>
              <a:chOff x="-83061" y="79913"/>
              <a:chExt cx="9713849" cy="7226891"/>
            </a:xfrm>
          </p:grpSpPr>
          <p:pic>
            <p:nvPicPr>
              <p:cNvPr id="8" name="Graphic 7" descr="Male profile with solid fill">
                <a:extLst>
                  <a:ext uri="{FF2B5EF4-FFF2-40B4-BE49-F238E27FC236}">
                    <a16:creationId xmlns:a16="http://schemas.microsoft.com/office/drawing/2014/main" id="{AE7D4B87-C24A-D673-7CC9-E959A541DE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02947" y="677535"/>
                <a:ext cx="624548" cy="624548"/>
              </a:xfrm>
              <a:prstGeom prst="rect">
                <a:avLst/>
              </a:prstGeom>
            </p:spPr>
          </p:pic>
          <p:pic>
            <p:nvPicPr>
              <p:cNvPr id="10" name="Graphic 9" descr="Office worker female with solid fill">
                <a:extLst>
                  <a:ext uri="{FF2B5EF4-FFF2-40B4-BE49-F238E27FC236}">
                    <a16:creationId xmlns:a16="http://schemas.microsoft.com/office/drawing/2014/main" id="{9B89601E-7E30-AEFB-2B25-3C887E601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880646" y="677535"/>
                <a:ext cx="624548" cy="624548"/>
              </a:xfrm>
              <a:prstGeom prst="rect">
                <a:avLst/>
              </a:prstGeom>
            </p:spPr>
          </p:pic>
          <p:pic>
            <p:nvPicPr>
              <p:cNvPr id="12" name="Graphic 11" descr="Female Profile with solid fill">
                <a:extLst>
                  <a:ext uri="{FF2B5EF4-FFF2-40B4-BE49-F238E27FC236}">
                    <a16:creationId xmlns:a16="http://schemas.microsoft.com/office/drawing/2014/main" id="{12D147F3-DE2C-5BD0-2170-1795632A64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12293" y="2408571"/>
                <a:ext cx="624548" cy="624548"/>
              </a:xfrm>
              <a:prstGeom prst="rect">
                <a:avLst/>
              </a:prstGeom>
            </p:spPr>
          </p:pic>
          <p:pic>
            <p:nvPicPr>
              <p:cNvPr id="14" name="Graphic 13" descr="Office worker male with solid fill">
                <a:extLst>
                  <a:ext uri="{FF2B5EF4-FFF2-40B4-BE49-F238E27FC236}">
                    <a16:creationId xmlns:a16="http://schemas.microsoft.com/office/drawing/2014/main" id="{3A6F85B0-486D-3761-491F-E8344F7F8C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012293" y="3517811"/>
                <a:ext cx="624548" cy="624548"/>
              </a:xfrm>
              <a:prstGeom prst="rect">
                <a:avLst/>
              </a:prstGeom>
            </p:spPr>
          </p:pic>
          <p:pic>
            <p:nvPicPr>
              <p:cNvPr id="16" name="Graphic 15" descr="School boy with solid fill">
                <a:extLst>
                  <a:ext uri="{FF2B5EF4-FFF2-40B4-BE49-F238E27FC236}">
                    <a16:creationId xmlns:a16="http://schemas.microsoft.com/office/drawing/2014/main" id="{6AEB9E4B-59B4-5F41-61DD-C645515E7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012293" y="2956641"/>
                <a:ext cx="624548" cy="624548"/>
              </a:xfrm>
              <a:prstGeom prst="rect">
                <a:avLst/>
              </a:prstGeom>
            </p:spPr>
          </p:pic>
          <p:pic>
            <p:nvPicPr>
              <p:cNvPr id="17" name="Graphic 16" descr="Female Profile with solid fill">
                <a:extLst>
                  <a:ext uri="{FF2B5EF4-FFF2-40B4-BE49-F238E27FC236}">
                    <a16:creationId xmlns:a16="http://schemas.microsoft.com/office/drawing/2014/main" id="{8A61B95A-5F73-785A-EB9B-FDEB3DC124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12293" y="4112649"/>
                <a:ext cx="624548" cy="624548"/>
              </a:xfrm>
              <a:prstGeom prst="rect">
                <a:avLst/>
              </a:prstGeom>
            </p:spPr>
          </p:pic>
          <p:pic>
            <p:nvPicPr>
              <p:cNvPr id="18" name="Graphic 17" descr="Office worker female with solid fill">
                <a:extLst>
                  <a:ext uri="{FF2B5EF4-FFF2-40B4-BE49-F238E27FC236}">
                    <a16:creationId xmlns:a16="http://schemas.microsoft.com/office/drawing/2014/main" id="{40F7BC9C-2086-D444-8BD2-3955A1ED8E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12293" y="1239480"/>
                <a:ext cx="624548" cy="624548"/>
              </a:xfrm>
              <a:prstGeom prst="rect">
                <a:avLst/>
              </a:prstGeom>
            </p:spPr>
          </p:pic>
          <p:pic>
            <p:nvPicPr>
              <p:cNvPr id="20" name="Graphic 19" descr="Male profile with solid fill">
                <a:extLst>
                  <a:ext uri="{FF2B5EF4-FFF2-40B4-BE49-F238E27FC236}">
                    <a16:creationId xmlns:a16="http://schemas.microsoft.com/office/drawing/2014/main" id="{888E3867-3BF0-E439-8B01-4C36DA9CE6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95399" y="677535"/>
                <a:ext cx="624548" cy="624548"/>
              </a:xfrm>
              <a:prstGeom prst="rect">
                <a:avLst/>
              </a:prstGeom>
            </p:spPr>
          </p:pic>
          <p:pic>
            <p:nvPicPr>
              <p:cNvPr id="21" name="Graphic 20" descr="School boy with solid fill">
                <a:extLst>
                  <a:ext uri="{FF2B5EF4-FFF2-40B4-BE49-F238E27FC236}">
                    <a16:creationId xmlns:a16="http://schemas.microsoft.com/office/drawing/2014/main" id="{05730793-E8CC-D925-D760-19C92982EC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109487" y="677535"/>
                <a:ext cx="624548" cy="624548"/>
              </a:xfrm>
              <a:prstGeom prst="rect">
                <a:avLst/>
              </a:prstGeom>
            </p:spPr>
          </p:pic>
          <p:pic>
            <p:nvPicPr>
              <p:cNvPr id="22" name="Graphic 21" descr="Office worker male with solid fill">
                <a:extLst>
                  <a:ext uri="{FF2B5EF4-FFF2-40B4-BE49-F238E27FC236}">
                    <a16:creationId xmlns:a16="http://schemas.microsoft.com/office/drawing/2014/main" id="{C4EFF6D2-1649-2B1D-9315-E26DEBA98F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762638" y="677535"/>
                <a:ext cx="624548" cy="624548"/>
              </a:xfrm>
              <a:prstGeom prst="rect">
                <a:avLst/>
              </a:prstGeom>
            </p:spPr>
          </p:pic>
          <p:pic>
            <p:nvPicPr>
              <p:cNvPr id="23" name="Graphic 22" descr="Female Profile with solid fill">
                <a:extLst>
                  <a:ext uri="{FF2B5EF4-FFF2-40B4-BE49-F238E27FC236}">
                    <a16:creationId xmlns:a16="http://schemas.microsoft.com/office/drawing/2014/main" id="{C7D5209E-D859-9034-9FC4-09E79B966C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256098" y="677535"/>
                <a:ext cx="624548" cy="624548"/>
              </a:xfrm>
              <a:prstGeom prst="rect">
                <a:avLst/>
              </a:prstGeom>
            </p:spPr>
          </p:pic>
          <p:pic>
            <p:nvPicPr>
              <p:cNvPr id="24" name="Graphic 23" descr="Male profile with solid fill">
                <a:extLst>
                  <a:ext uri="{FF2B5EF4-FFF2-40B4-BE49-F238E27FC236}">
                    <a16:creationId xmlns:a16="http://schemas.microsoft.com/office/drawing/2014/main" id="{65C266F6-A10D-B9A9-36A4-1480412DCB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12293" y="1820232"/>
                <a:ext cx="624548" cy="624548"/>
              </a:xfrm>
              <a:prstGeom prst="rect">
                <a:avLst/>
              </a:prstGeom>
            </p:spPr>
          </p:pic>
          <p:pic>
            <p:nvPicPr>
              <p:cNvPr id="25" name="Graphic 24" descr="Office worker female with solid fill">
                <a:extLst>
                  <a:ext uri="{FF2B5EF4-FFF2-40B4-BE49-F238E27FC236}">
                    <a16:creationId xmlns:a16="http://schemas.microsoft.com/office/drawing/2014/main" id="{27099B29-E52C-E80B-4638-79C107F1C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96576" y="677535"/>
                <a:ext cx="624548" cy="624548"/>
              </a:xfrm>
              <a:prstGeom prst="rect">
                <a:avLst/>
              </a:prstGeom>
            </p:spPr>
          </p:pic>
          <p:pic>
            <p:nvPicPr>
              <p:cNvPr id="26" name="Graphic 25" descr="Female Profile with solid fill">
                <a:extLst>
                  <a:ext uri="{FF2B5EF4-FFF2-40B4-BE49-F238E27FC236}">
                    <a16:creationId xmlns:a16="http://schemas.microsoft.com/office/drawing/2014/main" id="{8B4FFD7F-7F41-1DF1-00BC-2335D8447D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84736" y="677535"/>
                <a:ext cx="624548" cy="624548"/>
              </a:xfrm>
              <a:prstGeom prst="rect">
                <a:avLst/>
              </a:prstGeom>
            </p:spPr>
          </p:pic>
          <p:pic>
            <p:nvPicPr>
              <p:cNvPr id="27" name="Graphic 26" descr="School boy with solid fill">
                <a:extLst>
                  <a:ext uri="{FF2B5EF4-FFF2-40B4-BE49-F238E27FC236}">
                    <a16:creationId xmlns:a16="http://schemas.microsoft.com/office/drawing/2014/main" id="{97BAAEC3-87EE-EC9E-55A7-F54A367F58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685271" y="677535"/>
                <a:ext cx="624548" cy="624548"/>
              </a:xfrm>
              <a:prstGeom prst="rect">
                <a:avLst/>
              </a:prstGeom>
            </p:spPr>
          </p:pic>
          <p:sp>
            <p:nvSpPr>
              <p:cNvPr id="32" name="Right Brace 31">
                <a:extLst>
                  <a:ext uri="{FF2B5EF4-FFF2-40B4-BE49-F238E27FC236}">
                    <a16:creationId xmlns:a16="http://schemas.microsoft.com/office/drawing/2014/main" id="{23EB28D4-3AF0-8938-0DCB-32C14EEF3825}"/>
                  </a:ext>
                </a:extLst>
              </p:cNvPr>
              <p:cNvSpPr/>
              <p:nvPr/>
            </p:nvSpPr>
            <p:spPr>
              <a:xfrm flipH="1">
                <a:off x="1779079" y="1235735"/>
                <a:ext cx="331807" cy="3441814"/>
              </a:xfrm>
              <a:prstGeom prst="rightBrac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sz="1400"/>
              </a:p>
            </p:txBody>
          </p:sp>
          <p:sp>
            <p:nvSpPr>
              <p:cNvPr id="33" name="Right Brace 32">
                <a:extLst>
                  <a:ext uri="{FF2B5EF4-FFF2-40B4-BE49-F238E27FC236}">
                    <a16:creationId xmlns:a16="http://schemas.microsoft.com/office/drawing/2014/main" id="{F32569F8-778F-6730-16B4-8EC6F05A87FC}"/>
                  </a:ext>
                </a:extLst>
              </p:cNvPr>
              <p:cNvSpPr/>
              <p:nvPr/>
            </p:nvSpPr>
            <p:spPr>
              <a:xfrm rot="5400000" flipH="1">
                <a:off x="5287105" y="-2202864"/>
                <a:ext cx="331807" cy="5632337"/>
              </a:xfrm>
              <a:prstGeom prst="rightBrac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sz="140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DE6F14-77A7-73DB-8D6B-D10A7CA65AC8}"/>
                  </a:ext>
                </a:extLst>
              </p:cNvPr>
              <p:cNvSpPr txBox="1"/>
              <p:nvPr/>
            </p:nvSpPr>
            <p:spPr>
              <a:xfrm>
                <a:off x="2810147" y="79913"/>
                <a:ext cx="5247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Received Experimental Intervention</a:t>
                </a:r>
                <a:endParaRPr lang="en-AU" b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B5D7C9F-78B3-702F-24C0-4A5CE20DA84F}"/>
                  </a:ext>
                </a:extLst>
              </p:cNvPr>
              <p:cNvSpPr txBox="1"/>
              <p:nvPr/>
            </p:nvSpPr>
            <p:spPr>
              <a:xfrm>
                <a:off x="-83061" y="2353555"/>
                <a:ext cx="20622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/>
                  <a:t>Received Control Intervention</a:t>
                </a:r>
                <a:endParaRPr lang="en-AU" b="1" dirty="0"/>
              </a:p>
            </p:txBody>
          </p:sp>
          <p:pic>
            <p:nvPicPr>
              <p:cNvPr id="29" name="Graphic 28" descr="Close with solid fill">
                <a:extLst>
                  <a:ext uri="{FF2B5EF4-FFF2-40B4-BE49-F238E27FC236}">
                    <a16:creationId xmlns:a16="http://schemas.microsoft.com/office/drawing/2014/main" id="{6F3D77D9-473D-00BD-3763-CA90991C4D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710718" y="1904906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31" name="Graphic 30" descr="Checkmark with solid fill">
                <a:extLst>
                  <a:ext uri="{FF2B5EF4-FFF2-40B4-BE49-F238E27FC236}">
                    <a16:creationId xmlns:a16="http://schemas.microsoft.com/office/drawing/2014/main" id="{9B35ED85-52F4-AAB5-C2B9-98C9B0B8A8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762928" y="1904906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42" name="Graphic 41" descr="Close with solid fill">
                <a:extLst>
                  <a:ext uri="{FF2B5EF4-FFF2-40B4-BE49-F238E27FC236}">
                    <a16:creationId xmlns:a16="http://schemas.microsoft.com/office/drawing/2014/main" id="{49C5D4DD-5BD3-BC5A-D663-5CDC016ADD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317955" y="2449449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43" name="Graphic 42" descr="Close with solid fill">
                <a:extLst>
                  <a:ext uri="{FF2B5EF4-FFF2-40B4-BE49-F238E27FC236}">
                    <a16:creationId xmlns:a16="http://schemas.microsoft.com/office/drawing/2014/main" id="{644B977C-E959-1610-D744-11444CF9D7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963258" y="4157000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44" name="Graphic 43" descr="Close with solid fill">
                <a:extLst>
                  <a:ext uri="{FF2B5EF4-FFF2-40B4-BE49-F238E27FC236}">
                    <a16:creationId xmlns:a16="http://schemas.microsoft.com/office/drawing/2014/main" id="{9FC6AF8E-FB56-5E8A-A18E-0E4BCB8BF7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583593" y="4157000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45" name="Graphic 44" descr="Close with solid fill">
                <a:extLst>
                  <a:ext uri="{FF2B5EF4-FFF2-40B4-BE49-F238E27FC236}">
                    <a16:creationId xmlns:a16="http://schemas.microsoft.com/office/drawing/2014/main" id="{A38BD73B-55EE-E0F0-0F27-D353CCA25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225992" y="4157000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46" name="Graphic 45" descr="Close with solid fill">
                <a:extLst>
                  <a:ext uri="{FF2B5EF4-FFF2-40B4-BE49-F238E27FC236}">
                    <a16:creationId xmlns:a16="http://schemas.microsoft.com/office/drawing/2014/main" id="{0FEA4D58-2077-F647-9091-FF2D30FE01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830269" y="4157000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47" name="Graphic 46" descr="Close with solid fill">
                <a:extLst>
                  <a:ext uri="{FF2B5EF4-FFF2-40B4-BE49-F238E27FC236}">
                    <a16:creationId xmlns:a16="http://schemas.microsoft.com/office/drawing/2014/main" id="{061C6001-2341-EF2A-60F1-2D6095CDC6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472242" y="4157000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48" name="Graphic 47" descr="Close with solid fill">
                <a:extLst>
                  <a:ext uri="{FF2B5EF4-FFF2-40B4-BE49-F238E27FC236}">
                    <a16:creationId xmlns:a16="http://schemas.microsoft.com/office/drawing/2014/main" id="{6475A07C-B7F9-D5A8-4373-812BFEC3DF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716324" y="4157000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49" name="Graphic 48" descr="Close with solid fill">
                <a:extLst>
                  <a:ext uri="{FF2B5EF4-FFF2-40B4-BE49-F238E27FC236}">
                    <a16:creationId xmlns:a16="http://schemas.microsoft.com/office/drawing/2014/main" id="{DA773B89-A341-D9DB-8174-1335898339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099862" y="4157000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50" name="Graphic 49" descr="Checkmark with solid fill">
                <a:extLst>
                  <a:ext uri="{FF2B5EF4-FFF2-40B4-BE49-F238E27FC236}">
                    <a16:creationId xmlns:a16="http://schemas.microsoft.com/office/drawing/2014/main" id="{695EAF57-C925-0C0D-454C-F3ABB89D24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732881" y="1343051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51" name="Graphic 50" descr="Checkmark with solid fill">
                <a:extLst>
                  <a:ext uri="{FF2B5EF4-FFF2-40B4-BE49-F238E27FC236}">
                    <a16:creationId xmlns:a16="http://schemas.microsoft.com/office/drawing/2014/main" id="{59665EA2-4133-208A-DBB2-D6A2D7C48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762928" y="2449449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52" name="Graphic 51" descr="Checkmark with solid fill">
                <a:extLst>
                  <a:ext uri="{FF2B5EF4-FFF2-40B4-BE49-F238E27FC236}">
                    <a16:creationId xmlns:a16="http://schemas.microsoft.com/office/drawing/2014/main" id="{A52EF9D7-7AB4-AD36-8D94-95E1788710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732881" y="3002989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53" name="Graphic 52" descr="Checkmark with solid fill">
                <a:extLst>
                  <a:ext uri="{FF2B5EF4-FFF2-40B4-BE49-F238E27FC236}">
                    <a16:creationId xmlns:a16="http://schemas.microsoft.com/office/drawing/2014/main" id="{8F74023A-E243-4E36-3929-8393FC5F3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732881" y="3608545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54" name="Graphic 53" descr="Checkmark with solid fill">
                <a:extLst>
                  <a:ext uri="{FF2B5EF4-FFF2-40B4-BE49-F238E27FC236}">
                    <a16:creationId xmlns:a16="http://schemas.microsoft.com/office/drawing/2014/main" id="{8476C77B-79C9-774D-7001-839A4F9460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099862" y="1904906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55" name="Graphic 54" descr="Checkmark with solid fill">
                <a:extLst>
                  <a:ext uri="{FF2B5EF4-FFF2-40B4-BE49-F238E27FC236}">
                    <a16:creationId xmlns:a16="http://schemas.microsoft.com/office/drawing/2014/main" id="{43908E92-2F31-5F0D-4E47-72497F61A4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099862" y="1343051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56" name="Graphic 55" descr="Checkmark with solid fill">
                <a:extLst>
                  <a:ext uri="{FF2B5EF4-FFF2-40B4-BE49-F238E27FC236}">
                    <a16:creationId xmlns:a16="http://schemas.microsoft.com/office/drawing/2014/main" id="{28D90842-3794-28E2-9910-C18386EE3A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099862" y="2449449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57" name="Graphic 56" descr="Checkmark with solid fill">
                <a:extLst>
                  <a:ext uri="{FF2B5EF4-FFF2-40B4-BE49-F238E27FC236}">
                    <a16:creationId xmlns:a16="http://schemas.microsoft.com/office/drawing/2014/main" id="{B0ADD6A3-D418-59F1-5268-5027C31AD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099862" y="3002989"/>
                <a:ext cx="469232" cy="469232"/>
              </a:xfrm>
              <a:prstGeom prst="rect">
                <a:avLst/>
              </a:prstGeom>
            </p:spPr>
          </p:pic>
          <p:sp>
            <p:nvSpPr>
              <p:cNvPr id="59" name="Circle: Hollow 58">
                <a:extLst>
                  <a:ext uri="{FF2B5EF4-FFF2-40B4-BE49-F238E27FC236}">
                    <a16:creationId xmlns:a16="http://schemas.microsoft.com/office/drawing/2014/main" id="{142FF474-A2E6-16E7-6D5B-B9CF48D9886A}"/>
                  </a:ext>
                </a:extLst>
              </p:cNvPr>
              <p:cNvSpPr/>
              <p:nvPr/>
            </p:nvSpPr>
            <p:spPr>
              <a:xfrm>
                <a:off x="7158168" y="3665473"/>
                <a:ext cx="352621" cy="355376"/>
              </a:xfrm>
              <a:prstGeom prst="donut">
                <a:avLst>
                  <a:gd name="adj" fmla="val 16445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Circle: Hollow 59">
                <a:extLst>
                  <a:ext uri="{FF2B5EF4-FFF2-40B4-BE49-F238E27FC236}">
                    <a16:creationId xmlns:a16="http://schemas.microsoft.com/office/drawing/2014/main" id="{026776C8-0FD6-A1BD-4BB0-220B95AB6EC0}"/>
                  </a:ext>
                </a:extLst>
              </p:cNvPr>
              <p:cNvSpPr/>
              <p:nvPr/>
            </p:nvSpPr>
            <p:spPr>
              <a:xfrm>
                <a:off x="2769023" y="1399979"/>
                <a:ext cx="352621" cy="355376"/>
              </a:xfrm>
              <a:prstGeom prst="donut">
                <a:avLst>
                  <a:gd name="adj" fmla="val 16445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Circle: Hollow 60">
                <a:extLst>
                  <a:ext uri="{FF2B5EF4-FFF2-40B4-BE49-F238E27FC236}">
                    <a16:creationId xmlns:a16="http://schemas.microsoft.com/office/drawing/2014/main" id="{DE182A37-D955-45AB-08E1-3039919380E9}"/>
                  </a:ext>
                </a:extLst>
              </p:cNvPr>
              <p:cNvSpPr/>
              <p:nvPr/>
            </p:nvSpPr>
            <p:spPr>
              <a:xfrm>
                <a:off x="3376261" y="1399979"/>
                <a:ext cx="352621" cy="355376"/>
              </a:xfrm>
              <a:prstGeom prst="donut">
                <a:avLst>
                  <a:gd name="adj" fmla="val 16445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Graphic 66" descr="Close with solid fill">
                <a:extLst>
                  <a:ext uri="{FF2B5EF4-FFF2-40B4-BE49-F238E27FC236}">
                    <a16:creationId xmlns:a16="http://schemas.microsoft.com/office/drawing/2014/main" id="{8FAF14D7-4FF3-7D49-7015-A12DDB7E40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710718" y="3608545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68" name="Graphic 67" descr="Close with solid fill">
                <a:extLst>
                  <a:ext uri="{FF2B5EF4-FFF2-40B4-BE49-F238E27FC236}">
                    <a16:creationId xmlns:a16="http://schemas.microsoft.com/office/drawing/2014/main" id="{75C2176D-519C-C254-8DE8-A1E548F33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317955" y="3608545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69" name="Graphic 68" descr="Close with solid fill">
                <a:extLst>
                  <a:ext uri="{FF2B5EF4-FFF2-40B4-BE49-F238E27FC236}">
                    <a16:creationId xmlns:a16="http://schemas.microsoft.com/office/drawing/2014/main" id="{1EE8B18E-DCC7-D048-D8B7-D8B6C6D02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963258" y="3608545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70" name="Graphic 69" descr="Close with solid fill">
                <a:extLst>
                  <a:ext uri="{FF2B5EF4-FFF2-40B4-BE49-F238E27FC236}">
                    <a16:creationId xmlns:a16="http://schemas.microsoft.com/office/drawing/2014/main" id="{D88FBAE0-85D3-7B0D-D2E1-C7AEDFAB06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583593" y="3608545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71" name="Graphic 70" descr="Close with solid fill">
                <a:extLst>
                  <a:ext uri="{FF2B5EF4-FFF2-40B4-BE49-F238E27FC236}">
                    <a16:creationId xmlns:a16="http://schemas.microsoft.com/office/drawing/2014/main" id="{44101069-C4AB-C59C-9788-7DB8754856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225992" y="3608545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72" name="Graphic 71" descr="Close with solid fill">
                <a:extLst>
                  <a:ext uri="{FF2B5EF4-FFF2-40B4-BE49-F238E27FC236}">
                    <a16:creationId xmlns:a16="http://schemas.microsoft.com/office/drawing/2014/main" id="{A9471387-BC96-F4F2-DD62-B89F39F6B3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830269" y="3608545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73" name="Graphic 72" descr="Close with solid fill">
                <a:extLst>
                  <a:ext uri="{FF2B5EF4-FFF2-40B4-BE49-F238E27FC236}">
                    <a16:creationId xmlns:a16="http://schemas.microsoft.com/office/drawing/2014/main" id="{8DC70C90-E893-818F-F63C-B7EDEC8F0A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472242" y="3608545"/>
                <a:ext cx="469232" cy="469232"/>
              </a:xfrm>
              <a:prstGeom prst="rect">
                <a:avLst/>
              </a:prstGeom>
            </p:spPr>
          </p:pic>
          <p:sp>
            <p:nvSpPr>
              <p:cNvPr id="74" name="Circle: Hollow 73">
                <a:extLst>
                  <a:ext uri="{FF2B5EF4-FFF2-40B4-BE49-F238E27FC236}">
                    <a16:creationId xmlns:a16="http://schemas.microsoft.com/office/drawing/2014/main" id="{CE22AB02-9800-AE77-F1C9-2775A0D13827}"/>
                  </a:ext>
                </a:extLst>
              </p:cNvPr>
              <p:cNvSpPr/>
              <p:nvPr/>
            </p:nvSpPr>
            <p:spPr>
              <a:xfrm>
                <a:off x="6530548" y="3059917"/>
                <a:ext cx="352621" cy="355376"/>
              </a:xfrm>
              <a:prstGeom prst="donut">
                <a:avLst>
                  <a:gd name="adj" fmla="val 16445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Circle: Hollow 74">
                <a:extLst>
                  <a:ext uri="{FF2B5EF4-FFF2-40B4-BE49-F238E27FC236}">
                    <a16:creationId xmlns:a16="http://schemas.microsoft.com/office/drawing/2014/main" id="{2F14154F-3FA1-4AB3-E8EE-7B5CA22E01A8}"/>
                  </a:ext>
                </a:extLst>
              </p:cNvPr>
              <p:cNvSpPr/>
              <p:nvPr/>
            </p:nvSpPr>
            <p:spPr>
              <a:xfrm>
                <a:off x="5888575" y="3059917"/>
                <a:ext cx="352621" cy="355376"/>
              </a:xfrm>
              <a:prstGeom prst="donut">
                <a:avLst>
                  <a:gd name="adj" fmla="val 16445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Circle: Hollow 75">
                <a:extLst>
                  <a:ext uri="{FF2B5EF4-FFF2-40B4-BE49-F238E27FC236}">
                    <a16:creationId xmlns:a16="http://schemas.microsoft.com/office/drawing/2014/main" id="{48D51A49-A28E-1BD6-3B96-2C60144E26AE}"/>
                  </a:ext>
                </a:extLst>
              </p:cNvPr>
              <p:cNvSpPr/>
              <p:nvPr/>
            </p:nvSpPr>
            <p:spPr>
              <a:xfrm>
                <a:off x="5284298" y="3059917"/>
                <a:ext cx="352621" cy="355376"/>
              </a:xfrm>
              <a:prstGeom prst="donut">
                <a:avLst>
                  <a:gd name="adj" fmla="val 16445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Circle: Hollow 76">
                <a:extLst>
                  <a:ext uri="{FF2B5EF4-FFF2-40B4-BE49-F238E27FC236}">
                    <a16:creationId xmlns:a16="http://schemas.microsoft.com/office/drawing/2014/main" id="{D2A82D81-CC27-DD84-591D-22E90548F86F}"/>
                  </a:ext>
                </a:extLst>
              </p:cNvPr>
              <p:cNvSpPr/>
              <p:nvPr/>
            </p:nvSpPr>
            <p:spPr>
              <a:xfrm>
                <a:off x="4641899" y="3059917"/>
                <a:ext cx="352621" cy="355376"/>
              </a:xfrm>
              <a:prstGeom prst="donut">
                <a:avLst>
                  <a:gd name="adj" fmla="val 16445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Circle: Hollow 77">
                <a:extLst>
                  <a:ext uri="{FF2B5EF4-FFF2-40B4-BE49-F238E27FC236}">
                    <a16:creationId xmlns:a16="http://schemas.microsoft.com/office/drawing/2014/main" id="{301CE8F9-FB92-5788-94B7-1FFEC8C23FDA}"/>
                  </a:ext>
                </a:extLst>
              </p:cNvPr>
              <p:cNvSpPr/>
              <p:nvPr/>
            </p:nvSpPr>
            <p:spPr>
              <a:xfrm>
                <a:off x="4021564" y="3059917"/>
                <a:ext cx="352621" cy="355376"/>
              </a:xfrm>
              <a:prstGeom prst="donut">
                <a:avLst>
                  <a:gd name="adj" fmla="val 16445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Circle: Hollow 78">
                <a:extLst>
                  <a:ext uri="{FF2B5EF4-FFF2-40B4-BE49-F238E27FC236}">
                    <a16:creationId xmlns:a16="http://schemas.microsoft.com/office/drawing/2014/main" id="{FF53781C-7243-A010-1762-4F083FE252E1}"/>
                  </a:ext>
                </a:extLst>
              </p:cNvPr>
              <p:cNvSpPr/>
              <p:nvPr/>
            </p:nvSpPr>
            <p:spPr>
              <a:xfrm>
                <a:off x="3376261" y="3059917"/>
                <a:ext cx="352621" cy="355376"/>
              </a:xfrm>
              <a:prstGeom prst="donut">
                <a:avLst>
                  <a:gd name="adj" fmla="val 16445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Circle: Hollow 82">
                <a:extLst>
                  <a:ext uri="{FF2B5EF4-FFF2-40B4-BE49-F238E27FC236}">
                    <a16:creationId xmlns:a16="http://schemas.microsoft.com/office/drawing/2014/main" id="{6C68F57D-BE46-E84B-330D-6B49C98FCBEB}"/>
                  </a:ext>
                </a:extLst>
              </p:cNvPr>
              <p:cNvSpPr/>
              <p:nvPr/>
            </p:nvSpPr>
            <p:spPr>
              <a:xfrm>
                <a:off x="2769023" y="3059917"/>
                <a:ext cx="352621" cy="355376"/>
              </a:xfrm>
              <a:prstGeom prst="donut">
                <a:avLst>
                  <a:gd name="adj" fmla="val 16445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tx1"/>
                  </a:solidFill>
                </a:endParaRPr>
              </a:p>
            </p:txBody>
          </p:sp>
          <p:pic>
            <p:nvPicPr>
              <p:cNvPr id="84" name="Graphic 83" descr="Checkmark with solid fill">
                <a:extLst>
                  <a:ext uri="{FF2B5EF4-FFF2-40B4-BE49-F238E27FC236}">
                    <a16:creationId xmlns:a16="http://schemas.microsoft.com/office/drawing/2014/main" id="{190BEDBB-A679-6C15-490C-B15033BB4E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72242" y="1904906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85" name="Graphic 84" descr="Checkmark with solid fill">
                <a:extLst>
                  <a:ext uri="{FF2B5EF4-FFF2-40B4-BE49-F238E27FC236}">
                    <a16:creationId xmlns:a16="http://schemas.microsoft.com/office/drawing/2014/main" id="{75BC6B58-23DE-4025-969B-7F35BDF5E9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72242" y="1343051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86" name="Graphic 85" descr="Checkmark with solid fill">
                <a:extLst>
                  <a:ext uri="{FF2B5EF4-FFF2-40B4-BE49-F238E27FC236}">
                    <a16:creationId xmlns:a16="http://schemas.microsoft.com/office/drawing/2014/main" id="{03C55066-C1BB-E0E9-F174-36C9130BF8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72242" y="2449449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87" name="Graphic 86" descr="Checkmark with solid fill">
                <a:extLst>
                  <a:ext uri="{FF2B5EF4-FFF2-40B4-BE49-F238E27FC236}">
                    <a16:creationId xmlns:a16="http://schemas.microsoft.com/office/drawing/2014/main" id="{E864A173-37B6-B9FF-4BD7-59B46FE889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830269" y="1904906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88" name="Graphic 87" descr="Checkmark with solid fill">
                <a:extLst>
                  <a:ext uri="{FF2B5EF4-FFF2-40B4-BE49-F238E27FC236}">
                    <a16:creationId xmlns:a16="http://schemas.microsoft.com/office/drawing/2014/main" id="{6E2C8A42-03DF-DB35-92D6-EBCC29B18E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830269" y="1343051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89" name="Graphic 88" descr="Checkmark with solid fill">
                <a:extLst>
                  <a:ext uri="{FF2B5EF4-FFF2-40B4-BE49-F238E27FC236}">
                    <a16:creationId xmlns:a16="http://schemas.microsoft.com/office/drawing/2014/main" id="{871C119A-2409-5D2E-47E0-B6F778F5E3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830269" y="2449449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90" name="Graphic 89" descr="Checkmark with solid fill">
                <a:extLst>
                  <a:ext uri="{FF2B5EF4-FFF2-40B4-BE49-F238E27FC236}">
                    <a16:creationId xmlns:a16="http://schemas.microsoft.com/office/drawing/2014/main" id="{53FBDFE1-FD56-3967-8C9D-F04A53473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225992" y="1904906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91" name="Graphic 90" descr="Checkmark with solid fill">
                <a:extLst>
                  <a:ext uri="{FF2B5EF4-FFF2-40B4-BE49-F238E27FC236}">
                    <a16:creationId xmlns:a16="http://schemas.microsoft.com/office/drawing/2014/main" id="{4921EEC3-304B-C7EA-8CB0-3C90CB335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225992" y="1343051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92" name="Graphic 91" descr="Checkmark with solid fill">
                <a:extLst>
                  <a:ext uri="{FF2B5EF4-FFF2-40B4-BE49-F238E27FC236}">
                    <a16:creationId xmlns:a16="http://schemas.microsoft.com/office/drawing/2014/main" id="{5E180E3A-E14B-E3DF-3288-DB5DBE1AAB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225992" y="2449449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93" name="Graphic 92" descr="Checkmark with solid fill">
                <a:extLst>
                  <a:ext uri="{FF2B5EF4-FFF2-40B4-BE49-F238E27FC236}">
                    <a16:creationId xmlns:a16="http://schemas.microsoft.com/office/drawing/2014/main" id="{FAAB63F6-7AA6-CE0B-5CC5-16B6327FE4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583593" y="1904906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94" name="Graphic 93" descr="Checkmark with solid fill">
                <a:extLst>
                  <a:ext uri="{FF2B5EF4-FFF2-40B4-BE49-F238E27FC236}">
                    <a16:creationId xmlns:a16="http://schemas.microsoft.com/office/drawing/2014/main" id="{9199FB76-2ECC-49A3-FA84-35F6557F80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583593" y="1343051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95" name="Graphic 94" descr="Checkmark with solid fill">
                <a:extLst>
                  <a:ext uri="{FF2B5EF4-FFF2-40B4-BE49-F238E27FC236}">
                    <a16:creationId xmlns:a16="http://schemas.microsoft.com/office/drawing/2014/main" id="{5FB509BA-55E7-386F-33B3-8DA9C5F719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583593" y="2449449"/>
                <a:ext cx="469232" cy="469232"/>
              </a:xfrm>
              <a:prstGeom prst="rect">
                <a:avLst/>
              </a:prstGeom>
            </p:spPr>
          </p:pic>
          <p:sp>
            <p:nvSpPr>
              <p:cNvPr id="96" name="Circle: Hollow 95">
                <a:extLst>
                  <a:ext uri="{FF2B5EF4-FFF2-40B4-BE49-F238E27FC236}">
                    <a16:creationId xmlns:a16="http://schemas.microsoft.com/office/drawing/2014/main" id="{517F7B6C-B489-8286-1C3D-756D7F270BCE}"/>
                  </a:ext>
                </a:extLst>
              </p:cNvPr>
              <p:cNvSpPr/>
              <p:nvPr/>
            </p:nvSpPr>
            <p:spPr>
              <a:xfrm>
                <a:off x="4021564" y="2506377"/>
                <a:ext cx="352621" cy="355376"/>
              </a:xfrm>
              <a:prstGeom prst="donut">
                <a:avLst>
                  <a:gd name="adj" fmla="val 16445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Circle: Hollow 96">
                <a:extLst>
                  <a:ext uri="{FF2B5EF4-FFF2-40B4-BE49-F238E27FC236}">
                    <a16:creationId xmlns:a16="http://schemas.microsoft.com/office/drawing/2014/main" id="{7F2D7DEA-68A9-F868-B1EB-95C5B0A8FC3A}"/>
                  </a:ext>
                </a:extLst>
              </p:cNvPr>
              <p:cNvSpPr/>
              <p:nvPr/>
            </p:nvSpPr>
            <p:spPr>
              <a:xfrm>
                <a:off x="4021564" y="1961834"/>
                <a:ext cx="352621" cy="355376"/>
              </a:xfrm>
              <a:prstGeom prst="donut">
                <a:avLst>
                  <a:gd name="adj" fmla="val 16445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Circle: Hollow 97">
                <a:extLst>
                  <a:ext uri="{FF2B5EF4-FFF2-40B4-BE49-F238E27FC236}">
                    <a16:creationId xmlns:a16="http://schemas.microsoft.com/office/drawing/2014/main" id="{B9C53ED4-6549-E018-0456-39A05C0398C2}"/>
                  </a:ext>
                </a:extLst>
              </p:cNvPr>
              <p:cNvSpPr/>
              <p:nvPr/>
            </p:nvSpPr>
            <p:spPr>
              <a:xfrm>
                <a:off x="4021564" y="1399979"/>
                <a:ext cx="352621" cy="355376"/>
              </a:xfrm>
              <a:prstGeom prst="donut">
                <a:avLst>
                  <a:gd name="adj" fmla="val 16445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tx1"/>
                  </a:solidFill>
                </a:endParaRPr>
              </a:p>
            </p:txBody>
          </p:sp>
          <p:pic>
            <p:nvPicPr>
              <p:cNvPr id="99" name="Graphic 98" descr="Checkmark with solid fill">
                <a:extLst>
                  <a:ext uri="{FF2B5EF4-FFF2-40B4-BE49-F238E27FC236}">
                    <a16:creationId xmlns:a16="http://schemas.microsoft.com/office/drawing/2014/main" id="{F19B0058-DDFB-109F-88F3-1C6BC0E90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317955" y="1904906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100" name="Graphic 99" descr="Checkmark with solid fill">
                <a:extLst>
                  <a:ext uri="{FF2B5EF4-FFF2-40B4-BE49-F238E27FC236}">
                    <a16:creationId xmlns:a16="http://schemas.microsoft.com/office/drawing/2014/main" id="{39AD3DBD-2EB8-6E4A-497D-12F8C82CC2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710718" y="2449449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101" name="Graphic 100" descr="Close with solid fill">
                <a:extLst>
                  <a:ext uri="{FF2B5EF4-FFF2-40B4-BE49-F238E27FC236}">
                    <a16:creationId xmlns:a16="http://schemas.microsoft.com/office/drawing/2014/main" id="{C985F5AA-9793-AFFD-3A83-24A0266572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710718" y="4157000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102" name="Graphic 101" descr="Close with solid fill">
                <a:extLst>
                  <a:ext uri="{FF2B5EF4-FFF2-40B4-BE49-F238E27FC236}">
                    <a16:creationId xmlns:a16="http://schemas.microsoft.com/office/drawing/2014/main" id="{B5B9A2F7-6AFD-1F6B-641D-12704BF1A7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317955" y="4157000"/>
                <a:ext cx="469232" cy="469232"/>
              </a:xfrm>
              <a:prstGeom prst="rect">
                <a:avLst/>
              </a:prstGeom>
            </p:spPr>
          </p:pic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A83A971B-11FD-038A-2668-D428E0AAE9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17911" y="1302768"/>
                <a:ext cx="0" cy="33777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D171B078-A063-5717-4506-17A85C47CC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47346" y="1302768"/>
                <a:ext cx="0" cy="33777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FC18A252-E216-6ADA-F8B0-D6002994AB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6780" y="1302768"/>
                <a:ext cx="0" cy="33777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E1F9B3A5-6971-6A84-FFE0-AE29CB3392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06215" y="1302768"/>
                <a:ext cx="0" cy="33777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A83F5115-0A9F-94E4-AEF9-FA94DB8889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5650" y="1302768"/>
                <a:ext cx="0" cy="33777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5B028BA5-C911-33B1-F91D-2791250272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65085" y="1302768"/>
                <a:ext cx="0" cy="33777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C94D7865-4EDA-AA01-39A3-1ECD75BB46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4519" y="1302768"/>
                <a:ext cx="0" cy="33777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EF1D5515-D31B-4FAA-510B-0F394CEC55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23954" y="1302768"/>
                <a:ext cx="0" cy="33777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BD138A0-4086-F924-7763-0213E2F06D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3389" y="1302768"/>
                <a:ext cx="0" cy="33777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3B65203E-2DC6-0EDA-5C6B-7257B0E807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82827" y="1302768"/>
                <a:ext cx="0" cy="33777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4C3173DC-A84E-2B2A-4E96-13FBC4F3D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09389" y="4677548"/>
                <a:ext cx="56677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2DE62FB-AFEE-90DF-1AD5-D3BD60B10A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19146" y="1306551"/>
                <a:ext cx="56677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8A01DC85-21B3-F232-F446-7B5F6041BB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09388" y="4115717"/>
                <a:ext cx="56677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5F94127-2B8A-7C07-7D11-409FE9AA1B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19146" y="3553884"/>
                <a:ext cx="56677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BF5E0ED-823E-BE9E-537F-1539063DA7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09388" y="2992051"/>
                <a:ext cx="56677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E833316E-D574-E6B2-32C4-5C21CFE76D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09387" y="2430217"/>
                <a:ext cx="56677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306AC0E0-C195-03F9-404F-958A662861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09386" y="1868384"/>
                <a:ext cx="56677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37B644FC-2F66-FEEF-95F3-104DAC275368}"/>
                  </a:ext>
                </a:extLst>
              </p:cNvPr>
              <p:cNvGrpSpPr/>
              <p:nvPr/>
            </p:nvGrpSpPr>
            <p:grpSpPr>
              <a:xfrm>
                <a:off x="1250156" y="4870562"/>
                <a:ext cx="8380632" cy="2436242"/>
                <a:chOff x="763769" y="4819676"/>
                <a:chExt cx="8380632" cy="2436242"/>
              </a:xfrm>
            </p:grpSpPr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212AD8D8-006D-117B-7FD6-D1FF04F538D5}"/>
                    </a:ext>
                  </a:extLst>
                </p:cNvPr>
                <p:cNvGrpSpPr/>
                <p:nvPr/>
              </p:nvGrpSpPr>
              <p:grpSpPr>
                <a:xfrm>
                  <a:off x="856336" y="5166013"/>
                  <a:ext cx="8288065" cy="1477109"/>
                  <a:chOff x="8492848" y="1441572"/>
                  <a:chExt cx="8288065" cy="1477109"/>
                </a:xfrm>
              </p:grpSpPr>
              <p:pic>
                <p:nvPicPr>
                  <p:cNvPr id="125" name="Graphic 124" descr="Checkmark with solid fill">
                    <a:extLst>
                      <a:ext uri="{FF2B5EF4-FFF2-40B4-BE49-F238E27FC236}">
                        <a16:creationId xmlns:a16="http://schemas.microsoft.com/office/drawing/2014/main" id="{1ABA2D2E-87BA-90FA-C00C-F83FDAEFC9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06814" y="1441572"/>
                    <a:ext cx="469232" cy="469232"/>
                  </a:xfrm>
                  <a:prstGeom prst="rect">
                    <a:avLst/>
                  </a:prstGeom>
                </p:spPr>
              </p:pic>
              <p:pic>
                <p:nvPicPr>
                  <p:cNvPr id="126" name="Graphic 125" descr="Close with solid fill">
                    <a:extLst>
                      <a:ext uri="{FF2B5EF4-FFF2-40B4-BE49-F238E27FC236}">
                        <a16:creationId xmlns:a16="http://schemas.microsoft.com/office/drawing/2014/main" id="{785179DF-AFE9-C364-35A8-AF6942AF47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492848" y="2449449"/>
                    <a:ext cx="469232" cy="469232"/>
                  </a:xfrm>
                  <a:prstGeom prst="rect">
                    <a:avLst/>
                  </a:prstGeom>
                </p:spPr>
              </p:pic>
              <p:sp>
                <p:nvSpPr>
                  <p:cNvPr id="127" name="Circle: Hollow 126">
                    <a:extLst>
                      <a:ext uri="{FF2B5EF4-FFF2-40B4-BE49-F238E27FC236}">
                        <a16:creationId xmlns:a16="http://schemas.microsoft.com/office/drawing/2014/main" id="{47BC2272-1846-7212-A926-78FFDAB452A2}"/>
                      </a:ext>
                    </a:extLst>
                  </p:cNvPr>
                  <p:cNvSpPr/>
                  <p:nvPr/>
                </p:nvSpPr>
                <p:spPr>
                  <a:xfrm>
                    <a:off x="8567181" y="1998179"/>
                    <a:ext cx="352621" cy="355376"/>
                  </a:xfrm>
                  <a:prstGeom prst="donut">
                    <a:avLst>
                      <a:gd name="adj" fmla="val 16445"/>
                    </a:avLst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AC91738B-D8D2-FB95-6B09-2B7A45D340DD}"/>
                      </a:ext>
                    </a:extLst>
                  </p:cNvPr>
                  <p:cNvSpPr txBox="1"/>
                  <p:nvPr/>
                </p:nvSpPr>
                <p:spPr>
                  <a:xfrm>
                    <a:off x="8976279" y="2430217"/>
                    <a:ext cx="7114497" cy="44689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b="1" dirty="0">
                        <a:solidFill>
                          <a:srgbClr val="C00000"/>
                        </a:solidFill>
                      </a:rPr>
                      <a:t>18 where experimental arm  looses (worse outcome)</a:t>
                    </a:r>
                    <a:endParaRPr lang="en-AU" b="1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CC3773AB-0E6B-88EB-D798-A05D38C72F5D}"/>
                      </a:ext>
                    </a:extLst>
                  </p:cNvPr>
                  <p:cNvSpPr txBox="1"/>
                  <p:nvPr/>
                </p:nvSpPr>
                <p:spPr>
                  <a:xfrm>
                    <a:off x="8976277" y="1958752"/>
                    <a:ext cx="7804636" cy="44689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13 where experimental arm is tied (no observed difference)</a:t>
                    </a:r>
                  </a:p>
                </p:txBody>
              </p:sp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A0C69D93-039F-C0A2-D8F1-A93062454959}"/>
                      </a:ext>
                    </a:extLst>
                  </p:cNvPr>
                  <p:cNvSpPr txBox="1"/>
                  <p:nvPr/>
                </p:nvSpPr>
                <p:spPr>
                  <a:xfrm>
                    <a:off x="8976277" y="1487285"/>
                    <a:ext cx="6939224" cy="44689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a:t>23 where experimental arm   wins (better outcome)</a:t>
                    </a:r>
                  </a:p>
                </p:txBody>
              </p:sp>
            </p:grp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1BEA5F8E-CFDB-3BEF-BF3B-44E890494899}"/>
                    </a:ext>
                  </a:extLst>
                </p:cNvPr>
                <p:cNvSpPr txBox="1"/>
                <p:nvPr/>
              </p:nvSpPr>
              <p:spPr>
                <a:xfrm>
                  <a:off x="827311" y="4819676"/>
                  <a:ext cx="23112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/>
                    <a:t>Of 54 possible pairs:</a:t>
                  </a:r>
                  <a:endParaRPr lang="en-AU" b="1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id="{4FA72C99-0DE0-80EC-6B4C-CDE3AAABF8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3769" y="6643122"/>
                      <a:ext cx="4511808" cy="6127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nor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Win</m:t>
                            </m:r>
                            <m:r>
                              <m:rPr>
                                <m:nor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Rati</m:t>
                            </m:r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GB" b="1" i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wins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GB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losses</m:t>
                                </m:r>
                              </m:den>
                            </m:f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1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𝟐𝟑</m:t>
                                </m:r>
                              </m:num>
                              <m:den>
                                <m:r>
                                  <a:rPr lang="en-GB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𝟏𝟖</m:t>
                                </m:r>
                              </m:den>
                            </m:f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≈1.28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id="{4FA72C99-0DE0-80EC-6B4C-CDE3AAABF83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3769" y="6643122"/>
                      <a:ext cx="4511808" cy="612796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120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196934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BAA3B5-3382-E1D2-BC7A-88DD0D1BAE26}"/>
              </a:ext>
            </a:extLst>
          </p:cNvPr>
          <p:cNvSpPr/>
          <p:nvPr/>
        </p:nvSpPr>
        <p:spPr>
          <a:xfrm>
            <a:off x="3099594" y="1347019"/>
            <a:ext cx="6386101" cy="1936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36BF06-81DD-C6A8-F52C-C89C53DE106D}"/>
              </a:ext>
            </a:extLst>
          </p:cNvPr>
          <p:cNvGrpSpPr/>
          <p:nvPr/>
        </p:nvGrpSpPr>
        <p:grpSpPr>
          <a:xfrm>
            <a:off x="3281536" y="1498293"/>
            <a:ext cx="5976839" cy="1638395"/>
            <a:chOff x="6045730" y="165012"/>
            <a:chExt cx="5976839" cy="1638395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1D646D8-8B3F-118F-CF15-03537E7E578A}"/>
                </a:ext>
              </a:extLst>
            </p:cNvPr>
            <p:cNvSpPr/>
            <p:nvPr/>
          </p:nvSpPr>
          <p:spPr>
            <a:xfrm>
              <a:off x="10191053" y="1322878"/>
              <a:ext cx="1831516" cy="480529"/>
            </a:xfrm>
            <a:custGeom>
              <a:avLst/>
              <a:gdLst/>
              <a:ahLst/>
              <a:cxnLst/>
              <a:rect l="l" t="t" r="r" b="b"/>
              <a:pathLst>
                <a:path w="1831516" h="480529">
                  <a:moveTo>
                    <a:pt x="962286" y="11051"/>
                  </a:moveTo>
                  <a:lnTo>
                    <a:pt x="1081162" y="11051"/>
                  </a:lnTo>
                  <a:lnTo>
                    <a:pt x="1299828" y="290662"/>
                  </a:lnTo>
                  <a:lnTo>
                    <a:pt x="1299828" y="11051"/>
                  </a:lnTo>
                  <a:lnTo>
                    <a:pt x="1418704" y="11051"/>
                  </a:lnTo>
                  <a:lnTo>
                    <a:pt x="1418704" y="468139"/>
                  </a:lnTo>
                  <a:lnTo>
                    <a:pt x="1299828" y="468139"/>
                  </a:lnTo>
                  <a:lnTo>
                    <a:pt x="1081162" y="188193"/>
                  </a:lnTo>
                  <a:lnTo>
                    <a:pt x="1081162" y="468139"/>
                  </a:lnTo>
                  <a:lnTo>
                    <a:pt x="962286" y="468139"/>
                  </a:lnTo>
                  <a:close/>
                  <a:moveTo>
                    <a:pt x="743211" y="11051"/>
                  </a:moveTo>
                  <a:lnTo>
                    <a:pt x="862087" y="11051"/>
                  </a:lnTo>
                  <a:lnTo>
                    <a:pt x="862087" y="468139"/>
                  </a:lnTo>
                  <a:lnTo>
                    <a:pt x="743211" y="468139"/>
                  </a:lnTo>
                  <a:close/>
                  <a:moveTo>
                    <a:pt x="0" y="11051"/>
                  </a:moveTo>
                  <a:lnTo>
                    <a:pt x="124234" y="11051"/>
                  </a:lnTo>
                  <a:lnTo>
                    <a:pt x="203597" y="306400"/>
                  </a:lnTo>
                  <a:lnTo>
                    <a:pt x="300372" y="11051"/>
                  </a:lnTo>
                  <a:lnTo>
                    <a:pt x="394804" y="11051"/>
                  </a:lnTo>
                  <a:lnTo>
                    <a:pt x="484882" y="306400"/>
                  </a:lnTo>
                  <a:lnTo>
                    <a:pt x="571277" y="11051"/>
                  </a:lnTo>
                  <a:lnTo>
                    <a:pt x="695176" y="11051"/>
                  </a:lnTo>
                  <a:lnTo>
                    <a:pt x="549176" y="468139"/>
                  </a:lnTo>
                  <a:lnTo>
                    <a:pt x="427955" y="468139"/>
                  </a:lnTo>
                  <a:lnTo>
                    <a:pt x="344575" y="203262"/>
                  </a:lnTo>
                  <a:lnTo>
                    <a:pt x="257175" y="468139"/>
                  </a:lnTo>
                  <a:lnTo>
                    <a:pt x="136290" y="468139"/>
                  </a:lnTo>
                  <a:close/>
                  <a:moveTo>
                    <a:pt x="1668103" y="0"/>
                  </a:moveTo>
                  <a:cubicBezTo>
                    <a:pt x="1717440" y="0"/>
                    <a:pt x="1765772" y="12390"/>
                    <a:pt x="1813099" y="37170"/>
                  </a:cubicBezTo>
                  <a:lnTo>
                    <a:pt x="1765548" y="129592"/>
                  </a:lnTo>
                  <a:cubicBezTo>
                    <a:pt x="1739586" y="109277"/>
                    <a:pt x="1713399" y="99120"/>
                    <a:pt x="1686986" y="99120"/>
                  </a:cubicBezTo>
                  <a:cubicBezTo>
                    <a:pt x="1674230" y="99120"/>
                    <a:pt x="1662815" y="102369"/>
                    <a:pt x="1652741" y="108867"/>
                  </a:cubicBezTo>
                  <a:cubicBezTo>
                    <a:pt x="1641328" y="116262"/>
                    <a:pt x="1635621" y="126122"/>
                    <a:pt x="1635621" y="138445"/>
                  </a:cubicBezTo>
                  <a:cubicBezTo>
                    <a:pt x="1635621" y="150542"/>
                    <a:pt x="1643112" y="160960"/>
                    <a:pt x="1658094" y="169697"/>
                  </a:cubicBezTo>
                  <a:cubicBezTo>
                    <a:pt x="1664805" y="173733"/>
                    <a:pt x="1684932" y="180680"/>
                    <a:pt x="1718474" y="190537"/>
                  </a:cubicBezTo>
                  <a:cubicBezTo>
                    <a:pt x="1760517" y="202830"/>
                    <a:pt x="1790482" y="220264"/>
                    <a:pt x="1808369" y="242839"/>
                  </a:cubicBezTo>
                  <a:cubicBezTo>
                    <a:pt x="1823801" y="262059"/>
                    <a:pt x="1831516" y="286755"/>
                    <a:pt x="1831516" y="316927"/>
                  </a:cubicBezTo>
                  <a:cubicBezTo>
                    <a:pt x="1831516" y="394256"/>
                    <a:pt x="1797584" y="444655"/>
                    <a:pt x="1729718" y="468123"/>
                  </a:cubicBezTo>
                  <a:cubicBezTo>
                    <a:pt x="1706054" y="476394"/>
                    <a:pt x="1680605" y="480529"/>
                    <a:pt x="1653369" y="480529"/>
                  </a:cubicBezTo>
                  <a:cubicBezTo>
                    <a:pt x="1596219" y="480529"/>
                    <a:pt x="1543199" y="463228"/>
                    <a:pt x="1494309" y="428625"/>
                  </a:cubicBezTo>
                  <a:lnTo>
                    <a:pt x="1545208" y="332854"/>
                  </a:lnTo>
                  <a:cubicBezTo>
                    <a:pt x="1581000" y="365225"/>
                    <a:pt x="1616009" y="381410"/>
                    <a:pt x="1650235" y="381410"/>
                  </a:cubicBezTo>
                  <a:cubicBezTo>
                    <a:pt x="1665670" y="381410"/>
                    <a:pt x="1678758" y="377801"/>
                    <a:pt x="1689498" y="370584"/>
                  </a:cubicBezTo>
                  <a:cubicBezTo>
                    <a:pt x="1702024" y="362467"/>
                    <a:pt x="1708287" y="350967"/>
                    <a:pt x="1708287" y="336083"/>
                  </a:cubicBezTo>
                  <a:cubicBezTo>
                    <a:pt x="1708287" y="322552"/>
                    <a:pt x="1701354" y="311277"/>
                    <a:pt x="1687489" y="302256"/>
                  </a:cubicBezTo>
                  <a:cubicBezTo>
                    <a:pt x="1677202" y="295489"/>
                    <a:pt x="1659871" y="288611"/>
                    <a:pt x="1635496" y="281620"/>
                  </a:cubicBezTo>
                  <a:cubicBezTo>
                    <a:pt x="1605979" y="272924"/>
                    <a:pt x="1587418" y="266904"/>
                    <a:pt x="1579814" y="263559"/>
                  </a:cubicBezTo>
                  <a:cubicBezTo>
                    <a:pt x="1567738" y="258431"/>
                    <a:pt x="1557452" y="252410"/>
                    <a:pt x="1548955" y="245497"/>
                  </a:cubicBezTo>
                  <a:cubicBezTo>
                    <a:pt x="1524579" y="225430"/>
                    <a:pt x="1512392" y="195105"/>
                    <a:pt x="1512392" y="154524"/>
                  </a:cubicBezTo>
                  <a:cubicBezTo>
                    <a:pt x="1512392" y="112157"/>
                    <a:pt x="1525005" y="77038"/>
                    <a:pt x="1550231" y="49168"/>
                  </a:cubicBezTo>
                  <a:cubicBezTo>
                    <a:pt x="1579699" y="16389"/>
                    <a:pt x="1618990" y="0"/>
                    <a:pt x="166810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4EA072F-A70E-3AA9-AD20-81769933E331}"/>
                </a:ext>
              </a:extLst>
            </p:cNvPr>
            <p:cNvSpPr/>
            <p:nvPr/>
          </p:nvSpPr>
          <p:spPr>
            <a:xfrm>
              <a:off x="9418272" y="165012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773493" y="0"/>
                  </a:moveTo>
                  <a:lnTo>
                    <a:pt x="856036" y="54792"/>
                  </a:lnTo>
                  <a:cubicBezTo>
                    <a:pt x="794366" y="150144"/>
                    <a:pt x="711941" y="224386"/>
                    <a:pt x="608761" y="277518"/>
                  </a:cubicBezTo>
                  <a:cubicBezTo>
                    <a:pt x="505581" y="330649"/>
                    <a:pt x="368838" y="367414"/>
                    <a:pt x="198532" y="387813"/>
                  </a:cubicBezTo>
                  <a:lnTo>
                    <a:pt x="198532" y="395641"/>
                  </a:lnTo>
                  <a:cubicBezTo>
                    <a:pt x="368364" y="412244"/>
                    <a:pt x="504988" y="446756"/>
                    <a:pt x="608405" y="499176"/>
                  </a:cubicBezTo>
                  <a:cubicBezTo>
                    <a:pt x="711822" y="551596"/>
                    <a:pt x="794366" y="626906"/>
                    <a:pt x="856036" y="725104"/>
                  </a:cubicBezTo>
                  <a:lnTo>
                    <a:pt x="773493" y="779896"/>
                  </a:lnTo>
                  <a:cubicBezTo>
                    <a:pt x="707078" y="666517"/>
                    <a:pt x="597968" y="583618"/>
                    <a:pt x="446164" y="531197"/>
                  </a:cubicBezTo>
                  <a:cubicBezTo>
                    <a:pt x="294359" y="478777"/>
                    <a:pt x="148484" y="448298"/>
                    <a:pt x="8539" y="439759"/>
                  </a:cubicBezTo>
                  <a:lnTo>
                    <a:pt x="0" y="439759"/>
                  </a:lnTo>
                  <a:lnTo>
                    <a:pt x="0" y="340137"/>
                  </a:lnTo>
                  <a:lnTo>
                    <a:pt x="8539" y="340137"/>
                  </a:lnTo>
                  <a:cubicBezTo>
                    <a:pt x="148484" y="331598"/>
                    <a:pt x="294122" y="300407"/>
                    <a:pt x="445452" y="246564"/>
                  </a:cubicBezTo>
                  <a:cubicBezTo>
                    <a:pt x="596782" y="192720"/>
                    <a:pt x="706129" y="110532"/>
                    <a:pt x="773493" y="0"/>
                  </a:cubicBezTo>
                  <a:close/>
                </a:path>
              </a:pathLst>
            </a:custGeom>
            <a:solidFill>
              <a:srgbClr val="000000"/>
            </a:solidFill>
            <a:ln w="1778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4C95F39-08B9-1E6C-DEA1-F395EA9CA034}"/>
                </a:ext>
              </a:extLst>
            </p:cNvPr>
            <p:cNvSpPr/>
            <p:nvPr/>
          </p:nvSpPr>
          <p:spPr>
            <a:xfrm>
              <a:off x="9418272" y="747128"/>
              <a:ext cx="772781" cy="456860"/>
            </a:xfrm>
            <a:custGeom>
              <a:avLst/>
              <a:gdLst>
                <a:gd name="connsiteX0" fmla="*/ 0 w 772781"/>
                <a:gd name="connsiteY0" fmla="*/ 22 h 456860"/>
                <a:gd name="connsiteX1" fmla="*/ 458972 w 772781"/>
                <a:gd name="connsiteY1" fmla="*/ 92173 h 456860"/>
                <a:gd name="connsiteX2" fmla="*/ 772781 w 772781"/>
                <a:gd name="connsiteY2" fmla="*/ 397087 h 456860"/>
                <a:gd name="connsiteX3" fmla="*/ 692372 w 772781"/>
                <a:gd name="connsiteY3" fmla="*/ 456860 h 456860"/>
                <a:gd name="connsiteX4" fmla="*/ 426239 w 772781"/>
                <a:gd name="connsiteY4" fmla="*/ 185034 h 456860"/>
                <a:gd name="connsiteX5" fmla="*/ 0 w 772781"/>
                <a:gd name="connsiteY5" fmla="*/ 92528 h 45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781" h="456860">
                  <a:moveTo>
                    <a:pt x="0" y="22"/>
                  </a:moveTo>
                  <a:cubicBezTo>
                    <a:pt x="185487" y="-926"/>
                    <a:pt x="338477" y="29790"/>
                    <a:pt x="458972" y="92173"/>
                  </a:cubicBezTo>
                  <a:cubicBezTo>
                    <a:pt x="579467" y="154555"/>
                    <a:pt x="684070" y="256193"/>
                    <a:pt x="772781" y="397087"/>
                  </a:cubicBezTo>
                  <a:lnTo>
                    <a:pt x="692372" y="456860"/>
                  </a:lnTo>
                  <a:cubicBezTo>
                    <a:pt x="622162" y="337313"/>
                    <a:pt x="533451" y="246705"/>
                    <a:pt x="426239" y="185034"/>
                  </a:cubicBezTo>
                  <a:cubicBezTo>
                    <a:pt x="319027" y="123364"/>
                    <a:pt x="176948" y="92528"/>
                    <a:pt x="0" y="92528"/>
                  </a:cubicBezTo>
                  <a:close/>
                </a:path>
              </a:pathLst>
            </a:custGeom>
            <a:solidFill>
              <a:srgbClr val="000000"/>
            </a:solidFill>
            <a:ln w="1778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82A7EAC-5B66-859B-8969-E3A29456C23F}"/>
                </a:ext>
              </a:extLst>
            </p:cNvPr>
            <p:cNvSpPr/>
            <p:nvPr/>
          </p:nvSpPr>
          <p:spPr>
            <a:xfrm>
              <a:off x="9418272" y="165012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773493" y="0"/>
                  </a:moveTo>
                  <a:lnTo>
                    <a:pt x="856036" y="54792"/>
                  </a:lnTo>
                  <a:cubicBezTo>
                    <a:pt x="794366" y="150144"/>
                    <a:pt x="711941" y="224386"/>
                    <a:pt x="608761" y="277518"/>
                  </a:cubicBezTo>
                  <a:cubicBezTo>
                    <a:pt x="505581" y="330649"/>
                    <a:pt x="368838" y="367414"/>
                    <a:pt x="198532" y="387813"/>
                  </a:cubicBezTo>
                  <a:lnTo>
                    <a:pt x="198532" y="395641"/>
                  </a:lnTo>
                  <a:cubicBezTo>
                    <a:pt x="368364" y="412244"/>
                    <a:pt x="504988" y="446756"/>
                    <a:pt x="608405" y="499176"/>
                  </a:cubicBezTo>
                  <a:cubicBezTo>
                    <a:pt x="711822" y="551596"/>
                    <a:pt x="794366" y="626906"/>
                    <a:pt x="856036" y="725104"/>
                  </a:cubicBezTo>
                  <a:lnTo>
                    <a:pt x="773493" y="779896"/>
                  </a:lnTo>
                  <a:cubicBezTo>
                    <a:pt x="707078" y="666517"/>
                    <a:pt x="597968" y="583618"/>
                    <a:pt x="446164" y="531197"/>
                  </a:cubicBezTo>
                  <a:cubicBezTo>
                    <a:pt x="294359" y="478777"/>
                    <a:pt x="148484" y="448298"/>
                    <a:pt x="8539" y="439759"/>
                  </a:cubicBezTo>
                  <a:lnTo>
                    <a:pt x="0" y="439759"/>
                  </a:lnTo>
                  <a:lnTo>
                    <a:pt x="0" y="340137"/>
                  </a:lnTo>
                  <a:lnTo>
                    <a:pt x="8539" y="340137"/>
                  </a:lnTo>
                  <a:cubicBezTo>
                    <a:pt x="148484" y="331598"/>
                    <a:pt x="294122" y="300407"/>
                    <a:pt x="445452" y="246564"/>
                  </a:cubicBezTo>
                  <a:cubicBezTo>
                    <a:pt x="596782" y="192720"/>
                    <a:pt x="706129" y="110532"/>
                    <a:pt x="773493" y="0"/>
                  </a:cubicBezTo>
                  <a:close/>
                </a:path>
              </a:pathLst>
            </a:custGeom>
            <a:solidFill>
              <a:srgbClr val="C00000"/>
            </a:solidFill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A7E2CA-5704-4990-D21B-F442A496CFDD}"/>
                </a:ext>
              </a:extLst>
            </p:cNvPr>
            <p:cNvSpPr/>
            <p:nvPr/>
          </p:nvSpPr>
          <p:spPr>
            <a:xfrm>
              <a:off x="9231664" y="990291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82544" y="0"/>
                  </a:moveTo>
                  <a:cubicBezTo>
                    <a:pt x="149907" y="110532"/>
                    <a:pt x="259254" y="192720"/>
                    <a:pt x="410585" y="246564"/>
                  </a:cubicBezTo>
                  <a:cubicBezTo>
                    <a:pt x="561915" y="300407"/>
                    <a:pt x="707552" y="331598"/>
                    <a:pt x="847497" y="340137"/>
                  </a:cubicBezTo>
                  <a:lnTo>
                    <a:pt x="856036" y="340137"/>
                  </a:lnTo>
                  <a:lnTo>
                    <a:pt x="856036" y="439759"/>
                  </a:lnTo>
                  <a:lnTo>
                    <a:pt x="847497" y="439759"/>
                  </a:lnTo>
                  <a:cubicBezTo>
                    <a:pt x="707552" y="448298"/>
                    <a:pt x="561678" y="478777"/>
                    <a:pt x="409873" y="531197"/>
                  </a:cubicBezTo>
                  <a:cubicBezTo>
                    <a:pt x="258068" y="583618"/>
                    <a:pt x="148959" y="666517"/>
                    <a:pt x="82544" y="779896"/>
                  </a:cubicBezTo>
                  <a:lnTo>
                    <a:pt x="0" y="725104"/>
                  </a:lnTo>
                  <a:cubicBezTo>
                    <a:pt x="61671" y="626906"/>
                    <a:pt x="144215" y="551596"/>
                    <a:pt x="247632" y="499176"/>
                  </a:cubicBezTo>
                  <a:cubicBezTo>
                    <a:pt x="351049" y="446756"/>
                    <a:pt x="487673" y="412244"/>
                    <a:pt x="657504" y="395641"/>
                  </a:cubicBezTo>
                  <a:lnTo>
                    <a:pt x="657504" y="387813"/>
                  </a:lnTo>
                  <a:cubicBezTo>
                    <a:pt x="487198" y="367414"/>
                    <a:pt x="350456" y="330649"/>
                    <a:pt x="247276" y="277518"/>
                  </a:cubicBezTo>
                  <a:cubicBezTo>
                    <a:pt x="144096" y="224386"/>
                    <a:pt x="61671" y="150144"/>
                    <a:pt x="0" y="54792"/>
                  </a:cubicBezTo>
                  <a:close/>
                </a:path>
              </a:pathLst>
            </a:custGeom>
            <a:solidFill>
              <a:srgbClr val="000000"/>
            </a:solidFill>
            <a:ln w="1778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CCB4BCD-0021-2A2F-797E-8CD61787A730}"/>
                </a:ext>
              </a:extLst>
            </p:cNvPr>
            <p:cNvSpPr/>
            <p:nvPr/>
          </p:nvSpPr>
          <p:spPr>
            <a:xfrm>
              <a:off x="9231664" y="990291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82544" y="0"/>
                  </a:moveTo>
                  <a:cubicBezTo>
                    <a:pt x="149907" y="110532"/>
                    <a:pt x="259254" y="192720"/>
                    <a:pt x="410585" y="246564"/>
                  </a:cubicBezTo>
                  <a:cubicBezTo>
                    <a:pt x="561915" y="300407"/>
                    <a:pt x="707552" y="331598"/>
                    <a:pt x="847497" y="340137"/>
                  </a:cubicBezTo>
                  <a:lnTo>
                    <a:pt x="856036" y="340137"/>
                  </a:lnTo>
                  <a:lnTo>
                    <a:pt x="856036" y="439759"/>
                  </a:lnTo>
                  <a:lnTo>
                    <a:pt x="847497" y="439759"/>
                  </a:lnTo>
                  <a:cubicBezTo>
                    <a:pt x="707552" y="448298"/>
                    <a:pt x="561678" y="478777"/>
                    <a:pt x="409873" y="531197"/>
                  </a:cubicBezTo>
                  <a:cubicBezTo>
                    <a:pt x="258068" y="583618"/>
                    <a:pt x="148959" y="666517"/>
                    <a:pt x="82544" y="779896"/>
                  </a:cubicBezTo>
                  <a:lnTo>
                    <a:pt x="0" y="725104"/>
                  </a:lnTo>
                  <a:cubicBezTo>
                    <a:pt x="61671" y="626906"/>
                    <a:pt x="144215" y="551596"/>
                    <a:pt x="247632" y="499176"/>
                  </a:cubicBezTo>
                  <a:cubicBezTo>
                    <a:pt x="351049" y="446756"/>
                    <a:pt x="487673" y="412244"/>
                    <a:pt x="657504" y="395641"/>
                  </a:cubicBezTo>
                  <a:lnTo>
                    <a:pt x="657504" y="387813"/>
                  </a:lnTo>
                  <a:cubicBezTo>
                    <a:pt x="487198" y="367414"/>
                    <a:pt x="350456" y="330649"/>
                    <a:pt x="247276" y="277518"/>
                  </a:cubicBezTo>
                  <a:cubicBezTo>
                    <a:pt x="144096" y="224386"/>
                    <a:pt x="61671" y="150144"/>
                    <a:pt x="0" y="54792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508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E9D030E-5BAA-86EA-1651-1D5D392FE4BD}"/>
                </a:ext>
              </a:extLst>
            </p:cNvPr>
            <p:cNvSpPr/>
            <p:nvPr/>
          </p:nvSpPr>
          <p:spPr>
            <a:xfrm>
              <a:off x="9418272" y="747128"/>
              <a:ext cx="772781" cy="456860"/>
            </a:xfrm>
            <a:custGeom>
              <a:avLst/>
              <a:gdLst>
                <a:gd name="connsiteX0" fmla="*/ 0 w 772781"/>
                <a:gd name="connsiteY0" fmla="*/ 22 h 456860"/>
                <a:gd name="connsiteX1" fmla="*/ 458972 w 772781"/>
                <a:gd name="connsiteY1" fmla="*/ 92173 h 456860"/>
                <a:gd name="connsiteX2" fmla="*/ 772781 w 772781"/>
                <a:gd name="connsiteY2" fmla="*/ 397087 h 456860"/>
                <a:gd name="connsiteX3" fmla="*/ 692372 w 772781"/>
                <a:gd name="connsiteY3" fmla="*/ 456860 h 456860"/>
                <a:gd name="connsiteX4" fmla="*/ 426239 w 772781"/>
                <a:gd name="connsiteY4" fmla="*/ 185034 h 456860"/>
                <a:gd name="connsiteX5" fmla="*/ 0 w 772781"/>
                <a:gd name="connsiteY5" fmla="*/ 92528 h 45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781" h="456860">
                  <a:moveTo>
                    <a:pt x="0" y="22"/>
                  </a:moveTo>
                  <a:cubicBezTo>
                    <a:pt x="185487" y="-926"/>
                    <a:pt x="338477" y="29790"/>
                    <a:pt x="458972" y="92173"/>
                  </a:cubicBezTo>
                  <a:cubicBezTo>
                    <a:pt x="579467" y="154555"/>
                    <a:pt x="684070" y="256193"/>
                    <a:pt x="772781" y="397087"/>
                  </a:cubicBezTo>
                  <a:lnTo>
                    <a:pt x="692372" y="456860"/>
                  </a:lnTo>
                  <a:cubicBezTo>
                    <a:pt x="622162" y="337313"/>
                    <a:pt x="533451" y="246705"/>
                    <a:pt x="426239" y="185034"/>
                  </a:cubicBezTo>
                  <a:cubicBezTo>
                    <a:pt x="319027" y="123364"/>
                    <a:pt x="176948" y="92528"/>
                    <a:pt x="0" y="92528"/>
                  </a:cubicBez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4175F45-9140-381A-D328-CA8547DB515F}"/>
                </a:ext>
              </a:extLst>
            </p:cNvPr>
            <p:cNvSpPr/>
            <p:nvPr/>
          </p:nvSpPr>
          <p:spPr>
            <a:xfrm>
              <a:off x="6045730" y="416458"/>
              <a:ext cx="3195265" cy="487226"/>
            </a:xfrm>
            <a:custGeom>
              <a:avLst/>
              <a:gdLst/>
              <a:ahLst/>
              <a:cxnLst/>
              <a:rect l="l" t="t" r="r" b="b"/>
              <a:pathLst>
                <a:path w="3195265" h="487226">
                  <a:moveTo>
                    <a:pt x="2217241" y="155042"/>
                  </a:moveTo>
                  <a:lnTo>
                    <a:pt x="2167347" y="300708"/>
                  </a:lnTo>
                  <a:lnTo>
                    <a:pt x="2266466" y="300708"/>
                  </a:lnTo>
                  <a:close/>
                  <a:moveTo>
                    <a:pt x="652872" y="115193"/>
                  </a:moveTo>
                  <a:cubicBezTo>
                    <a:pt x="625566" y="115193"/>
                    <a:pt x="600835" y="122859"/>
                    <a:pt x="578676" y="138192"/>
                  </a:cubicBezTo>
                  <a:cubicBezTo>
                    <a:pt x="556517" y="153524"/>
                    <a:pt x="540738" y="173948"/>
                    <a:pt x="531337" y="199464"/>
                  </a:cubicBezTo>
                  <a:cubicBezTo>
                    <a:pt x="525966" y="214013"/>
                    <a:pt x="523280" y="228785"/>
                    <a:pt x="523280" y="243781"/>
                  </a:cubicBezTo>
                  <a:cubicBezTo>
                    <a:pt x="523280" y="274668"/>
                    <a:pt x="533575" y="302310"/>
                    <a:pt x="554166" y="326707"/>
                  </a:cubicBezTo>
                  <a:cubicBezTo>
                    <a:pt x="579681" y="356924"/>
                    <a:pt x="612583" y="372033"/>
                    <a:pt x="652872" y="372033"/>
                  </a:cubicBezTo>
                  <a:cubicBezTo>
                    <a:pt x="693160" y="372033"/>
                    <a:pt x="726174" y="357038"/>
                    <a:pt x="751913" y="327047"/>
                  </a:cubicBezTo>
                  <a:cubicBezTo>
                    <a:pt x="772503" y="303097"/>
                    <a:pt x="782799" y="275342"/>
                    <a:pt x="782799" y="243781"/>
                  </a:cubicBezTo>
                  <a:cubicBezTo>
                    <a:pt x="782799" y="211550"/>
                    <a:pt x="772503" y="183683"/>
                    <a:pt x="751913" y="160180"/>
                  </a:cubicBezTo>
                  <a:cubicBezTo>
                    <a:pt x="725500" y="130189"/>
                    <a:pt x="692487" y="115193"/>
                    <a:pt x="652872" y="115193"/>
                  </a:cubicBezTo>
                  <a:close/>
                  <a:moveTo>
                    <a:pt x="1729978" y="109501"/>
                  </a:moveTo>
                  <a:lnTo>
                    <a:pt x="1729978" y="223354"/>
                  </a:lnTo>
                  <a:lnTo>
                    <a:pt x="1769618" y="223354"/>
                  </a:lnTo>
                  <a:cubicBezTo>
                    <a:pt x="1795371" y="223354"/>
                    <a:pt x="1813063" y="217757"/>
                    <a:pt x="1822693" y="206564"/>
                  </a:cubicBezTo>
                  <a:cubicBezTo>
                    <a:pt x="1831428" y="196487"/>
                    <a:pt x="1835795" y="182829"/>
                    <a:pt x="1835795" y="165590"/>
                  </a:cubicBezTo>
                  <a:cubicBezTo>
                    <a:pt x="1835795" y="148571"/>
                    <a:pt x="1830812" y="134969"/>
                    <a:pt x="1820846" y="124781"/>
                  </a:cubicBezTo>
                  <a:cubicBezTo>
                    <a:pt x="1810881" y="114594"/>
                    <a:pt x="1793916" y="109501"/>
                    <a:pt x="1769952" y="109501"/>
                  </a:cubicBezTo>
                  <a:close/>
                  <a:moveTo>
                    <a:pt x="2625328" y="104143"/>
                  </a:moveTo>
                  <a:lnTo>
                    <a:pt x="2625328" y="217996"/>
                  </a:lnTo>
                  <a:lnTo>
                    <a:pt x="2647508" y="217996"/>
                  </a:lnTo>
                  <a:cubicBezTo>
                    <a:pt x="2672601" y="217996"/>
                    <a:pt x="2690637" y="212766"/>
                    <a:pt x="2701614" y="202305"/>
                  </a:cubicBezTo>
                  <a:cubicBezTo>
                    <a:pt x="2713488" y="190951"/>
                    <a:pt x="2719425" y="177150"/>
                    <a:pt x="2719425" y="160902"/>
                  </a:cubicBezTo>
                  <a:cubicBezTo>
                    <a:pt x="2719425" y="144654"/>
                    <a:pt x="2713488" y="130965"/>
                    <a:pt x="2701614" y="119834"/>
                  </a:cubicBezTo>
                  <a:cubicBezTo>
                    <a:pt x="2690410" y="109373"/>
                    <a:pt x="2672375" y="104143"/>
                    <a:pt x="2647508" y="104143"/>
                  </a:cubicBezTo>
                  <a:close/>
                  <a:moveTo>
                    <a:pt x="2935077" y="13730"/>
                  </a:moveTo>
                  <a:lnTo>
                    <a:pt x="3195265" y="13730"/>
                  </a:lnTo>
                  <a:lnTo>
                    <a:pt x="3195265" y="112849"/>
                  </a:lnTo>
                  <a:lnTo>
                    <a:pt x="3053953" y="112849"/>
                  </a:lnTo>
                  <a:lnTo>
                    <a:pt x="3053953" y="190872"/>
                  </a:lnTo>
                  <a:lnTo>
                    <a:pt x="3187564" y="190872"/>
                  </a:lnTo>
                  <a:lnTo>
                    <a:pt x="3187564" y="289992"/>
                  </a:lnTo>
                  <a:lnTo>
                    <a:pt x="3053953" y="289992"/>
                  </a:lnTo>
                  <a:lnTo>
                    <a:pt x="3053953" y="371699"/>
                  </a:lnTo>
                  <a:lnTo>
                    <a:pt x="3195265" y="371699"/>
                  </a:lnTo>
                  <a:lnTo>
                    <a:pt x="3195265" y="470818"/>
                  </a:lnTo>
                  <a:lnTo>
                    <a:pt x="2935077" y="470818"/>
                  </a:lnTo>
                  <a:close/>
                  <a:moveTo>
                    <a:pt x="2506452" y="13730"/>
                  </a:moveTo>
                  <a:lnTo>
                    <a:pt x="2691296" y="13730"/>
                  </a:lnTo>
                  <a:cubicBezTo>
                    <a:pt x="2745321" y="13730"/>
                    <a:pt x="2785281" y="29915"/>
                    <a:pt x="2811177" y="62285"/>
                  </a:cubicBezTo>
                  <a:cubicBezTo>
                    <a:pt x="2832162" y="88404"/>
                    <a:pt x="2842654" y="119100"/>
                    <a:pt x="2842654" y="154372"/>
                  </a:cubicBezTo>
                  <a:cubicBezTo>
                    <a:pt x="2842654" y="194779"/>
                    <a:pt x="2830599" y="227038"/>
                    <a:pt x="2806489" y="251148"/>
                  </a:cubicBezTo>
                  <a:cubicBezTo>
                    <a:pt x="2791085" y="266551"/>
                    <a:pt x="2769877" y="277267"/>
                    <a:pt x="2742865" y="283295"/>
                  </a:cubicBezTo>
                  <a:lnTo>
                    <a:pt x="2886521" y="470818"/>
                  </a:lnTo>
                  <a:lnTo>
                    <a:pt x="2738847" y="470818"/>
                  </a:lnTo>
                  <a:lnTo>
                    <a:pt x="2625328" y="295350"/>
                  </a:lnTo>
                  <a:lnTo>
                    <a:pt x="2625328" y="470818"/>
                  </a:lnTo>
                  <a:lnTo>
                    <a:pt x="2506452" y="470818"/>
                  </a:lnTo>
                  <a:close/>
                  <a:moveTo>
                    <a:pt x="2153282" y="13730"/>
                  </a:moveTo>
                  <a:lnTo>
                    <a:pt x="2282875" y="13730"/>
                  </a:lnTo>
                  <a:lnTo>
                    <a:pt x="2454994" y="470818"/>
                  </a:lnTo>
                  <a:lnTo>
                    <a:pt x="2328081" y="470818"/>
                  </a:lnTo>
                  <a:lnTo>
                    <a:pt x="2298613" y="391121"/>
                  </a:lnTo>
                  <a:lnTo>
                    <a:pt x="2134530" y="391121"/>
                  </a:lnTo>
                  <a:lnTo>
                    <a:pt x="2103053" y="470818"/>
                  </a:lnTo>
                  <a:lnTo>
                    <a:pt x="1977479" y="470818"/>
                  </a:lnTo>
                  <a:close/>
                  <a:moveTo>
                    <a:pt x="1611102" y="13730"/>
                  </a:moveTo>
                  <a:lnTo>
                    <a:pt x="1800299" y="13730"/>
                  </a:lnTo>
                  <a:cubicBezTo>
                    <a:pt x="1854101" y="13730"/>
                    <a:pt x="1894954" y="29451"/>
                    <a:pt x="1922859" y="60893"/>
                  </a:cubicBezTo>
                  <a:cubicBezTo>
                    <a:pt x="1946970" y="87877"/>
                    <a:pt x="1959025" y="122330"/>
                    <a:pt x="1959025" y="164251"/>
                  </a:cubicBezTo>
                  <a:cubicBezTo>
                    <a:pt x="1959025" y="205505"/>
                    <a:pt x="1949314" y="239625"/>
                    <a:pt x="1929891" y="266609"/>
                  </a:cubicBezTo>
                  <a:cubicBezTo>
                    <a:pt x="1904665" y="301620"/>
                    <a:pt x="1862807" y="319125"/>
                    <a:pt x="1804318" y="319125"/>
                  </a:cubicBezTo>
                  <a:lnTo>
                    <a:pt x="1729978" y="319125"/>
                  </a:lnTo>
                  <a:lnTo>
                    <a:pt x="1729978" y="470818"/>
                  </a:lnTo>
                  <a:lnTo>
                    <a:pt x="1611102" y="470818"/>
                  </a:lnTo>
                  <a:close/>
                  <a:moveTo>
                    <a:pt x="1039713" y="13730"/>
                  </a:moveTo>
                  <a:lnTo>
                    <a:pt x="1157250" y="13730"/>
                  </a:lnTo>
                  <a:lnTo>
                    <a:pt x="1249683" y="257510"/>
                  </a:lnTo>
                  <a:lnTo>
                    <a:pt x="1347453" y="13730"/>
                  </a:lnTo>
                  <a:lnTo>
                    <a:pt x="1465994" y="13730"/>
                  </a:lnTo>
                  <a:lnTo>
                    <a:pt x="1534976" y="470818"/>
                  </a:lnTo>
                  <a:lnTo>
                    <a:pt x="1416100" y="470818"/>
                  </a:lnTo>
                  <a:lnTo>
                    <a:pt x="1382310" y="207616"/>
                  </a:lnTo>
                  <a:lnTo>
                    <a:pt x="1271915" y="470818"/>
                  </a:lnTo>
                  <a:lnTo>
                    <a:pt x="1224746" y="470818"/>
                  </a:lnTo>
                  <a:lnTo>
                    <a:pt x="1119374" y="207616"/>
                  </a:lnTo>
                  <a:lnTo>
                    <a:pt x="1080567" y="470818"/>
                  </a:lnTo>
                  <a:lnTo>
                    <a:pt x="962025" y="470818"/>
                  </a:lnTo>
                  <a:close/>
                  <a:moveTo>
                    <a:pt x="242776" y="4019"/>
                  </a:moveTo>
                  <a:cubicBezTo>
                    <a:pt x="274476" y="4019"/>
                    <a:pt x="310083" y="11721"/>
                    <a:pt x="349597" y="27124"/>
                  </a:cubicBezTo>
                  <a:lnTo>
                    <a:pt x="349597" y="169441"/>
                  </a:lnTo>
                  <a:cubicBezTo>
                    <a:pt x="338418" y="155733"/>
                    <a:pt x="327015" y="145394"/>
                    <a:pt x="315389" y="138424"/>
                  </a:cubicBezTo>
                  <a:cubicBezTo>
                    <a:pt x="294149" y="125616"/>
                    <a:pt x="271346" y="119212"/>
                    <a:pt x="246977" y="119212"/>
                  </a:cubicBezTo>
                  <a:cubicBezTo>
                    <a:pt x="216125" y="119212"/>
                    <a:pt x="189295" y="128501"/>
                    <a:pt x="166490" y="147079"/>
                  </a:cubicBezTo>
                  <a:cubicBezTo>
                    <a:pt x="137650" y="170582"/>
                    <a:pt x="123230" y="202816"/>
                    <a:pt x="123230" y="243781"/>
                  </a:cubicBezTo>
                  <a:cubicBezTo>
                    <a:pt x="123230" y="284522"/>
                    <a:pt x="137650" y="316645"/>
                    <a:pt x="166490" y="340148"/>
                  </a:cubicBezTo>
                  <a:cubicBezTo>
                    <a:pt x="189295" y="358726"/>
                    <a:pt x="216125" y="368015"/>
                    <a:pt x="246977" y="368015"/>
                  </a:cubicBezTo>
                  <a:cubicBezTo>
                    <a:pt x="271346" y="368015"/>
                    <a:pt x="294149" y="361611"/>
                    <a:pt x="315389" y="348802"/>
                  </a:cubicBezTo>
                  <a:cubicBezTo>
                    <a:pt x="326792" y="342060"/>
                    <a:pt x="338194" y="331721"/>
                    <a:pt x="349597" y="317786"/>
                  </a:cubicBezTo>
                  <a:lnTo>
                    <a:pt x="349597" y="460102"/>
                  </a:lnTo>
                  <a:cubicBezTo>
                    <a:pt x="310753" y="475506"/>
                    <a:pt x="274811" y="483208"/>
                    <a:pt x="241771" y="483208"/>
                  </a:cubicBezTo>
                  <a:cubicBezTo>
                    <a:pt x="184175" y="483208"/>
                    <a:pt x="132606" y="464791"/>
                    <a:pt x="87064" y="427956"/>
                  </a:cubicBezTo>
                  <a:cubicBezTo>
                    <a:pt x="29021" y="380851"/>
                    <a:pt x="0" y="319460"/>
                    <a:pt x="0" y="243781"/>
                  </a:cubicBezTo>
                  <a:cubicBezTo>
                    <a:pt x="0" y="167878"/>
                    <a:pt x="29021" y="106375"/>
                    <a:pt x="87064" y="59271"/>
                  </a:cubicBezTo>
                  <a:cubicBezTo>
                    <a:pt x="132606" y="22436"/>
                    <a:pt x="184510" y="4019"/>
                    <a:pt x="242776" y="4019"/>
                  </a:cubicBezTo>
                  <a:close/>
                  <a:moveTo>
                    <a:pt x="652872" y="0"/>
                  </a:moveTo>
                  <a:cubicBezTo>
                    <a:pt x="733239" y="0"/>
                    <a:pt x="796974" y="26678"/>
                    <a:pt x="844079" y="80033"/>
                  </a:cubicBezTo>
                  <a:cubicBezTo>
                    <a:pt x="885378" y="126913"/>
                    <a:pt x="906028" y="181496"/>
                    <a:pt x="906028" y="243781"/>
                  </a:cubicBezTo>
                  <a:cubicBezTo>
                    <a:pt x="906028" y="305842"/>
                    <a:pt x="885378" y="360313"/>
                    <a:pt x="844079" y="407194"/>
                  </a:cubicBezTo>
                  <a:cubicBezTo>
                    <a:pt x="796974" y="460549"/>
                    <a:pt x="733239" y="487226"/>
                    <a:pt x="652872" y="487226"/>
                  </a:cubicBezTo>
                  <a:cubicBezTo>
                    <a:pt x="572728" y="487226"/>
                    <a:pt x="509104" y="460549"/>
                    <a:pt x="462000" y="407194"/>
                  </a:cubicBezTo>
                  <a:cubicBezTo>
                    <a:pt x="420700" y="360313"/>
                    <a:pt x="400050" y="305842"/>
                    <a:pt x="400050" y="243781"/>
                  </a:cubicBezTo>
                  <a:cubicBezTo>
                    <a:pt x="400050" y="215429"/>
                    <a:pt x="405631" y="186352"/>
                    <a:pt x="416793" y="156549"/>
                  </a:cubicBezTo>
                  <a:cubicBezTo>
                    <a:pt x="427955" y="126746"/>
                    <a:pt x="442912" y="101241"/>
                    <a:pt x="461665" y="80033"/>
                  </a:cubicBezTo>
                  <a:cubicBezTo>
                    <a:pt x="508769" y="26678"/>
                    <a:pt x="572505" y="0"/>
                    <a:pt x="65287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86720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1F45B2B9-2D68-EBB2-2059-1699309E2505}"/>
              </a:ext>
            </a:extLst>
          </p:cNvPr>
          <p:cNvSpPr/>
          <p:nvPr/>
        </p:nvSpPr>
        <p:spPr>
          <a:xfrm>
            <a:off x="9240995" y="4758292"/>
            <a:ext cx="3035749" cy="1052167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2F085F-976C-B041-85B7-369266A50520}"/>
              </a:ext>
            </a:extLst>
          </p:cNvPr>
          <p:cNvSpPr/>
          <p:nvPr/>
        </p:nvSpPr>
        <p:spPr>
          <a:xfrm>
            <a:off x="5839074" y="4321826"/>
            <a:ext cx="4201269" cy="849086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FB4548-73F1-705A-A7E4-C6A213A8FE07}"/>
              </a:ext>
            </a:extLst>
          </p:cNvPr>
          <p:cNvGrpSpPr/>
          <p:nvPr/>
        </p:nvGrpSpPr>
        <p:grpSpPr>
          <a:xfrm>
            <a:off x="101933" y="139375"/>
            <a:ext cx="5860542" cy="1589313"/>
            <a:chOff x="2139307" y="1074111"/>
            <a:chExt cx="5860542" cy="158931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6684DB5-59B2-8EEB-FA4D-C867415D7A1A}"/>
                </a:ext>
              </a:extLst>
            </p:cNvPr>
            <p:cNvSpPr/>
            <p:nvPr/>
          </p:nvSpPr>
          <p:spPr>
            <a:xfrm>
              <a:off x="2139307" y="1281462"/>
              <a:ext cx="3195265" cy="487226"/>
            </a:xfrm>
            <a:custGeom>
              <a:avLst/>
              <a:gdLst/>
              <a:ahLst/>
              <a:cxnLst/>
              <a:rect l="l" t="t" r="r" b="b"/>
              <a:pathLst>
                <a:path w="3195265" h="487226">
                  <a:moveTo>
                    <a:pt x="2217241" y="155042"/>
                  </a:moveTo>
                  <a:lnTo>
                    <a:pt x="2167347" y="300708"/>
                  </a:lnTo>
                  <a:lnTo>
                    <a:pt x="2266466" y="300708"/>
                  </a:lnTo>
                  <a:close/>
                  <a:moveTo>
                    <a:pt x="652872" y="115193"/>
                  </a:moveTo>
                  <a:cubicBezTo>
                    <a:pt x="625566" y="115193"/>
                    <a:pt x="600835" y="122859"/>
                    <a:pt x="578676" y="138192"/>
                  </a:cubicBezTo>
                  <a:cubicBezTo>
                    <a:pt x="556517" y="153524"/>
                    <a:pt x="540738" y="173948"/>
                    <a:pt x="531337" y="199464"/>
                  </a:cubicBezTo>
                  <a:cubicBezTo>
                    <a:pt x="525966" y="214013"/>
                    <a:pt x="523280" y="228785"/>
                    <a:pt x="523280" y="243781"/>
                  </a:cubicBezTo>
                  <a:cubicBezTo>
                    <a:pt x="523280" y="274668"/>
                    <a:pt x="533575" y="302310"/>
                    <a:pt x="554166" y="326707"/>
                  </a:cubicBezTo>
                  <a:cubicBezTo>
                    <a:pt x="579681" y="356924"/>
                    <a:pt x="612583" y="372033"/>
                    <a:pt x="652872" y="372033"/>
                  </a:cubicBezTo>
                  <a:cubicBezTo>
                    <a:pt x="693160" y="372033"/>
                    <a:pt x="726174" y="357038"/>
                    <a:pt x="751913" y="327047"/>
                  </a:cubicBezTo>
                  <a:cubicBezTo>
                    <a:pt x="772503" y="303097"/>
                    <a:pt x="782799" y="275342"/>
                    <a:pt x="782799" y="243781"/>
                  </a:cubicBezTo>
                  <a:cubicBezTo>
                    <a:pt x="782799" y="211550"/>
                    <a:pt x="772503" y="183683"/>
                    <a:pt x="751913" y="160180"/>
                  </a:cubicBezTo>
                  <a:cubicBezTo>
                    <a:pt x="725500" y="130189"/>
                    <a:pt x="692487" y="115193"/>
                    <a:pt x="652872" y="115193"/>
                  </a:cubicBezTo>
                  <a:close/>
                  <a:moveTo>
                    <a:pt x="1729978" y="109501"/>
                  </a:moveTo>
                  <a:lnTo>
                    <a:pt x="1729978" y="223354"/>
                  </a:lnTo>
                  <a:lnTo>
                    <a:pt x="1769618" y="223354"/>
                  </a:lnTo>
                  <a:cubicBezTo>
                    <a:pt x="1795371" y="223354"/>
                    <a:pt x="1813063" y="217757"/>
                    <a:pt x="1822693" y="206564"/>
                  </a:cubicBezTo>
                  <a:cubicBezTo>
                    <a:pt x="1831428" y="196487"/>
                    <a:pt x="1835795" y="182829"/>
                    <a:pt x="1835795" y="165590"/>
                  </a:cubicBezTo>
                  <a:cubicBezTo>
                    <a:pt x="1835795" y="148571"/>
                    <a:pt x="1830812" y="134969"/>
                    <a:pt x="1820846" y="124781"/>
                  </a:cubicBezTo>
                  <a:cubicBezTo>
                    <a:pt x="1810881" y="114594"/>
                    <a:pt x="1793916" y="109501"/>
                    <a:pt x="1769952" y="109501"/>
                  </a:cubicBezTo>
                  <a:close/>
                  <a:moveTo>
                    <a:pt x="2625328" y="104143"/>
                  </a:moveTo>
                  <a:lnTo>
                    <a:pt x="2625328" y="217996"/>
                  </a:lnTo>
                  <a:lnTo>
                    <a:pt x="2647508" y="217996"/>
                  </a:lnTo>
                  <a:cubicBezTo>
                    <a:pt x="2672601" y="217996"/>
                    <a:pt x="2690637" y="212766"/>
                    <a:pt x="2701614" y="202305"/>
                  </a:cubicBezTo>
                  <a:cubicBezTo>
                    <a:pt x="2713488" y="190951"/>
                    <a:pt x="2719425" y="177150"/>
                    <a:pt x="2719425" y="160902"/>
                  </a:cubicBezTo>
                  <a:cubicBezTo>
                    <a:pt x="2719425" y="144654"/>
                    <a:pt x="2713488" y="130965"/>
                    <a:pt x="2701614" y="119834"/>
                  </a:cubicBezTo>
                  <a:cubicBezTo>
                    <a:pt x="2690410" y="109373"/>
                    <a:pt x="2672375" y="104143"/>
                    <a:pt x="2647508" y="104143"/>
                  </a:cubicBezTo>
                  <a:close/>
                  <a:moveTo>
                    <a:pt x="2935077" y="13730"/>
                  </a:moveTo>
                  <a:lnTo>
                    <a:pt x="3195265" y="13730"/>
                  </a:lnTo>
                  <a:lnTo>
                    <a:pt x="3195265" y="112849"/>
                  </a:lnTo>
                  <a:lnTo>
                    <a:pt x="3053953" y="112849"/>
                  </a:lnTo>
                  <a:lnTo>
                    <a:pt x="3053953" y="190872"/>
                  </a:lnTo>
                  <a:lnTo>
                    <a:pt x="3187564" y="190872"/>
                  </a:lnTo>
                  <a:lnTo>
                    <a:pt x="3187564" y="289992"/>
                  </a:lnTo>
                  <a:lnTo>
                    <a:pt x="3053953" y="289992"/>
                  </a:lnTo>
                  <a:lnTo>
                    <a:pt x="3053953" y="371699"/>
                  </a:lnTo>
                  <a:lnTo>
                    <a:pt x="3195265" y="371699"/>
                  </a:lnTo>
                  <a:lnTo>
                    <a:pt x="3195265" y="470818"/>
                  </a:lnTo>
                  <a:lnTo>
                    <a:pt x="2935077" y="470818"/>
                  </a:lnTo>
                  <a:close/>
                  <a:moveTo>
                    <a:pt x="2506452" y="13730"/>
                  </a:moveTo>
                  <a:lnTo>
                    <a:pt x="2691296" y="13730"/>
                  </a:lnTo>
                  <a:cubicBezTo>
                    <a:pt x="2745321" y="13730"/>
                    <a:pt x="2785281" y="29915"/>
                    <a:pt x="2811177" y="62285"/>
                  </a:cubicBezTo>
                  <a:cubicBezTo>
                    <a:pt x="2832162" y="88404"/>
                    <a:pt x="2842654" y="119100"/>
                    <a:pt x="2842654" y="154372"/>
                  </a:cubicBezTo>
                  <a:cubicBezTo>
                    <a:pt x="2842654" y="194779"/>
                    <a:pt x="2830599" y="227038"/>
                    <a:pt x="2806489" y="251148"/>
                  </a:cubicBezTo>
                  <a:cubicBezTo>
                    <a:pt x="2791085" y="266551"/>
                    <a:pt x="2769877" y="277267"/>
                    <a:pt x="2742865" y="283295"/>
                  </a:cubicBezTo>
                  <a:lnTo>
                    <a:pt x="2886521" y="470818"/>
                  </a:lnTo>
                  <a:lnTo>
                    <a:pt x="2738847" y="470818"/>
                  </a:lnTo>
                  <a:lnTo>
                    <a:pt x="2625328" y="295350"/>
                  </a:lnTo>
                  <a:lnTo>
                    <a:pt x="2625328" y="470818"/>
                  </a:lnTo>
                  <a:lnTo>
                    <a:pt x="2506452" y="470818"/>
                  </a:lnTo>
                  <a:close/>
                  <a:moveTo>
                    <a:pt x="2153282" y="13730"/>
                  </a:moveTo>
                  <a:lnTo>
                    <a:pt x="2282875" y="13730"/>
                  </a:lnTo>
                  <a:lnTo>
                    <a:pt x="2454994" y="470818"/>
                  </a:lnTo>
                  <a:lnTo>
                    <a:pt x="2328081" y="470818"/>
                  </a:lnTo>
                  <a:lnTo>
                    <a:pt x="2298613" y="391121"/>
                  </a:lnTo>
                  <a:lnTo>
                    <a:pt x="2134530" y="391121"/>
                  </a:lnTo>
                  <a:lnTo>
                    <a:pt x="2103053" y="470818"/>
                  </a:lnTo>
                  <a:lnTo>
                    <a:pt x="1977479" y="470818"/>
                  </a:lnTo>
                  <a:close/>
                  <a:moveTo>
                    <a:pt x="1611102" y="13730"/>
                  </a:moveTo>
                  <a:lnTo>
                    <a:pt x="1800299" y="13730"/>
                  </a:lnTo>
                  <a:cubicBezTo>
                    <a:pt x="1854101" y="13730"/>
                    <a:pt x="1894954" y="29451"/>
                    <a:pt x="1922859" y="60893"/>
                  </a:cubicBezTo>
                  <a:cubicBezTo>
                    <a:pt x="1946970" y="87877"/>
                    <a:pt x="1959025" y="122330"/>
                    <a:pt x="1959025" y="164251"/>
                  </a:cubicBezTo>
                  <a:cubicBezTo>
                    <a:pt x="1959025" y="205505"/>
                    <a:pt x="1949314" y="239625"/>
                    <a:pt x="1929891" y="266609"/>
                  </a:cubicBezTo>
                  <a:cubicBezTo>
                    <a:pt x="1904665" y="301620"/>
                    <a:pt x="1862807" y="319125"/>
                    <a:pt x="1804318" y="319125"/>
                  </a:cubicBezTo>
                  <a:lnTo>
                    <a:pt x="1729978" y="319125"/>
                  </a:lnTo>
                  <a:lnTo>
                    <a:pt x="1729978" y="470818"/>
                  </a:lnTo>
                  <a:lnTo>
                    <a:pt x="1611102" y="470818"/>
                  </a:lnTo>
                  <a:close/>
                  <a:moveTo>
                    <a:pt x="1039713" y="13730"/>
                  </a:moveTo>
                  <a:lnTo>
                    <a:pt x="1157250" y="13730"/>
                  </a:lnTo>
                  <a:lnTo>
                    <a:pt x="1249683" y="257510"/>
                  </a:lnTo>
                  <a:lnTo>
                    <a:pt x="1347453" y="13730"/>
                  </a:lnTo>
                  <a:lnTo>
                    <a:pt x="1465994" y="13730"/>
                  </a:lnTo>
                  <a:lnTo>
                    <a:pt x="1534976" y="470818"/>
                  </a:lnTo>
                  <a:lnTo>
                    <a:pt x="1416100" y="470818"/>
                  </a:lnTo>
                  <a:lnTo>
                    <a:pt x="1382310" y="207616"/>
                  </a:lnTo>
                  <a:lnTo>
                    <a:pt x="1271915" y="470818"/>
                  </a:lnTo>
                  <a:lnTo>
                    <a:pt x="1224746" y="470818"/>
                  </a:lnTo>
                  <a:lnTo>
                    <a:pt x="1119374" y="207616"/>
                  </a:lnTo>
                  <a:lnTo>
                    <a:pt x="1080567" y="470818"/>
                  </a:lnTo>
                  <a:lnTo>
                    <a:pt x="962025" y="470818"/>
                  </a:lnTo>
                  <a:close/>
                  <a:moveTo>
                    <a:pt x="242776" y="4019"/>
                  </a:moveTo>
                  <a:cubicBezTo>
                    <a:pt x="274476" y="4019"/>
                    <a:pt x="310083" y="11721"/>
                    <a:pt x="349597" y="27124"/>
                  </a:cubicBezTo>
                  <a:lnTo>
                    <a:pt x="349597" y="169441"/>
                  </a:lnTo>
                  <a:cubicBezTo>
                    <a:pt x="338418" y="155733"/>
                    <a:pt x="327015" y="145394"/>
                    <a:pt x="315389" y="138424"/>
                  </a:cubicBezTo>
                  <a:cubicBezTo>
                    <a:pt x="294149" y="125616"/>
                    <a:pt x="271346" y="119212"/>
                    <a:pt x="246977" y="119212"/>
                  </a:cubicBezTo>
                  <a:cubicBezTo>
                    <a:pt x="216125" y="119212"/>
                    <a:pt x="189295" y="128501"/>
                    <a:pt x="166490" y="147079"/>
                  </a:cubicBezTo>
                  <a:cubicBezTo>
                    <a:pt x="137650" y="170582"/>
                    <a:pt x="123230" y="202816"/>
                    <a:pt x="123230" y="243781"/>
                  </a:cubicBezTo>
                  <a:cubicBezTo>
                    <a:pt x="123230" y="284522"/>
                    <a:pt x="137650" y="316645"/>
                    <a:pt x="166490" y="340148"/>
                  </a:cubicBezTo>
                  <a:cubicBezTo>
                    <a:pt x="189295" y="358726"/>
                    <a:pt x="216125" y="368015"/>
                    <a:pt x="246977" y="368015"/>
                  </a:cubicBezTo>
                  <a:cubicBezTo>
                    <a:pt x="271346" y="368015"/>
                    <a:pt x="294149" y="361611"/>
                    <a:pt x="315389" y="348802"/>
                  </a:cubicBezTo>
                  <a:cubicBezTo>
                    <a:pt x="326792" y="342060"/>
                    <a:pt x="338194" y="331721"/>
                    <a:pt x="349597" y="317786"/>
                  </a:cubicBezTo>
                  <a:lnTo>
                    <a:pt x="349597" y="460102"/>
                  </a:lnTo>
                  <a:cubicBezTo>
                    <a:pt x="310753" y="475506"/>
                    <a:pt x="274811" y="483208"/>
                    <a:pt x="241771" y="483208"/>
                  </a:cubicBezTo>
                  <a:cubicBezTo>
                    <a:pt x="184175" y="483208"/>
                    <a:pt x="132606" y="464791"/>
                    <a:pt x="87064" y="427956"/>
                  </a:cubicBezTo>
                  <a:cubicBezTo>
                    <a:pt x="29021" y="380851"/>
                    <a:pt x="0" y="319460"/>
                    <a:pt x="0" y="243781"/>
                  </a:cubicBezTo>
                  <a:cubicBezTo>
                    <a:pt x="0" y="167878"/>
                    <a:pt x="29021" y="106375"/>
                    <a:pt x="87064" y="59271"/>
                  </a:cubicBezTo>
                  <a:cubicBezTo>
                    <a:pt x="132606" y="22436"/>
                    <a:pt x="184510" y="4019"/>
                    <a:pt x="242776" y="4019"/>
                  </a:cubicBezTo>
                  <a:close/>
                  <a:moveTo>
                    <a:pt x="652872" y="0"/>
                  </a:moveTo>
                  <a:cubicBezTo>
                    <a:pt x="733239" y="0"/>
                    <a:pt x="796974" y="26678"/>
                    <a:pt x="844079" y="80033"/>
                  </a:cubicBezTo>
                  <a:cubicBezTo>
                    <a:pt x="885378" y="126913"/>
                    <a:pt x="906028" y="181496"/>
                    <a:pt x="906028" y="243781"/>
                  </a:cubicBezTo>
                  <a:cubicBezTo>
                    <a:pt x="906028" y="305842"/>
                    <a:pt x="885378" y="360313"/>
                    <a:pt x="844079" y="407194"/>
                  </a:cubicBezTo>
                  <a:cubicBezTo>
                    <a:pt x="796974" y="460549"/>
                    <a:pt x="733239" y="487226"/>
                    <a:pt x="652872" y="487226"/>
                  </a:cubicBezTo>
                  <a:cubicBezTo>
                    <a:pt x="572728" y="487226"/>
                    <a:pt x="509104" y="460549"/>
                    <a:pt x="462000" y="407194"/>
                  </a:cubicBezTo>
                  <a:cubicBezTo>
                    <a:pt x="420700" y="360313"/>
                    <a:pt x="400050" y="305842"/>
                    <a:pt x="400050" y="243781"/>
                  </a:cubicBezTo>
                  <a:cubicBezTo>
                    <a:pt x="400050" y="215429"/>
                    <a:pt x="405631" y="186352"/>
                    <a:pt x="416793" y="156549"/>
                  </a:cubicBezTo>
                  <a:cubicBezTo>
                    <a:pt x="427955" y="126746"/>
                    <a:pt x="442912" y="101241"/>
                    <a:pt x="461665" y="80033"/>
                  </a:cubicBezTo>
                  <a:cubicBezTo>
                    <a:pt x="508769" y="26678"/>
                    <a:pt x="572505" y="0"/>
                    <a:pt x="65287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F8EC7FB-6A59-ED57-B466-06F28F660259}"/>
                </a:ext>
              </a:extLst>
            </p:cNvPr>
            <p:cNvSpPr/>
            <p:nvPr/>
          </p:nvSpPr>
          <p:spPr>
            <a:xfrm>
              <a:off x="6168333" y="2182895"/>
              <a:ext cx="1831516" cy="480529"/>
            </a:xfrm>
            <a:custGeom>
              <a:avLst/>
              <a:gdLst/>
              <a:ahLst/>
              <a:cxnLst/>
              <a:rect l="l" t="t" r="r" b="b"/>
              <a:pathLst>
                <a:path w="1831516" h="480529">
                  <a:moveTo>
                    <a:pt x="962286" y="11051"/>
                  </a:moveTo>
                  <a:lnTo>
                    <a:pt x="1081162" y="11051"/>
                  </a:lnTo>
                  <a:lnTo>
                    <a:pt x="1299828" y="290662"/>
                  </a:lnTo>
                  <a:lnTo>
                    <a:pt x="1299828" y="11051"/>
                  </a:lnTo>
                  <a:lnTo>
                    <a:pt x="1418704" y="11051"/>
                  </a:lnTo>
                  <a:lnTo>
                    <a:pt x="1418704" y="468139"/>
                  </a:lnTo>
                  <a:lnTo>
                    <a:pt x="1299828" y="468139"/>
                  </a:lnTo>
                  <a:lnTo>
                    <a:pt x="1081162" y="188193"/>
                  </a:lnTo>
                  <a:lnTo>
                    <a:pt x="1081162" y="468139"/>
                  </a:lnTo>
                  <a:lnTo>
                    <a:pt x="962286" y="468139"/>
                  </a:lnTo>
                  <a:close/>
                  <a:moveTo>
                    <a:pt x="743211" y="11051"/>
                  </a:moveTo>
                  <a:lnTo>
                    <a:pt x="862087" y="11051"/>
                  </a:lnTo>
                  <a:lnTo>
                    <a:pt x="862087" y="468139"/>
                  </a:lnTo>
                  <a:lnTo>
                    <a:pt x="743211" y="468139"/>
                  </a:lnTo>
                  <a:close/>
                  <a:moveTo>
                    <a:pt x="0" y="11051"/>
                  </a:moveTo>
                  <a:lnTo>
                    <a:pt x="124234" y="11051"/>
                  </a:lnTo>
                  <a:lnTo>
                    <a:pt x="203597" y="306400"/>
                  </a:lnTo>
                  <a:lnTo>
                    <a:pt x="300372" y="11051"/>
                  </a:lnTo>
                  <a:lnTo>
                    <a:pt x="394804" y="11051"/>
                  </a:lnTo>
                  <a:lnTo>
                    <a:pt x="484882" y="306400"/>
                  </a:lnTo>
                  <a:lnTo>
                    <a:pt x="571277" y="11051"/>
                  </a:lnTo>
                  <a:lnTo>
                    <a:pt x="695176" y="11051"/>
                  </a:lnTo>
                  <a:lnTo>
                    <a:pt x="549176" y="468139"/>
                  </a:lnTo>
                  <a:lnTo>
                    <a:pt x="427955" y="468139"/>
                  </a:lnTo>
                  <a:lnTo>
                    <a:pt x="344575" y="203262"/>
                  </a:lnTo>
                  <a:lnTo>
                    <a:pt x="257175" y="468139"/>
                  </a:lnTo>
                  <a:lnTo>
                    <a:pt x="136290" y="468139"/>
                  </a:lnTo>
                  <a:close/>
                  <a:moveTo>
                    <a:pt x="1668103" y="0"/>
                  </a:moveTo>
                  <a:cubicBezTo>
                    <a:pt x="1717440" y="0"/>
                    <a:pt x="1765772" y="12390"/>
                    <a:pt x="1813099" y="37170"/>
                  </a:cubicBezTo>
                  <a:lnTo>
                    <a:pt x="1765548" y="129592"/>
                  </a:lnTo>
                  <a:cubicBezTo>
                    <a:pt x="1739586" y="109277"/>
                    <a:pt x="1713399" y="99120"/>
                    <a:pt x="1686986" y="99120"/>
                  </a:cubicBezTo>
                  <a:cubicBezTo>
                    <a:pt x="1674230" y="99120"/>
                    <a:pt x="1662815" y="102369"/>
                    <a:pt x="1652741" y="108867"/>
                  </a:cubicBezTo>
                  <a:cubicBezTo>
                    <a:pt x="1641328" y="116262"/>
                    <a:pt x="1635621" y="126122"/>
                    <a:pt x="1635621" y="138445"/>
                  </a:cubicBezTo>
                  <a:cubicBezTo>
                    <a:pt x="1635621" y="150542"/>
                    <a:pt x="1643112" y="160960"/>
                    <a:pt x="1658094" y="169697"/>
                  </a:cubicBezTo>
                  <a:cubicBezTo>
                    <a:pt x="1664805" y="173733"/>
                    <a:pt x="1684932" y="180680"/>
                    <a:pt x="1718474" y="190537"/>
                  </a:cubicBezTo>
                  <a:cubicBezTo>
                    <a:pt x="1760517" y="202830"/>
                    <a:pt x="1790482" y="220264"/>
                    <a:pt x="1808369" y="242839"/>
                  </a:cubicBezTo>
                  <a:cubicBezTo>
                    <a:pt x="1823801" y="262059"/>
                    <a:pt x="1831516" y="286755"/>
                    <a:pt x="1831516" y="316927"/>
                  </a:cubicBezTo>
                  <a:cubicBezTo>
                    <a:pt x="1831516" y="394256"/>
                    <a:pt x="1797584" y="444655"/>
                    <a:pt x="1729718" y="468123"/>
                  </a:cubicBezTo>
                  <a:cubicBezTo>
                    <a:pt x="1706054" y="476394"/>
                    <a:pt x="1680605" y="480529"/>
                    <a:pt x="1653369" y="480529"/>
                  </a:cubicBezTo>
                  <a:cubicBezTo>
                    <a:pt x="1596219" y="480529"/>
                    <a:pt x="1543199" y="463228"/>
                    <a:pt x="1494309" y="428625"/>
                  </a:cubicBezTo>
                  <a:lnTo>
                    <a:pt x="1545208" y="332854"/>
                  </a:lnTo>
                  <a:cubicBezTo>
                    <a:pt x="1581000" y="365225"/>
                    <a:pt x="1616009" y="381410"/>
                    <a:pt x="1650235" y="381410"/>
                  </a:cubicBezTo>
                  <a:cubicBezTo>
                    <a:pt x="1665670" y="381410"/>
                    <a:pt x="1678758" y="377801"/>
                    <a:pt x="1689498" y="370584"/>
                  </a:cubicBezTo>
                  <a:cubicBezTo>
                    <a:pt x="1702024" y="362467"/>
                    <a:pt x="1708287" y="350967"/>
                    <a:pt x="1708287" y="336083"/>
                  </a:cubicBezTo>
                  <a:cubicBezTo>
                    <a:pt x="1708287" y="322552"/>
                    <a:pt x="1701354" y="311277"/>
                    <a:pt x="1687489" y="302256"/>
                  </a:cubicBezTo>
                  <a:cubicBezTo>
                    <a:pt x="1677202" y="295489"/>
                    <a:pt x="1659871" y="288611"/>
                    <a:pt x="1635496" y="281620"/>
                  </a:cubicBezTo>
                  <a:cubicBezTo>
                    <a:pt x="1605979" y="272924"/>
                    <a:pt x="1587418" y="266904"/>
                    <a:pt x="1579814" y="263559"/>
                  </a:cubicBezTo>
                  <a:cubicBezTo>
                    <a:pt x="1567738" y="258431"/>
                    <a:pt x="1557452" y="252410"/>
                    <a:pt x="1548955" y="245497"/>
                  </a:cubicBezTo>
                  <a:cubicBezTo>
                    <a:pt x="1524579" y="225430"/>
                    <a:pt x="1512392" y="195105"/>
                    <a:pt x="1512392" y="154524"/>
                  </a:cubicBezTo>
                  <a:cubicBezTo>
                    <a:pt x="1512392" y="112157"/>
                    <a:pt x="1525005" y="77038"/>
                    <a:pt x="1550231" y="49168"/>
                  </a:cubicBezTo>
                  <a:cubicBezTo>
                    <a:pt x="1579699" y="16389"/>
                    <a:pt x="1618990" y="0"/>
                    <a:pt x="166810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7E050A-B45F-9D05-1F34-618F713ECD94}"/>
                </a:ext>
              </a:extLst>
            </p:cNvPr>
            <p:cNvGrpSpPr/>
            <p:nvPr/>
          </p:nvGrpSpPr>
          <p:grpSpPr>
            <a:xfrm>
              <a:off x="5273612" y="1074111"/>
              <a:ext cx="1020319" cy="1558520"/>
              <a:chOff x="5273612" y="2110431"/>
              <a:chExt cx="1020319" cy="155852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9E011353-C6EF-620D-94AF-51753B5D8F04}"/>
                  </a:ext>
                </a:extLst>
              </p:cNvPr>
              <p:cNvSpPr/>
              <p:nvPr/>
            </p:nvSpPr>
            <p:spPr>
              <a:xfrm>
                <a:off x="5437895" y="2110431"/>
                <a:ext cx="856036" cy="779896"/>
              </a:xfrm>
              <a:custGeom>
                <a:avLst/>
                <a:gdLst/>
                <a:ahLst/>
                <a:cxnLst/>
                <a:rect l="l" t="t" r="r" b="b"/>
                <a:pathLst>
                  <a:path w="856036" h="779896">
                    <a:moveTo>
                      <a:pt x="773493" y="0"/>
                    </a:moveTo>
                    <a:lnTo>
                      <a:pt x="856036" y="54792"/>
                    </a:lnTo>
                    <a:cubicBezTo>
                      <a:pt x="794366" y="150144"/>
                      <a:pt x="711941" y="224386"/>
                      <a:pt x="608761" y="277518"/>
                    </a:cubicBezTo>
                    <a:cubicBezTo>
                      <a:pt x="505581" y="330649"/>
                      <a:pt x="368838" y="367414"/>
                      <a:pt x="198532" y="387813"/>
                    </a:cubicBezTo>
                    <a:lnTo>
                      <a:pt x="198532" y="395641"/>
                    </a:lnTo>
                    <a:cubicBezTo>
                      <a:pt x="368364" y="412244"/>
                      <a:pt x="504988" y="446756"/>
                      <a:pt x="608405" y="499176"/>
                    </a:cubicBezTo>
                    <a:cubicBezTo>
                      <a:pt x="711822" y="551596"/>
                      <a:pt x="794366" y="626906"/>
                      <a:pt x="856036" y="725104"/>
                    </a:cubicBezTo>
                    <a:lnTo>
                      <a:pt x="773493" y="779896"/>
                    </a:lnTo>
                    <a:cubicBezTo>
                      <a:pt x="707078" y="666517"/>
                      <a:pt x="597968" y="583618"/>
                      <a:pt x="446164" y="531197"/>
                    </a:cubicBezTo>
                    <a:cubicBezTo>
                      <a:pt x="294359" y="478777"/>
                      <a:pt x="148484" y="448298"/>
                      <a:pt x="8539" y="439759"/>
                    </a:cubicBezTo>
                    <a:lnTo>
                      <a:pt x="0" y="439759"/>
                    </a:lnTo>
                    <a:lnTo>
                      <a:pt x="0" y="340137"/>
                    </a:lnTo>
                    <a:lnTo>
                      <a:pt x="8539" y="340137"/>
                    </a:lnTo>
                    <a:cubicBezTo>
                      <a:pt x="148484" y="331598"/>
                      <a:pt x="294122" y="300407"/>
                      <a:pt x="445452" y="246564"/>
                    </a:cubicBezTo>
                    <a:cubicBezTo>
                      <a:pt x="596782" y="192720"/>
                      <a:pt x="706129" y="110532"/>
                      <a:pt x="773493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AU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D62CDF0-DA37-43A0-B6E9-7C7FFE58F5A9}"/>
                  </a:ext>
                </a:extLst>
              </p:cNvPr>
              <p:cNvSpPr/>
              <p:nvPr/>
            </p:nvSpPr>
            <p:spPr>
              <a:xfrm>
                <a:off x="5273612" y="2889055"/>
                <a:ext cx="856036" cy="779896"/>
              </a:xfrm>
              <a:custGeom>
                <a:avLst/>
                <a:gdLst/>
                <a:ahLst/>
                <a:cxnLst/>
                <a:rect l="l" t="t" r="r" b="b"/>
                <a:pathLst>
                  <a:path w="856036" h="779896">
                    <a:moveTo>
                      <a:pt x="82544" y="0"/>
                    </a:moveTo>
                    <a:cubicBezTo>
                      <a:pt x="149907" y="110532"/>
                      <a:pt x="259254" y="192720"/>
                      <a:pt x="410585" y="246564"/>
                    </a:cubicBezTo>
                    <a:cubicBezTo>
                      <a:pt x="561915" y="300407"/>
                      <a:pt x="707552" y="331598"/>
                      <a:pt x="847497" y="340137"/>
                    </a:cubicBezTo>
                    <a:lnTo>
                      <a:pt x="856036" y="340137"/>
                    </a:lnTo>
                    <a:lnTo>
                      <a:pt x="856036" y="439759"/>
                    </a:lnTo>
                    <a:lnTo>
                      <a:pt x="847497" y="439759"/>
                    </a:lnTo>
                    <a:cubicBezTo>
                      <a:pt x="707552" y="448298"/>
                      <a:pt x="561678" y="478777"/>
                      <a:pt x="409873" y="531197"/>
                    </a:cubicBezTo>
                    <a:cubicBezTo>
                      <a:pt x="258068" y="583618"/>
                      <a:pt x="148959" y="666517"/>
                      <a:pt x="82544" y="779896"/>
                    </a:cubicBezTo>
                    <a:lnTo>
                      <a:pt x="0" y="725104"/>
                    </a:lnTo>
                    <a:cubicBezTo>
                      <a:pt x="61671" y="626906"/>
                      <a:pt x="144215" y="551596"/>
                      <a:pt x="247632" y="499176"/>
                    </a:cubicBezTo>
                    <a:cubicBezTo>
                      <a:pt x="351049" y="446756"/>
                      <a:pt x="487673" y="412244"/>
                      <a:pt x="657504" y="395641"/>
                    </a:cubicBezTo>
                    <a:lnTo>
                      <a:pt x="657504" y="387813"/>
                    </a:lnTo>
                    <a:cubicBezTo>
                      <a:pt x="487198" y="367414"/>
                      <a:pt x="350456" y="330649"/>
                      <a:pt x="247276" y="277518"/>
                    </a:cubicBezTo>
                    <a:cubicBezTo>
                      <a:pt x="144096" y="224386"/>
                      <a:pt x="61671" y="150144"/>
                      <a:pt x="0" y="54792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949D899-CFC4-7530-FD81-76BE9CE45E63}"/>
                  </a:ext>
                </a:extLst>
              </p:cNvPr>
              <p:cNvSpPr/>
              <p:nvPr/>
            </p:nvSpPr>
            <p:spPr>
              <a:xfrm>
                <a:off x="5440687" y="2692547"/>
                <a:ext cx="772781" cy="456860"/>
              </a:xfrm>
              <a:custGeom>
                <a:avLst/>
                <a:gdLst>
                  <a:gd name="connsiteX0" fmla="*/ 0 w 772781"/>
                  <a:gd name="connsiteY0" fmla="*/ 22 h 456860"/>
                  <a:gd name="connsiteX1" fmla="*/ 458972 w 772781"/>
                  <a:gd name="connsiteY1" fmla="*/ 92173 h 456860"/>
                  <a:gd name="connsiteX2" fmla="*/ 772781 w 772781"/>
                  <a:gd name="connsiteY2" fmla="*/ 397087 h 456860"/>
                  <a:gd name="connsiteX3" fmla="*/ 692372 w 772781"/>
                  <a:gd name="connsiteY3" fmla="*/ 456860 h 456860"/>
                  <a:gd name="connsiteX4" fmla="*/ 426239 w 772781"/>
                  <a:gd name="connsiteY4" fmla="*/ 185034 h 456860"/>
                  <a:gd name="connsiteX5" fmla="*/ 0 w 772781"/>
                  <a:gd name="connsiteY5" fmla="*/ 92528 h 45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2781" h="456860">
                    <a:moveTo>
                      <a:pt x="0" y="22"/>
                    </a:moveTo>
                    <a:cubicBezTo>
                      <a:pt x="185487" y="-926"/>
                      <a:pt x="338477" y="29790"/>
                      <a:pt x="458972" y="92173"/>
                    </a:cubicBezTo>
                    <a:cubicBezTo>
                      <a:pt x="579467" y="154555"/>
                      <a:pt x="684070" y="256193"/>
                      <a:pt x="772781" y="397087"/>
                    </a:cubicBezTo>
                    <a:lnTo>
                      <a:pt x="692372" y="456860"/>
                    </a:lnTo>
                    <a:cubicBezTo>
                      <a:pt x="622162" y="337313"/>
                      <a:pt x="533451" y="246705"/>
                      <a:pt x="426239" y="185034"/>
                    </a:cubicBezTo>
                    <a:cubicBezTo>
                      <a:pt x="319027" y="123364"/>
                      <a:pt x="176948" y="92528"/>
                      <a:pt x="0" y="9252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39C8520-2828-D326-DA73-35A0C716C093}"/>
              </a:ext>
            </a:extLst>
          </p:cNvPr>
          <p:cNvSpPr/>
          <p:nvPr/>
        </p:nvSpPr>
        <p:spPr>
          <a:xfrm>
            <a:off x="9311878" y="4152684"/>
            <a:ext cx="856036" cy="779896"/>
          </a:xfrm>
          <a:custGeom>
            <a:avLst/>
            <a:gdLst/>
            <a:ahLst/>
            <a:cxnLst/>
            <a:rect l="l" t="t" r="r" b="b"/>
            <a:pathLst>
              <a:path w="856036" h="779896">
                <a:moveTo>
                  <a:pt x="773493" y="0"/>
                </a:moveTo>
                <a:lnTo>
                  <a:pt x="856036" y="54792"/>
                </a:lnTo>
                <a:cubicBezTo>
                  <a:pt x="794366" y="150144"/>
                  <a:pt x="711941" y="224386"/>
                  <a:pt x="608761" y="277518"/>
                </a:cubicBezTo>
                <a:cubicBezTo>
                  <a:pt x="505581" y="330649"/>
                  <a:pt x="368838" y="367414"/>
                  <a:pt x="198532" y="387813"/>
                </a:cubicBezTo>
                <a:lnTo>
                  <a:pt x="198532" y="395641"/>
                </a:lnTo>
                <a:cubicBezTo>
                  <a:pt x="368364" y="412244"/>
                  <a:pt x="504988" y="446756"/>
                  <a:pt x="608405" y="499176"/>
                </a:cubicBezTo>
                <a:cubicBezTo>
                  <a:pt x="711822" y="551596"/>
                  <a:pt x="794366" y="626906"/>
                  <a:pt x="856036" y="725104"/>
                </a:cubicBezTo>
                <a:lnTo>
                  <a:pt x="773493" y="779896"/>
                </a:lnTo>
                <a:cubicBezTo>
                  <a:pt x="707078" y="666517"/>
                  <a:pt x="597968" y="583618"/>
                  <a:pt x="446164" y="531197"/>
                </a:cubicBezTo>
                <a:cubicBezTo>
                  <a:pt x="294359" y="478777"/>
                  <a:pt x="148484" y="448298"/>
                  <a:pt x="8539" y="439759"/>
                </a:cubicBezTo>
                <a:lnTo>
                  <a:pt x="0" y="439759"/>
                </a:lnTo>
                <a:lnTo>
                  <a:pt x="0" y="340137"/>
                </a:lnTo>
                <a:lnTo>
                  <a:pt x="8539" y="340137"/>
                </a:lnTo>
                <a:cubicBezTo>
                  <a:pt x="148484" y="331598"/>
                  <a:pt x="294122" y="300407"/>
                  <a:pt x="445452" y="246564"/>
                </a:cubicBezTo>
                <a:cubicBezTo>
                  <a:pt x="596782" y="192720"/>
                  <a:pt x="706129" y="110532"/>
                  <a:pt x="773493" y="0"/>
                </a:cubicBezTo>
                <a:close/>
              </a:path>
            </a:pathLst>
          </a:custGeom>
          <a:solidFill>
            <a:srgbClr val="000000"/>
          </a:solidFill>
          <a:ln w="3429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5F0EA58-1499-DA00-DC6F-894EC1E746A9}"/>
              </a:ext>
            </a:extLst>
          </p:cNvPr>
          <p:cNvSpPr/>
          <p:nvPr/>
        </p:nvSpPr>
        <p:spPr>
          <a:xfrm>
            <a:off x="9311878" y="4734800"/>
            <a:ext cx="772781" cy="456860"/>
          </a:xfrm>
          <a:custGeom>
            <a:avLst/>
            <a:gdLst>
              <a:gd name="connsiteX0" fmla="*/ 0 w 772781"/>
              <a:gd name="connsiteY0" fmla="*/ 22 h 456860"/>
              <a:gd name="connsiteX1" fmla="*/ 458972 w 772781"/>
              <a:gd name="connsiteY1" fmla="*/ 92173 h 456860"/>
              <a:gd name="connsiteX2" fmla="*/ 772781 w 772781"/>
              <a:gd name="connsiteY2" fmla="*/ 397087 h 456860"/>
              <a:gd name="connsiteX3" fmla="*/ 692372 w 772781"/>
              <a:gd name="connsiteY3" fmla="*/ 456860 h 456860"/>
              <a:gd name="connsiteX4" fmla="*/ 426239 w 772781"/>
              <a:gd name="connsiteY4" fmla="*/ 185034 h 456860"/>
              <a:gd name="connsiteX5" fmla="*/ 0 w 772781"/>
              <a:gd name="connsiteY5" fmla="*/ 92528 h 45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781" h="456860">
                <a:moveTo>
                  <a:pt x="0" y="22"/>
                </a:moveTo>
                <a:cubicBezTo>
                  <a:pt x="185487" y="-926"/>
                  <a:pt x="338477" y="29790"/>
                  <a:pt x="458972" y="92173"/>
                </a:cubicBezTo>
                <a:cubicBezTo>
                  <a:pt x="579467" y="154555"/>
                  <a:pt x="684070" y="256193"/>
                  <a:pt x="772781" y="397087"/>
                </a:cubicBezTo>
                <a:lnTo>
                  <a:pt x="692372" y="456860"/>
                </a:lnTo>
                <a:cubicBezTo>
                  <a:pt x="622162" y="337313"/>
                  <a:pt x="533451" y="246705"/>
                  <a:pt x="426239" y="185034"/>
                </a:cubicBezTo>
                <a:cubicBezTo>
                  <a:pt x="319027" y="123364"/>
                  <a:pt x="176948" y="92528"/>
                  <a:pt x="0" y="92528"/>
                </a:cubicBezTo>
                <a:close/>
              </a:path>
            </a:pathLst>
          </a:custGeom>
          <a:solidFill>
            <a:srgbClr val="000000"/>
          </a:solidFill>
          <a:ln w="3429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9AC2F5F-B269-F265-B69B-51286CE96EEC}"/>
              </a:ext>
            </a:extLst>
          </p:cNvPr>
          <p:cNvSpPr/>
          <p:nvPr/>
        </p:nvSpPr>
        <p:spPr>
          <a:xfrm>
            <a:off x="9311878" y="4152684"/>
            <a:ext cx="856036" cy="779896"/>
          </a:xfrm>
          <a:custGeom>
            <a:avLst/>
            <a:gdLst/>
            <a:ahLst/>
            <a:cxnLst/>
            <a:rect l="l" t="t" r="r" b="b"/>
            <a:pathLst>
              <a:path w="856036" h="779896">
                <a:moveTo>
                  <a:pt x="773493" y="0"/>
                </a:moveTo>
                <a:lnTo>
                  <a:pt x="856036" y="54792"/>
                </a:lnTo>
                <a:cubicBezTo>
                  <a:pt x="794366" y="150144"/>
                  <a:pt x="711941" y="224386"/>
                  <a:pt x="608761" y="277518"/>
                </a:cubicBezTo>
                <a:cubicBezTo>
                  <a:pt x="505581" y="330649"/>
                  <a:pt x="368838" y="367414"/>
                  <a:pt x="198532" y="387813"/>
                </a:cubicBezTo>
                <a:lnTo>
                  <a:pt x="198532" y="395641"/>
                </a:lnTo>
                <a:cubicBezTo>
                  <a:pt x="368364" y="412244"/>
                  <a:pt x="504988" y="446756"/>
                  <a:pt x="608405" y="499176"/>
                </a:cubicBezTo>
                <a:cubicBezTo>
                  <a:pt x="711822" y="551596"/>
                  <a:pt x="794366" y="626906"/>
                  <a:pt x="856036" y="725104"/>
                </a:cubicBezTo>
                <a:lnTo>
                  <a:pt x="773493" y="779896"/>
                </a:lnTo>
                <a:cubicBezTo>
                  <a:pt x="707078" y="666517"/>
                  <a:pt x="597968" y="583618"/>
                  <a:pt x="446164" y="531197"/>
                </a:cubicBezTo>
                <a:cubicBezTo>
                  <a:pt x="294359" y="478777"/>
                  <a:pt x="148484" y="448298"/>
                  <a:pt x="8539" y="439759"/>
                </a:cubicBezTo>
                <a:lnTo>
                  <a:pt x="0" y="439759"/>
                </a:lnTo>
                <a:lnTo>
                  <a:pt x="0" y="340137"/>
                </a:lnTo>
                <a:lnTo>
                  <a:pt x="8539" y="340137"/>
                </a:lnTo>
                <a:cubicBezTo>
                  <a:pt x="148484" y="331598"/>
                  <a:pt x="294122" y="300407"/>
                  <a:pt x="445452" y="246564"/>
                </a:cubicBezTo>
                <a:cubicBezTo>
                  <a:pt x="596782" y="192720"/>
                  <a:pt x="706129" y="110532"/>
                  <a:pt x="773493" y="0"/>
                </a:cubicBezTo>
                <a:close/>
              </a:path>
            </a:pathLst>
          </a:custGeom>
          <a:solidFill>
            <a:srgbClr val="C00000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581AA17-7C28-A1AA-7D22-67C689F69D65}"/>
              </a:ext>
            </a:extLst>
          </p:cNvPr>
          <p:cNvGrpSpPr/>
          <p:nvPr/>
        </p:nvGrpSpPr>
        <p:grpSpPr>
          <a:xfrm>
            <a:off x="9078615" y="4940639"/>
            <a:ext cx="856036" cy="779896"/>
            <a:chOff x="2184214" y="3793954"/>
            <a:chExt cx="856036" cy="779896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FDCF1AE-B371-6DFC-9094-6F6701E8D653}"/>
                </a:ext>
              </a:extLst>
            </p:cNvPr>
            <p:cNvSpPr/>
            <p:nvPr/>
          </p:nvSpPr>
          <p:spPr>
            <a:xfrm>
              <a:off x="2184214" y="3793954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82544" y="0"/>
                  </a:moveTo>
                  <a:cubicBezTo>
                    <a:pt x="149907" y="110532"/>
                    <a:pt x="259254" y="192720"/>
                    <a:pt x="410585" y="246564"/>
                  </a:cubicBezTo>
                  <a:cubicBezTo>
                    <a:pt x="561915" y="300407"/>
                    <a:pt x="707552" y="331598"/>
                    <a:pt x="847497" y="340137"/>
                  </a:cubicBezTo>
                  <a:lnTo>
                    <a:pt x="856036" y="340137"/>
                  </a:lnTo>
                  <a:lnTo>
                    <a:pt x="856036" y="439759"/>
                  </a:lnTo>
                  <a:lnTo>
                    <a:pt x="847497" y="439759"/>
                  </a:lnTo>
                  <a:cubicBezTo>
                    <a:pt x="707552" y="448298"/>
                    <a:pt x="561678" y="478777"/>
                    <a:pt x="409873" y="531197"/>
                  </a:cubicBezTo>
                  <a:cubicBezTo>
                    <a:pt x="258068" y="583618"/>
                    <a:pt x="148959" y="666517"/>
                    <a:pt x="82544" y="779896"/>
                  </a:cubicBezTo>
                  <a:lnTo>
                    <a:pt x="0" y="725104"/>
                  </a:lnTo>
                  <a:cubicBezTo>
                    <a:pt x="61671" y="626906"/>
                    <a:pt x="144215" y="551596"/>
                    <a:pt x="247632" y="499176"/>
                  </a:cubicBezTo>
                  <a:cubicBezTo>
                    <a:pt x="351049" y="446756"/>
                    <a:pt x="487673" y="412244"/>
                    <a:pt x="657504" y="395641"/>
                  </a:cubicBezTo>
                  <a:lnTo>
                    <a:pt x="657504" y="387813"/>
                  </a:lnTo>
                  <a:cubicBezTo>
                    <a:pt x="487198" y="367414"/>
                    <a:pt x="350456" y="330649"/>
                    <a:pt x="247276" y="277518"/>
                  </a:cubicBezTo>
                  <a:cubicBezTo>
                    <a:pt x="144096" y="224386"/>
                    <a:pt x="61671" y="150144"/>
                    <a:pt x="0" y="54792"/>
                  </a:cubicBezTo>
                  <a:close/>
                </a:path>
              </a:pathLst>
            </a:custGeom>
            <a:grpFill/>
            <a:ln w="3429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563067C-82DF-5429-7EC4-66C11CF619BE}"/>
                </a:ext>
              </a:extLst>
            </p:cNvPr>
            <p:cNvSpPr/>
            <p:nvPr/>
          </p:nvSpPr>
          <p:spPr>
            <a:xfrm>
              <a:off x="2184214" y="3793954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82544" y="0"/>
                  </a:moveTo>
                  <a:cubicBezTo>
                    <a:pt x="149907" y="110532"/>
                    <a:pt x="259254" y="192720"/>
                    <a:pt x="410585" y="246564"/>
                  </a:cubicBezTo>
                  <a:cubicBezTo>
                    <a:pt x="561915" y="300407"/>
                    <a:pt x="707552" y="331598"/>
                    <a:pt x="847497" y="340137"/>
                  </a:cubicBezTo>
                  <a:lnTo>
                    <a:pt x="856036" y="340137"/>
                  </a:lnTo>
                  <a:lnTo>
                    <a:pt x="856036" y="439759"/>
                  </a:lnTo>
                  <a:lnTo>
                    <a:pt x="847497" y="439759"/>
                  </a:lnTo>
                  <a:cubicBezTo>
                    <a:pt x="707552" y="448298"/>
                    <a:pt x="561678" y="478777"/>
                    <a:pt x="409873" y="531197"/>
                  </a:cubicBezTo>
                  <a:cubicBezTo>
                    <a:pt x="258068" y="583618"/>
                    <a:pt x="148959" y="666517"/>
                    <a:pt x="82544" y="779896"/>
                  </a:cubicBezTo>
                  <a:lnTo>
                    <a:pt x="0" y="725104"/>
                  </a:lnTo>
                  <a:cubicBezTo>
                    <a:pt x="61671" y="626906"/>
                    <a:pt x="144215" y="551596"/>
                    <a:pt x="247632" y="499176"/>
                  </a:cubicBezTo>
                  <a:cubicBezTo>
                    <a:pt x="351049" y="446756"/>
                    <a:pt x="487673" y="412244"/>
                    <a:pt x="657504" y="395641"/>
                  </a:cubicBezTo>
                  <a:lnTo>
                    <a:pt x="657504" y="387813"/>
                  </a:lnTo>
                  <a:cubicBezTo>
                    <a:pt x="487198" y="367414"/>
                    <a:pt x="350456" y="330649"/>
                    <a:pt x="247276" y="277518"/>
                  </a:cubicBezTo>
                  <a:cubicBezTo>
                    <a:pt x="144096" y="224386"/>
                    <a:pt x="61671" y="150144"/>
                    <a:pt x="0" y="54792"/>
                  </a:cubicBezTo>
                  <a:close/>
                </a:path>
              </a:pathLst>
            </a:custGeom>
            <a:grpFill/>
            <a:ln w="508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07E3B97-255A-90D2-5366-C5C31427C955}"/>
              </a:ext>
            </a:extLst>
          </p:cNvPr>
          <p:cNvSpPr/>
          <p:nvPr/>
        </p:nvSpPr>
        <p:spPr>
          <a:xfrm>
            <a:off x="9311878" y="4734800"/>
            <a:ext cx="772781" cy="456860"/>
          </a:xfrm>
          <a:custGeom>
            <a:avLst/>
            <a:gdLst>
              <a:gd name="connsiteX0" fmla="*/ 0 w 772781"/>
              <a:gd name="connsiteY0" fmla="*/ 22 h 456860"/>
              <a:gd name="connsiteX1" fmla="*/ 458972 w 772781"/>
              <a:gd name="connsiteY1" fmla="*/ 92173 h 456860"/>
              <a:gd name="connsiteX2" fmla="*/ 772781 w 772781"/>
              <a:gd name="connsiteY2" fmla="*/ 397087 h 456860"/>
              <a:gd name="connsiteX3" fmla="*/ 692372 w 772781"/>
              <a:gd name="connsiteY3" fmla="*/ 456860 h 456860"/>
              <a:gd name="connsiteX4" fmla="*/ 426239 w 772781"/>
              <a:gd name="connsiteY4" fmla="*/ 185034 h 456860"/>
              <a:gd name="connsiteX5" fmla="*/ 0 w 772781"/>
              <a:gd name="connsiteY5" fmla="*/ 92528 h 45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781" h="456860">
                <a:moveTo>
                  <a:pt x="0" y="22"/>
                </a:moveTo>
                <a:cubicBezTo>
                  <a:pt x="185487" y="-926"/>
                  <a:pt x="338477" y="29790"/>
                  <a:pt x="458972" y="92173"/>
                </a:cubicBezTo>
                <a:cubicBezTo>
                  <a:pt x="579467" y="154555"/>
                  <a:pt x="684070" y="256193"/>
                  <a:pt x="772781" y="397087"/>
                </a:cubicBezTo>
                <a:lnTo>
                  <a:pt x="692372" y="456860"/>
                </a:lnTo>
                <a:cubicBezTo>
                  <a:pt x="622162" y="337313"/>
                  <a:pt x="533451" y="246705"/>
                  <a:pt x="426239" y="185034"/>
                </a:cubicBezTo>
                <a:cubicBezTo>
                  <a:pt x="319027" y="123364"/>
                  <a:pt x="176948" y="92528"/>
                  <a:pt x="0" y="92528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4B66E33-9F52-3643-70AD-F5ADC7C554D3}"/>
              </a:ext>
            </a:extLst>
          </p:cNvPr>
          <p:cNvSpPr/>
          <p:nvPr/>
        </p:nvSpPr>
        <p:spPr>
          <a:xfrm>
            <a:off x="6045730" y="2764853"/>
            <a:ext cx="3195265" cy="487226"/>
          </a:xfrm>
          <a:custGeom>
            <a:avLst/>
            <a:gdLst/>
            <a:ahLst/>
            <a:cxnLst/>
            <a:rect l="l" t="t" r="r" b="b"/>
            <a:pathLst>
              <a:path w="3195265" h="487226">
                <a:moveTo>
                  <a:pt x="2217241" y="155042"/>
                </a:moveTo>
                <a:lnTo>
                  <a:pt x="2167347" y="300708"/>
                </a:lnTo>
                <a:lnTo>
                  <a:pt x="2266466" y="300708"/>
                </a:lnTo>
                <a:close/>
                <a:moveTo>
                  <a:pt x="652872" y="115193"/>
                </a:moveTo>
                <a:cubicBezTo>
                  <a:pt x="625566" y="115193"/>
                  <a:pt x="600835" y="122859"/>
                  <a:pt x="578676" y="138192"/>
                </a:cubicBezTo>
                <a:cubicBezTo>
                  <a:pt x="556517" y="153524"/>
                  <a:pt x="540738" y="173948"/>
                  <a:pt x="531337" y="199464"/>
                </a:cubicBezTo>
                <a:cubicBezTo>
                  <a:pt x="525966" y="214013"/>
                  <a:pt x="523280" y="228785"/>
                  <a:pt x="523280" y="243781"/>
                </a:cubicBezTo>
                <a:cubicBezTo>
                  <a:pt x="523280" y="274668"/>
                  <a:pt x="533575" y="302310"/>
                  <a:pt x="554166" y="326707"/>
                </a:cubicBezTo>
                <a:cubicBezTo>
                  <a:pt x="579681" y="356924"/>
                  <a:pt x="612583" y="372033"/>
                  <a:pt x="652872" y="372033"/>
                </a:cubicBezTo>
                <a:cubicBezTo>
                  <a:pt x="693160" y="372033"/>
                  <a:pt x="726174" y="357038"/>
                  <a:pt x="751913" y="327047"/>
                </a:cubicBezTo>
                <a:cubicBezTo>
                  <a:pt x="772503" y="303097"/>
                  <a:pt x="782799" y="275342"/>
                  <a:pt x="782799" y="243781"/>
                </a:cubicBezTo>
                <a:cubicBezTo>
                  <a:pt x="782799" y="211550"/>
                  <a:pt x="772503" y="183683"/>
                  <a:pt x="751913" y="160180"/>
                </a:cubicBezTo>
                <a:cubicBezTo>
                  <a:pt x="725500" y="130189"/>
                  <a:pt x="692487" y="115193"/>
                  <a:pt x="652872" y="115193"/>
                </a:cubicBezTo>
                <a:close/>
                <a:moveTo>
                  <a:pt x="1729978" y="109501"/>
                </a:moveTo>
                <a:lnTo>
                  <a:pt x="1729978" y="223354"/>
                </a:lnTo>
                <a:lnTo>
                  <a:pt x="1769618" y="223354"/>
                </a:lnTo>
                <a:cubicBezTo>
                  <a:pt x="1795371" y="223354"/>
                  <a:pt x="1813063" y="217757"/>
                  <a:pt x="1822693" y="206564"/>
                </a:cubicBezTo>
                <a:cubicBezTo>
                  <a:pt x="1831428" y="196487"/>
                  <a:pt x="1835795" y="182829"/>
                  <a:pt x="1835795" y="165590"/>
                </a:cubicBezTo>
                <a:cubicBezTo>
                  <a:pt x="1835795" y="148571"/>
                  <a:pt x="1830812" y="134969"/>
                  <a:pt x="1820846" y="124781"/>
                </a:cubicBezTo>
                <a:cubicBezTo>
                  <a:pt x="1810881" y="114594"/>
                  <a:pt x="1793916" y="109501"/>
                  <a:pt x="1769952" y="109501"/>
                </a:cubicBezTo>
                <a:close/>
                <a:moveTo>
                  <a:pt x="2625328" y="104143"/>
                </a:moveTo>
                <a:lnTo>
                  <a:pt x="2625328" y="217996"/>
                </a:lnTo>
                <a:lnTo>
                  <a:pt x="2647508" y="217996"/>
                </a:lnTo>
                <a:cubicBezTo>
                  <a:pt x="2672601" y="217996"/>
                  <a:pt x="2690637" y="212766"/>
                  <a:pt x="2701614" y="202305"/>
                </a:cubicBezTo>
                <a:cubicBezTo>
                  <a:pt x="2713488" y="190951"/>
                  <a:pt x="2719425" y="177150"/>
                  <a:pt x="2719425" y="160902"/>
                </a:cubicBezTo>
                <a:cubicBezTo>
                  <a:pt x="2719425" y="144654"/>
                  <a:pt x="2713488" y="130965"/>
                  <a:pt x="2701614" y="119834"/>
                </a:cubicBezTo>
                <a:cubicBezTo>
                  <a:pt x="2690410" y="109373"/>
                  <a:pt x="2672375" y="104143"/>
                  <a:pt x="2647508" y="104143"/>
                </a:cubicBezTo>
                <a:close/>
                <a:moveTo>
                  <a:pt x="2935077" y="13730"/>
                </a:moveTo>
                <a:lnTo>
                  <a:pt x="3195265" y="13730"/>
                </a:lnTo>
                <a:lnTo>
                  <a:pt x="3195265" y="112849"/>
                </a:lnTo>
                <a:lnTo>
                  <a:pt x="3053953" y="112849"/>
                </a:lnTo>
                <a:lnTo>
                  <a:pt x="3053953" y="190872"/>
                </a:lnTo>
                <a:lnTo>
                  <a:pt x="3187564" y="190872"/>
                </a:lnTo>
                <a:lnTo>
                  <a:pt x="3187564" y="289992"/>
                </a:lnTo>
                <a:lnTo>
                  <a:pt x="3053953" y="289992"/>
                </a:lnTo>
                <a:lnTo>
                  <a:pt x="3053953" y="371699"/>
                </a:lnTo>
                <a:lnTo>
                  <a:pt x="3195265" y="371699"/>
                </a:lnTo>
                <a:lnTo>
                  <a:pt x="3195265" y="470818"/>
                </a:lnTo>
                <a:lnTo>
                  <a:pt x="2935077" y="470818"/>
                </a:lnTo>
                <a:close/>
                <a:moveTo>
                  <a:pt x="2506452" y="13730"/>
                </a:moveTo>
                <a:lnTo>
                  <a:pt x="2691296" y="13730"/>
                </a:lnTo>
                <a:cubicBezTo>
                  <a:pt x="2745321" y="13730"/>
                  <a:pt x="2785281" y="29915"/>
                  <a:pt x="2811177" y="62285"/>
                </a:cubicBezTo>
                <a:cubicBezTo>
                  <a:pt x="2832162" y="88404"/>
                  <a:pt x="2842654" y="119100"/>
                  <a:pt x="2842654" y="154372"/>
                </a:cubicBezTo>
                <a:cubicBezTo>
                  <a:pt x="2842654" y="194779"/>
                  <a:pt x="2830599" y="227038"/>
                  <a:pt x="2806489" y="251148"/>
                </a:cubicBezTo>
                <a:cubicBezTo>
                  <a:pt x="2791085" y="266551"/>
                  <a:pt x="2769877" y="277267"/>
                  <a:pt x="2742865" y="283295"/>
                </a:cubicBezTo>
                <a:lnTo>
                  <a:pt x="2886521" y="470818"/>
                </a:lnTo>
                <a:lnTo>
                  <a:pt x="2738847" y="470818"/>
                </a:lnTo>
                <a:lnTo>
                  <a:pt x="2625328" y="295350"/>
                </a:lnTo>
                <a:lnTo>
                  <a:pt x="2625328" y="470818"/>
                </a:lnTo>
                <a:lnTo>
                  <a:pt x="2506452" y="470818"/>
                </a:lnTo>
                <a:close/>
                <a:moveTo>
                  <a:pt x="2153282" y="13730"/>
                </a:moveTo>
                <a:lnTo>
                  <a:pt x="2282875" y="13730"/>
                </a:lnTo>
                <a:lnTo>
                  <a:pt x="2454994" y="470818"/>
                </a:lnTo>
                <a:lnTo>
                  <a:pt x="2328081" y="470818"/>
                </a:lnTo>
                <a:lnTo>
                  <a:pt x="2298613" y="391121"/>
                </a:lnTo>
                <a:lnTo>
                  <a:pt x="2134530" y="391121"/>
                </a:lnTo>
                <a:lnTo>
                  <a:pt x="2103053" y="470818"/>
                </a:lnTo>
                <a:lnTo>
                  <a:pt x="1977479" y="470818"/>
                </a:lnTo>
                <a:close/>
                <a:moveTo>
                  <a:pt x="1611102" y="13730"/>
                </a:moveTo>
                <a:lnTo>
                  <a:pt x="1800299" y="13730"/>
                </a:lnTo>
                <a:cubicBezTo>
                  <a:pt x="1854101" y="13730"/>
                  <a:pt x="1894954" y="29451"/>
                  <a:pt x="1922859" y="60893"/>
                </a:cubicBezTo>
                <a:cubicBezTo>
                  <a:pt x="1946970" y="87877"/>
                  <a:pt x="1959025" y="122330"/>
                  <a:pt x="1959025" y="164251"/>
                </a:cubicBezTo>
                <a:cubicBezTo>
                  <a:pt x="1959025" y="205505"/>
                  <a:pt x="1949314" y="239625"/>
                  <a:pt x="1929891" y="266609"/>
                </a:cubicBezTo>
                <a:cubicBezTo>
                  <a:pt x="1904665" y="301620"/>
                  <a:pt x="1862807" y="319125"/>
                  <a:pt x="1804318" y="319125"/>
                </a:cubicBezTo>
                <a:lnTo>
                  <a:pt x="1729978" y="319125"/>
                </a:lnTo>
                <a:lnTo>
                  <a:pt x="1729978" y="470818"/>
                </a:lnTo>
                <a:lnTo>
                  <a:pt x="1611102" y="470818"/>
                </a:lnTo>
                <a:close/>
                <a:moveTo>
                  <a:pt x="1039713" y="13730"/>
                </a:moveTo>
                <a:lnTo>
                  <a:pt x="1157250" y="13730"/>
                </a:lnTo>
                <a:lnTo>
                  <a:pt x="1249683" y="257510"/>
                </a:lnTo>
                <a:lnTo>
                  <a:pt x="1347453" y="13730"/>
                </a:lnTo>
                <a:lnTo>
                  <a:pt x="1465994" y="13730"/>
                </a:lnTo>
                <a:lnTo>
                  <a:pt x="1534976" y="470818"/>
                </a:lnTo>
                <a:lnTo>
                  <a:pt x="1416100" y="470818"/>
                </a:lnTo>
                <a:lnTo>
                  <a:pt x="1382310" y="207616"/>
                </a:lnTo>
                <a:lnTo>
                  <a:pt x="1271915" y="470818"/>
                </a:lnTo>
                <a:lnTo>
                  <a:pt x="1224746" y="470818"/>
                </a:lnTo>
                <a:lnTo>
                  <a:pt x="1119374" y="207616"/>
                </a:lnTo>
                <a:lnTo>
                  <a:pt x="1080567" y="470818"/>
                </a:lnTo>
                <a:lnTo>
                  <a:pt x="962025" y="470818"/>
                </a:lnTo>
                <a:close/>
                <a:moveTo>
                  <a:pt x="242776" y="4019"/>
                </a:moveTo>
                <a:cubicBezTo>
                  <a:pt x="274476" y="4019"/>
                  <a:pt x="310083" y="11721"/>
                  <a:pt x="349597" y="27124"/>
                </a:cubicBezTo>
                <a:lnTo>
                  <a:pt x="349597" y="169441"/>
                </a:lnTo>
                <a:cubicBezTo>
                  <a:pt x="338418" y="155733"/>
                  <a:pt x="327015" y="145394"/>
                  <a:pt x="315389" y="138424"/>
                </a:cubicBezTo>
                <a:cubicBezTo>
                  <a:pt x="294149" y="125616"/>
                  <a:pt x="271346" y="119212"/>
                  <a:pt x="246977" y="119212"/>
                </a:cubicBezTo>
                <a:cubicBezTo>
                  <a:pt x="216125" y="119212"/>
                  <a:pt x="189295" y="128501"/>
                  <a:pt x="166490" y="147079"/>
                </a:cubicBezTo>
                <a:cubicBezTo>
                  <a:pt x="137650" y="170582"/>
                  <a:pt x="123230" y="202816"/>
                  <a:pt x="123230" y="243781"/>
                </a:cubicBezTo>
                <a:cubicBezTo>
                  <a:pt x="123230" y="284522"/>
                  <a:pt x="137650" y="316645"/>
                  <a:pt x="166490" y="340148"/>
                </a:cubicBezTo>
                <a:cubicBezTo>
                  <a:pt x="189295" y="358726"/>
                  <a:pt x="216125" y="368015"/>
                  <a:pt x="246977" y="368015"/>
                </a:cubicBezTo>
                <a:cubicBezTo>
                  <a:pt x="271346" y="368015"/>
                  <a:pt x="294149" y="361611"/>
                  <a:pt x="315389" y="348802"/>
                </a:cubicBezTo>
                <a:cubicBezTo>
                  <a:pt x="326792" y="342060"/>
                  <a:pt x="338194" y="331721"/>
                  <a:pt x="349597" y="317786"/>
                </a:cubicBezTo>
                <a:lnTo>
                  <a:pt x="349597" y="460102"/>
                </a:lnTo>
                <a:cubicBezTo>
                  <a:pt x="310753" y="475506"/>
                  <a:pt x="274811" y="483208"/>
                  <a:pt x="241771" y="483208"/>
                </a:cubicBezTo>
                <a:cubicBezTo>
                  <a:pt x="184175" y="483208"/>
                  <a:pt x="132606" y="464791"/>
                  <a:pt x="87064" y="427956"/>
                </a:cubicBezTo>
                <a:cubicBezTo>
                  <a:pt x="29021" y="380851"/>
                  <a:pt x="0" y="319460"/>
                  <a:pt x="0" y="243781"/>
                </a:cubicBezTo>
                <a:cubicBezTo>
                  <a:pt x="0" y="167878"/>
                  <a:pt x="29021" y="106375"/>
                  <a:pt x="87064" y="59271"/>
                </a:cubicBezTo>
                <a:cubicBezTo>
                  <a:pt x="132606" y="22436"/>
                  <a:pt x="184510" y="4019"/>
                  <a:pt x="242776" y="4019"/>
                </a:cubicBezTo>
                <a:close/>
                <a:moveTo>
                  <a:pt x="652872" y="0"/>
                </a:moveTo>
                <a:cubicBezTo>
                  <a:pt x="733239" y="0"/>
                  <a:pt x="796974" y="26678"/>
                  <a:pt x="844079" y="80033"/>
                </a:cubicBezTo>
                <a:cubicBezTo>
                  <a:pt x="885378" y="126913"/>
                  <a:pt x="906028" y="181496"/>
                  <a:pt x="906028" y="243781"/>
                </a:cubicBezTo>
                <a:cubicBezTo>
                  <a:pt x="906028" y="305842"/>
                  <a:pt x="885378" y="360313"/>
                  <a:pt x="844079" y="407194"/>
                </a:cubicBezTo>
                <a:cubicBezTo>
                  <a:pt x="796974" y="460549"/>
                  <a:pt x="733239" y="487226"/>
                  <a:pt x="652872" y="487226"/>
                </a:cubicBezTo>
                <a:cubicBezTo>
                  <a:pt x="572728" y="487226"/>
                  <a:pt x="509104" y="460549"/>
                  <a:pt x="462000" y="407194"/>
                </a:cubicBezTo>
                <a:cubicBezTo>
                  <a:pt x="420700" y="360313"/>
                  <a:pt x="400050" y="305842"/>
                  <a:pt x="400050" y="243781"/>
                </a:cubicBezTo>
                <a:cubicBezTo>
                  <a:pt x="400050" y="215429"/>
                  <a:pt x="405631" y="186352"/>
                  <a:pt x="416793" y="156549"/>
                </a:cubicBezTo>
                <a:cubicBezTo>
                  <a:pt x="427955" y="126746"/>
                  <a:pt x="442912" y="101241"/>
                  <a:pt x="461665" y="80033"/>
                </a:cubicBezTo>
                <a:cubicBezTo>
                  <a:pt x="508769" y="26678"/>
                  <a:pt x="572505" y="0"/>
                  <a:pt x="652872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79D66E6-9195-E88A-9F89-2DA648D122FE}"/>
              </a:ext>
            </a:extLst>
          </p:cNvPr>
          <p:cNvGrpSpPr/>
          <p:nvPr/>
        </p:nvGrpSpPr>
        <p:grpSpPr>
          <a:xfrm>
            <a:off x="708430" y="1206333"/>
            <a:ext cx="1020319" cy="1558520"/>
            <a:chOff x="5273612" y="2110431"/>
            <a:chExt cx="1020319" cy="1558520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4CED9DA-433E-375A-FF76-9B41F9522018}"/>
                </a:ext>
              </a:extLst>
            </p:cNvPr>
            <p:cNvSpPr/>
            <p:nvPr/>
          </p:nvSpPr>
          <p:spPr>
            <a:xfrm>
              <a:off x="5437895" y="2110431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773493" y="0"/>
                  </a:moveTo>
                  <a:lnTo>
                    <a:pt x="856036" y="54792"/>
                  </a:lnTo>
                  <a:cubicBezTo>
                    <a:pt x="794366" y="150144"/>
                    <a:pt x="711941" y="224386"/>
                    <a:pt x="608761" y="277518"/>
                  </a:cubicBezTo>
                  <a:cubicBezTo>
                    <a:pt x="505581" y="330649"/>
                    <a:pt x="368838" y="367414"/>
                    <a:pt x="198532" y="387813"/>
                  </a:cubicBezTo>
                  <a:lnTo>
                    <a:pt x="198532" y="395641"/>
                  </a:lnTo>
                  <a:cubicBezTo>
                    <a:pt x="368364" y="412244"/>
                    <a:pt x="504988" y="446756"/>
                    <a:pt x="608405" y="499176"/>
                  </a:cubicBezTo>
                  <a:cubicBezTo>
                    <a:pt x="711822" y="551596"/>
                    <a:pt x="794366" y="626906"/>
                    <a:pt x="856036" y="725104"/>
                  </a:cubicBezTo>
                  <a:lnTo>
                    <a:pt x="773493" y="779896"/>
                  </a:lnTo>
                  <a:cubicBezTo>
                    <a:pt x="707078" y="666517"/>
                    <a:pt x="597968" y="583618"/>
                    <a:pt x="446164" y="531197"/>
                  </a:cubicBezTo>
                  <a:cubicBezTo>
                    <a:pt x="294359" y="478777"/>
                    <a:pt x="148484" y="448298"/>
                    <a:pt x="8539" y="439759"/>
                  </a:cubicBezTo>
                  <a:lnTo>
                    <a:pt x="0" y="439759"/>
                  </a:lnTo>
                  <a:lnTo>
                    <a:pt x="0" y="340137"/>
                  </a:lnTo>
                  <a:lnTo>
                    <a:pt x="8539" y="340137"/>
                  </a:lnTo>
                  <a:cubicBezTo>
                    <a:pt x="148484" y="331598"/>
                    <a:pt x="294122" y="300407"/>
                    <a:pt x="445452" y="246564"/>
                  </a:cubicBezTo>
                  <a:cubicBezTo>
                    <a:pt x="596782" y="192720"/>
                    <a:pt x="706129" y="110532"/>
                    <a:pt x="773493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9534EA5-4F6C-659E-8B68-DCA30CFB5FD9}"/>
                </a:ext>
              </a:extLst>
            </p:cNvPr>
            <p:cNvSpPr/>
            <p:nvPr/>
          </p:nvSpPr>
          <p:spPr>
            <a:xfrm>
              <a:off x="5273612" y="2889055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82544" y="0"/>
                  </a:moveTo>
                  <a:cubicBezTo>
                    <a:pt x="149907" y="110532"/>
                    <a:pt x="259254" y="192720"/>
                    <a:pt x="410585" y="246564"/>
                  </a:cubicBezTo>
                  <a:cubicBezTo>
                    <a:pt x="561915" y="300407"/>
                    <a:pt x="707552" y="331598"/>
                    <a:pt x="847497" y="340137"/>
                  </a:cubicBezTo>
                  <a:lnTo>
                    <a:pt x="856036" y="340137"/>
                  </a:lnTo>
                  <a:lnTo>
                    <a:pt x="856036" y="439759"/>
                  </a:lnTo>
                  <a:lnTo>
                    <a:pt x="847497" y="439759"/>
                  </a:lnTo>
                  <a:cubicBezTo>
                    <a:pt x="707552" y="448298"/>
                    <a:pt x="561678" y="478777"/>
                    <a:pt x="409873" y="531197"/>
                  </a:cubicBezTo>
                  <a:cubicBezTo>
                    <a:pt x="258068" y="583618"/>
                    <a:pt x="148959" y="666517"/>
                    <a:pt x="82544" y="779896"/>
                  </a:cubicBezTo>
                  <a:lnTo>
                    <a:pt x="0" y="725104"/>
                  </a:lnTo>
                  <a:cubicBezTo>
                    <a:pt x="61671" y="626906"/>
                    <a:pt x="144215" y="551596"/>
                    <a:pt x="247632" y="499176"/>
                  </a:cubicBezTo>
                  <a:cubicBezTo>
                    <a:pt x="351049" y="446756"/>
                    <a:pt x="487673" y="412244"/>
                    <a:pt x="657504" y="395641"/>
                  </a:cubicBezTo>
                  <a:lnTo>
                    <a:pt x="657504" y="387813"/>
                  </a:lnTo>
                  <a:cubicBezTo>
                    <a:pt x="487198" y="367414"/>
                    <a:pt x="350456" y="330649"/>
                    <a:pt x="247276" y="277518"/>
                  </a:cubicBezTo>
                  <a:cubicBezTo>
                    <a:pt x="144096" y="224386"/>
                    <a:pt x="61671" y="150144"/>
                    <a:pt x="0" y="54792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AEE9307-6146-BB49-1BD0-47578B829A6C}"/>
                </a:ext>
              </a:extLst>
            </p:cNvPr>
            <p:cNvSpPr/>
            <p:nvPr/>
          </p:nvSpPr>
          <p:spPr>
            <a:xfrm>
              <a:off x="5440687" y="2692547"/>
              <a:ext cx="772781" cy="456860"/>
            </a:xfrm>
            <a:custGeom>
              <a:avLst/>
              <a:gdLst>
                <a:gd name="connsiteX0" fmla="*/ 0 w 772781"/>
                <a:gd name="connsiteY0" fmla="*/ 22 h 456860"/>
                <a:gd name="connsiteX1" fmla="*/ 458972 w 772781"/>
                <a:gd name="connsiteY1" fmla="*/ 92173 h 456860"/>
                <a:gd name="connsiteX2" fmla="*/ 772781 w 772781"/>
                <a:gd name="connsiteY2" fmla="*/ 397087 h 456860"/>
                <a:gd name="connsiteX3" fmla="*/ 692372 w 772781"/>
                <a:gd name="connsiteY3" fmla="*/ 456860 h 456860"/>
                <a:gd name="connsiteX4" fmla="*/ 426239 w 772781"/>
                <a:gd name="connsiteY4" fmla="*/ 185034 h 456860"/>
                <a:gd name="connsiteX5" fmla="*/ 0 w 772781"/>
                <a:gd name="connsiteY5" fmla="*/ 92528 h 45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781" h="456860">
                  <a:moveTo>
                    <a:pt x="0" y="22"/>
                  </a:moveTo>
                  <a:cubicBezTo>
                    <a:pt x="185487" y="-926"/>
                    <a:pt x="338477" y="29790"/>
                    <a:pt x="458972" y="92173"/>
                  </a:cubicBezTo>
                  <a:cubicBezTo>
                    <a:pt x="579467" y="154555"/>
                    <a:pt x="684070" y="256193"/>
                    <a:pt x="772781" y="397087"/>
                  </a:cubicBezTo>
                  <a:lnTo>
                    <a:pt x="692372" y="456860"/>
                  </a:lnTo>
                  <a:cubicBezTo>
                    <a:pt x="622162" y="337313"/>
                    <a:pt x="533451" y="246705"/>
                    <a:pt x="426239" y="185034"/>
                  </a:cubicBezTo>
                  <a:cubicBezTo>
                    <a:pt x="319027" y="123364"/>
                    <a:pt x="176948" y="92528"/>
                    <a:pt x="0" y="92528"/>
                  </a:cubicBezTo>
                  <a:close/>
                </a:path>
              </a:pathLst>
            </a:cu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BE97984-84AD-F9B5-ABFE-7D60A7BEE87A}"/>
              </a:ext>
            </a:extLst>
          </p:cNvPr>
          <p:cNvGrpSpPr/>
          <p:nvPr/>
        </p:nvGrpSpPr>
        <p:grpSpPr>
          <a:xfrm>
            <a:off x="6113228" y="475739"/>
            <a:ext cx="5976839" cy="1638395"/>
            <a:chOff x="6045730" y="165012"/>
            <a:chExt cx="5976839" cy="1638395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56AD0C5-AFA8-D938-AD4A-421A6820B67D}"/>
                </a:ext>
              </a:extLst>
            </p:cNvPr>
            <p:cNvSpPr/>
            <p:nvPr/>
          </p:nvSpPr>
          <p:spPr>
            <a:xfrm>
              <a:off x="10191053" y="1322878"/>
              <a:ext cx="1831516" cy="480529"/>
            </a:xfrm>
            <a:custGeom>
              <a:avLst/>
              <a:gdLst/>
              <a:ahLst/>
              <a:cxnLst/>
              <a:rect l="l" t="t" r="r" b="b"/>
              <a:pathLst>
                <a:path w="1831516" h="480529">
                  <a:moveTo>
                    <a:pt x="962286" y="11051"/>
                  </a:moveTo>
                  <a:lnTo>
                    <a:pt x="1081162" y="11051"/>
                  </a:lnTo>
                  <a:lnTo>
                    <a:pt x="1299828" y="290662"/>
                  </a:lnTo>
                  <a:lnTo>
                    <a:pt x="1299828" y="11051"/>
                  </a:lnTo>
                  <a:lnTo>
                    <a:pt x="1418704" y="11051"/>
                  </a:lnTo>
                  <a:lnTo>
                    <a:pt x="1418704" y="468139"/>
                  </a:lnTo>
                  <a:lnTo>
                    <a:pt x="1299828" y="468139"/>
                  </a:lnTo>
                  <a:lnTo>
                    <a:pt x="1081162" y="188193"/>
                  </a:lnTo>
                  <a:lnTo>
                    <a:pt x="1081162" y="468139"/>
                  </a:lnTo>
                  <a:lnTo>
                    <a:pt x="962286" y="468139"/>
                  </a:lnTo>
                  <a:close/>
                  <a:moveTo>
                    <a:pt x="743211" y="11051"/>
                  </a:moveTo>
                  <a:lnTo>
                    <a:pt x="862087" y="11051"/>
                  </a:lnTo>
                  <a:lnTo>
                    <a:pt x="862087" y="468139"/>
                  </a:lnTo>
                  <a:lnTo>
                    <a:pt x="743211" y="468139"/>
                  </a:lnTo>
                  <a:close/>
                  <a:moveTo>
                    <a:pt x="0" y="11051"/>
                  </a:moveTo>
                  <a:lnTo>
                    <a:pt x="124234" y="11051"/>
                  </a:lnTo>
                  <a:lnTo>
                    <a:pt x="203597" y="306400"/>
                  </a:lnTo>
                  <a:lnTo>
                    <a:pt x="300372" y="11051"/>
                  </a:lnTo>
                  <a:lnTo>
                    <a:pt x="394804" y="11051"/>
                  </a:lnTo>
                  <a:lnTo>
                    <a:pt x="484882" y="306400"/>
                  </a:lnTo>
                  <a:lnTo>
                    <a:pt x="571277" y="11051"/>
                  </a:lnTo>
                  <a:lnTo>
                    <a:pt x="695176" y="11051"/>
                  </a:lnTo>
                  <a:lnTo>
                    <a:pt x="549176" y="468139"/>
                  </a:lnTo>
                  <a:lnTo>
                    <a:pt x="427955" y="468139"/>
                  </a:lnTo>
                  <a:lnTo>
                    <a:pt x="344575" y="203262"/>
                  </a:lnTo>
                  <a:lnTo>
                    <a:pt x="257175" y="468139"/>
                  </a:lnTo>
                  <a:lnTo>
                    <a:pt x="136290" y="468139"/>
                  </a:lnTo>
                  <a:close/>
                  <a:moveTo>
                    <a:pt x="1668103" y="0"/>
                  </a:moveTo>
                  <a:cubicBezTo>
                    <a:pt x="1717440" y="0"/>
                    <a:pt x="1765772" y="12390"/>
                    <a:pt x="1813099" y="37170"/>
                  </a:cubicBezTo>
                  <a:lnTo>
                    <a:pt x="1765548" y="129592"/>
                  </a:lnTo>
                  <a:cubicBezTo>
                    <a:pt x="1739586" y="109277"/>
                    <a:pt x="1713399" y="99120"/>
                    <a:pt x="1686986" y="99120"/>
                  </a:cubicBezTo>
                  <a:cubicBezTo>
                    <a:pt x="1674230" y="99120"/>
                    <a:pt x="1662815" y="102369"/>
                    <a:pt x="1652741" y="108867"/>
                  </a:cubicBezTo>
                  <a:cubicBezTo>
                    <a:pt x="1641328" y="116262"/>
                    <a:pt x="1635621" y="126122"/>
                    <a:pt x="1635621" y="138445"/>
                  </a:cubicBezTo>
                  <a:cubicBezTo>
                    <a:pt x="1635621" y="150542"/>
                    <a:pt x="1643112" y="160960"/>
                    <a:pt x="1658094" y="169697"/>
                  </a:cubicBezTo>
                  <a:cubicBezTo>
                    <a:pt x="1664805" y="173733"/>
                    <a:pt x="1684932" y="180680"/>
                    <a:pt x="1718474" y="190537"/>
                  </a:cubicBezTo>
                  <a:cubicBezTo>
                    <a:pt x="1760517" y="202830"/>
                    <a:pt x="1790482" y="220264"/>
                    <a:pt x="1808369" y="242839"/>
                  </a:cubicBezTo>
                  <a:cubicBezTo>
                    <a:pt x="1823801" y="262059"/>
                    <a:pt x="1831516" y="286755"/>
                    <a:pt x="1831516" y="316927"/>
                  </a:cubicBezTo>
                  <a:cubicBezTo>
                    <a:pt x="1831516" y="394256"/>
                    <a:pt x="1797584" y="444655"/>
                    <a:pt x="1729718" y="468123"/>
                  </a:cubicBezTo>
                  <a:cubicBezTo>
                    <a:pt x="1706054" y="476394"/>
                    <a:pt x="1680605" y="480529"/>
                    <a:pt x="1653369" y="480529"/>
                  </a:cubicBezTo>
                  <a:cubicBezTo>
                    <a:pt x="1596219" y="480529"/>
                    <a:pt x="1543199" y="463228"/>
                    <a:pt x="1494309" y="428625"/>
                  </a:cubicBezTo>
                  <a:lnTo>
                    <a:pt x="1545208" y="332854"/>
                  </a:lnTo>
                  <a:cubicBezTo>
                    <a:pt x="1581000" y="365225"/>
                    <a:pt x="1616009" y="381410"/>
                    <a:pt x="1650235" y="381410"/>
                  </a:cubicBezTo>
                  <a:cubicBezTo>
                    <a:pt x="1665670" y="381410"/>
                    <a:pt x="1678758" y="377801"/>
                    <a:pt x="1689498" y="370584"/>
                  </a:cubicBezTo>
                  <a:cubicBezTo>
                    <a:pt x="1702024" y="362467"/>
                    <a:pt x="1708287" y="350967"/>
                    <a:pt x="1708287" y="336083"/>
                  </a:cubicBezTo>
                  <a:cubicBezTo>
                    <a:pt x="1708287" y="322552"/>
                    <a:pt x="1701354" y="311277"/>
                    <a:pt x="1687489" y="302256"/>
                  </a:cubicBezTo>
                  <a:cubicBezTo>
                    <a:pt x="1677202" y="295489"/>
                    <a:pt x="1659871" y="288611"/>
                    <a:pt x="1635496" y="281620"/>
                  </a:cubicBezTo>
                  <a:cubicBezTo>
                    <a:pt x="1605979" y="272924"/>
                    <a:pt x="1587418" y="266904"/>
                    <a:pt x="1579814" y="263559"/>
                  </a:cubicBezTo>
                  <a:cubicBezTo>
                    <a:pt x="1567738" y="258431"/>
                    <a:pt x="1557452" y="252410"/>
                    <a:pt x="1548955" y="245497"/>
                  </a:cubicBezTo>
                  <a:cubicBezTo>
                    <a:pt x="1524579" y="225430"/>
                    <a:pt x="1512392" y="195105"/>
                    <a:pt x="1512392" y="154524"/>
                  </a:cubicBezTo>
                  <a:cubicBezTo>
                    <a:pt x="1512392" y="112157"/>
                    <a:pt x="1525005" y="77038"/>
                    <a:pt x="1550231" y="49168"/>
                  </a:cubicBezTo>
                  <a:cubicBezTo>
                    <a:pt x="1579699" y="16389"/>
                    <a:pt x="1618990" y="0"/>
                    <a:pt x="166810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7967A8C-DA83-B583-DD39-B1919E8930A6}"/>
                </a:ext>
              </a:extLst>
            </p:cNvPr>
            <p:cNvSpPr/>
            <p:nvPr/>
          </p:nvSpPr>
          <p:spPr>
            <a:xfrm>
              <a:off x="9418272" y="165012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773493" y="0"/>
                  </a:moveTo>
                  <a:lnTo>
                    <a:pt x="856036" y="54792"/>
                  </a:lnTo>
                  <a:cubicBezTo>
                    <a:pt x="794366" y="150144"/>
                    <a:pt x="711941" y="224386"/>
                    <a:pt x="608761" y="277518"/>
                  </a:cubicBezTo>
                  <a:cubicBezTo>
                    <a:pt x="505581" y="330649"/>
                    <a:pt x="368838" y="367414"/>
                    <a:pt x="198532" y="387813"/>
                  </a:cubicBezTo>
                  <a:lnTo>
                    <a:pt x="198532" y="395641"/>
                  </a:lnTo>
                  <a:cubicBezTo>
                    <a:pt x="368364" y="412244"/>
                    <a:pt x="504988" y="446756"/>
                    <a:pt x="608405" y="499176"/>
                  </a:cubicBezTo>
                  <a:cubicBezTo>
                    <a:pt x="711822" y="551596"/>
                    <a:pt x="794366" y="626906"/>
                    <a:pt x="856036" y="725104"/>
                  </a:cubicBezTo>
                  <a:lnTo>
                    <a:pt x="773493" y="779896"/>
                  </a:lnTo>
                  <a:cubicBezTo>
                    <a:pt x="707078" y="666517"/>
                    <a:pt x="597968" y="583618"/>
                    <a:pt x="446164" y="531197"/>
                  </a:cubicBezTo>
                  <a:cubicBezTo>
                    <a:pt x="294359" y="478777"/>
                    <a:pt x="148484" y="448298"/>
                    <a:pt x="8539" y="439759"/>
                  </a:cubicBezTo>
                  <a:lnTo>
                    <a:pt x="0" y="439759"/>
                  </a:lnTo>
                  <a:lnTo>
                    <a:pt x="0" y="340137"/>
                  </a:lnTo>
                  <a:lnTo>
                    <a:pt x="8539" y="340137"/>
                  </a:lnTo>
                  <a:cubicBezTo>
                    <a:pt x="148484" y="331598"/>
                    <a:pt x="294122" y="300407"/>
                    <a:pt x="445452" y="246564"/>
                  </a:cubicBezTo>
                  <a:cubicBezTo>
                    <a:pt x="596782" y="192720"/>
                    <a:pt x="706129" y="110532"/>
                    <a:pt x="773493" y="0"/>
                  </a:cubicBezTo>
                  <a:close/>
                </a:path>
              </a:pathLst>
            </a:custGeom>
            <a:solidFill>
              <a:srgbClr val="000000"/>
            </a:solidFill>
            <a:ln w="1778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4220ACE-95D5-0AA1-3C34-5131663B6257}"/>
                </a:ext>
              </a:extLst>
            </p:cNvPr>
            <p:cNvSpPr/>
            <p:nvPr/>
          </p:nvSpPr>
          <p:spPr>
            <a:xfrm>
              <a:off x="9418272" y="747128"/>
              <a:ext cx="772781" cy="456860"/>
            </a:xfrm>
            <a:custGeom>
              <a:avLst/>
              <a:gdLst>
                <a:gd name="connsiteX0" fmla="*/ 0 w 772781"/>
                <a:gd name="connsiteY0" fmla="*/ 22 h 456860"/>
                <a:gd name="connsiteX1" fmla="*/ 458972 w 772781"/>
                <a:gd name="connsiteY1" fmla="*/ 92173 h 456860"/>
                <a:gd name="connsiteX2" fmla="*/ 772781 w 772781"/>
                <a:gd name="connsiteY2" fmla="*/ 397087 h 456860"/>
                <a:gd name="connsiteX3" fmla="*/ 692372 w 772781"/>
                <a:gd name="connsiteY3" fmla="*/ 456860 h 456860"/>
                <a:gd name="connsiteX4" fmla="*/ 426239 w 772781"/>
                <a:gd name="connsiteY4" fmla="*/ 185034 h 456860"/>
                <a:gd name="connsiteX5" fmla="*/ 0 w 772781"/>
                <a:gd name="connsiteY5" fmla="*/ 92528 h 45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781" h="456860">
                  <a:moveTo>
                    <a:pt x="0" y="22"/>
                  </a:moveTo>
                  <a:cubicBezTo>
                    <a:pt x="185487" y="-926"/>
                    <a:pt x="338477" y="29790"/>
                    <a:pt x="458972" y="92173"/>
                  </a:cubicBezTo>
                  <a:cubicBezTo>
                    <a:pt x="579467" y="154555"/>
                    <a:pt x="684070" y="256193"/>
                    <a:pt x="772781" y="397087"/>
                  </a:cubicBezTo>
                  <a:lnTo>
                    <a:pt x="692372" y="456860"/>
                  </a:lnTo>
                  <a:cubicBezTo>
                    <a:pt x="622162" y="337313"/>
                    <a:pt x="533451" y="246705"/>
                    <a:pt x="426239" y="185034"/>
                  </a:cubicBezTo>
                  <a:cubicBezTo>
                    <a:pt x="319027" y="123364"/>
                    <a:pt x="176948" y="92528"/>
                    <a:pt x="0" y="92528"/>
                  </a:cubicBezTo>
                  <a:close/>
                </a:path>
              </a:pathLst>
            </a:custGeom>
            <a:solidFill>
              <a:srgbClr val="000000"/>
            </a:solidFill>
            <a:ln w="1778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ED73EDD-0C17-9278-EE98-85D7A497B5CF}"/>
                </a:ext>
              </a:extLst>
            </p:cNvPr>
            <p:cNvSpPr/>
            <p:nvPr/>
          </p:nvSpPr>
          <p:spPr>
            <a:xfrm>
              <a:off x="9418272" y="165012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773493" y="0"/>
                  </a:moveTo>
                  <a:lnTo>
                    <a:pt x="856036" y="54792"/>
                  </a:lnTo>
                  <a:cubicBezTo>
                    <a:pt x="794366" y="150144"/>
                    <a:pt x="711941" y="224386"/>
                    <a:pt x="608761" y="277518"/>
                  </a:cubicBezTo>
                  <a:cubicBezTo>
                    <a:pt x="505581" y="330649"/>
                    <a:pt x="368838" y="367414"/>
                    <a:pt x="198532" y="387813"/>
                  </a:cubicBezTo>
                  <a:lnTo>
                    <a:pt x="198532" y="395641"/>
                  </a:lnTo>
                  <a:cubicBezTo>
                    <a:pt x="368364" y="412244"/>
                    <a:pt x="504988" y="446756"/>
                    <a:pt x="608405" y="499176"/>
                  </a:cubicBezTo>
                  <a:cubicBezTo>
                    <a:pt x="711822" y="551596"/>
                    <a:pt x="794366" y="626906"/>
                    <a:pt x="856036" y="725104"/>
                  </a:cubicBezTo>
                  <a:lnTo>
                    <a:pt x="773493" y="779896"/>
                  </a:lnTo>
                  <a:cubicBezTo>
                    <a:pt x="707078" y="666517"/>
                    <a:pt x="597968" y="583618"/>
                    <a:pt x="446164" y="531197"/>
                  </a:cubicBezTo>
                  <a:cubicBezTo>
                    <a:pt x="294359" y="478777"/>
                    <a:pt x="148484" y="448298"/>
                    <a:pt x="8539" y="439759"/>
                  </a:cubicBezTo>
                  <a:lnTo>
                    <a:pt x="0" y="439759"/>
                  </a:lnTo>
                  <a:lnTo>
                    <a:pt x="0" y="340137"/>
                  </a:lnTo>
                  <a:lnTo>
                    <a:pt x="8539" y="340137"/>
                  </a:lnTo>
                  <a:cubicBezTo>
                    <a:pt x="148484" y="331598"/>
                    <a:pt x="294122" y="300407"/>
                    <a:pt x="445452" y="246564"/>
                  </a:cubicBezTo>
                  <a:cubicBezTo>
                    <a:pt x="596782" y="192720"/>
                    <a:pt x="706129" y="110532"/>
                    <a:pt x="773493" y="0"/>
                  </a:cubicBezTo>
                  <a:close/>
                </a:path>
              </a:pathLst>
            </a:custGeom>
            <a:solidFill>
              <a:srgbClr val="C00000"/>
            </a:solidFill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710F67E-367E-DABA-EAE6-19F1895A1959}"/>
                </a:ext>
              </a:extLst>
            </p:cNvPr>
            <p:cNvSpPr/>
            <p:nvPr/>
          </p:nvSpPr>
          <p:spPr>
            <a:xfrm>
              <a:off x="9231664" y="990291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82544" y="0"/>
                  </a:moveTo>
                  <a:cubicBezTo>
                    <a:pt x="149907" y="110532"/>
                    <a:pt x="259254" y="192720"/>
                    <a:pt x="410585" y="246564"/>
                  </a:cubicBezTo>
                  <a:cubicBezTo>
                    <a:pt x="561915" y="300407"/>
                    <a:pt x="707552" y="331598"/>
                    <a:pt x="847497" y="340137"/>
                  </a:cubicBezTo>
                  <a:lnTo>
                    <a:pt x="856036" y="340137"/>
                  </a:lnTo>
                  <a:lnTo>
                    <a:pt x="856036" y="439759"/>
                  </a:lnTo>
                  <a:lnTo>
                    <a:pt x="847497" y="439759"/>
                  </a:lnTo>
                  <a:cubicBezTo>
                    <a:pt x="707552" y="448298"/>
                    <a:pt x="561678" y="478777"/>
                    <a:pt x="409873" y="531197"/>
                  </a:cubicBezTo>
                  <a:cubicBezTo>
                    <a:pt x="258068" y="583618"/>
                    <a:pt x="148959" y="666517"/>
                    <a:pt x="82544" y="779896"/>
                  </a:cubicBezTo>
                  <a:lnTo>
                    <a:pt x="0" y="725104"/>
                  </a:lnTo>
                  <a:cubicBezTo>
                    <a:pt x="61671" y="626906"/>
                    <a:pt x="144215" y="551596"/>
                    <a:pt x="247632" y="499176"/>
                  </a:cubicBezTo>
                  <a:cubicBezTo>
                    <a:pt x="351049" y="446756"/>
                    <a:pt x="487673" y="412244"/>
                    <a:pt x="657504" y="395641"/>
                  </a:cubicBezTo>
                  <a:lnTo>
                    <a:pt x="657504" y="387813"/>
                  </a:lnTo>
                  <a:cubicBezTo>
                    <a:pt x="487198" y="367414"/>
                    <a:pt x="350456" y="330649"/>
                    <a:pt x="247276" y="277518"/>
                  </a:cubicBezTo>
                  <a:cubicBezTo>
                    <a:pt x="144096" y="224386"/>
                    <a:pt x="61671" y="150144"/>
                    <a:pt x="0" y="54792"/>
                  </a:cubicBezTo>
                  <a:close/>
                </a:path>
              </a:pathLst>
            </a:custGeom>
            <a:solidFill>
              <a:srgbClr val="000000"/>
            </a:solidFill>
            <a:ln w="1778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59A1A62-A51E-5822-A072-BC2BA07ADD7B}"/>
                </a:ext>
              </a:extLst>
            </p:cNvPr>
            <p:cNvSpPr/>
            <p:nvPr/>
          </p:nvSpPr>
          <p:spPr>
            <a:xfrm>
              <a:off x="9231664" y="990291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82544" y="0"/>
                  </a:moveTo>
                  <a:cubicBezTo>
                    <a:pt x="149907" y="110532"/>
                    <a:pt x="259254" y="192720"/>
                    <a:pt x="410585" y="246564"/>
                  </a:cubicBezTo>
                  <a:cubicBezTo>
                    <a:pt x="561915" y="300407"/>
                    <a:pt x="707552" y="331598"/>
                    <a:pt x="847497" y="340137"/>
                  </a:cubicBezTo>
                  <a:lnTo>
                    <a:pt x="856036" y="340137"/>
                  </a:lnTo>
                  <a:lnTo>
                    <a:pt x="856036" y="439759"/>
                  </a:lnTo>
                  <a:lnTo>
                    <a:pt x="847497" y="439759"/>
                  </a:lnTo>
                  <a:cubicBezTo>
                    <a:pt x="707552" y="448298"/>
                    <a:pt x="561678" y="478777"/>
                    <a:pt x="409873" y="531197"/>
                  </a:cubicBezTo>
                  <a:cubicBezTo>
                    <a:pt x="258068" y="583618"/>
                    <a:pt x="148959" y="666517"/>
                    <a:pt x="82544" y="779896"/>
                  </a:cubicBezTo>
                  <a:lnTo>
                    <a:pt x="0" y="725104"/>
                  </a:lnTo>
                  <a:cubicBezTo>
                    <a:pt x="61671" y="626906"/>
                    <a:pt x="144215" y="551596"/>
                    <a:pt x="247632" y="499176"/>
                  </a:cubicBezTo>
                  <a:cubicBezTo>
                    <a:pt x="351049" y="446756"/>
                    <a:pt x="487673" y="412244"/>
                    <a:pt x="657504" y="395641"/>
                  </a:cubicBezTo>
                  <a:lnTo>
                    <a:pt x="657504" y="387813"/>
                  </a:lnTo>
                  <a:cubicBezTo>
                    <a:pt x="487198" y="367414"/>
                    <a:pt x="350456" y="330649"/>
                    <a:pt x="247276" y="277518"/>
                  </a:cubicBezTo>
                  <a:cubicBezTo>
                    <a:pt x="144096" y="224386"/>
                    <a:pt x="61671" y="150144"/>
                    <a:pt x="0" y="54792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508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9D00B63-21C7-79C5-10D7-3F5DF0C76E79}"/>
                </a:ext>
              </a:extLst>
            </p:cNvPr>
            <p:cNvSpPr/>
            <p:nvPr/>
          </p:nvSpPr>
          <p:spPr>
            <a:xfrm>
              <a:off x="9418272" y="747128"/>
              <a:ext cx="772781" cy="456860"/>
            </a:xfrm>
            <a:custGeom>
              <a:avLst/>
              <a:gdLst>
                <a:gd name="connsiteX0" fmla="*/ 0 w 772781"/>
                <a:gd name="connsiteY0" fmla="*/ 22 h 456860"/>
                <a:gd name="connsiteX1" fmla="*/ 458972 w 772781"/>
                <a:gd name="connsiteY1" fmla="*/ 92173 h 456860"/>
                <a:gd name="connsiteX2" fmla="*/ 772781 w 772781"/>
                <a:gd name="connsiteY2" fmla="*/ 397087 h 456860"/>
                <a:gd name="connsiteX3" fmla="*/ 692372 w 772781"/>
                <a:gd name="connsiteY3" fmla="*/ 456860 h 456860"/>
                <a:gd name="connsiteX4" fmla="*/ 426239 w 772781"/>
                <a:gd name="connsiteY4" fmla="*/ 185034 h 456860"/>
                <a:gd name="connsiteX5" fmla="*/ 0 w 772781"/>
                <a:gd name="connsiteY5" fmla="*/ 92528 h 45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781" h="456860">
                  <a:moveTo>
                    <a:pt x="0" y="22"/>
                  </a:moveTo>
                  <a:cubicBezTo>
                    <a:pt x="185487" y="-926"/>
                    <a:pt x="338477" y="29790"/>
                    <a:pt x="458972" y="92173"/>
                  </a:cubicBezTo>
                  <a:cubicBezTo>
                    <a:pt x="579467" y="154555"/>
                    <a:pt x="684070" y="256193"/>
                    <a:pt x="772781" y="397087"/>
                  </a:cubicBezTo>
                  <a:lnTo>
                    <a:pt x="692372" y="456860"/>
                  </a:lnTo>
                  <a:cubicBezTo>
                    <a:pt x="622162" y="337313"/>
                    <a:pt x="533451" y="246705"/>
                    <a:pt x="426239" y="185034"/>
                  </a:cubicBezTo>
                  <a:cubicBezTo>
                    <a:pt x="319027" y="123364"/>
                    <a:pt x="176948" y="92528"/>
                    <a:pt x="0" y="92528"/>
                  </a:cubicBez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D129A30-BC8C-DA03-C2E1-B97C956DE198}"/>
                </a:ext>
              </a:extLst>
            </p:cNvPr>
            <p:cNvSpPr/>
            <p:nvPr/>
          </p:nvSpPr>
          <p:spPr>
            <a:xfrm>
              <a:off x="6045730" y="416458"/>
              <a:ext cx="3195265" cy="487226"/>
            </a:xfrm>
            <a:custGeom>
              <a:avLst/>
              <a:gdLst/>
              <a:ahLst/>
              <a:cxnLst/>
              <a:rect l="l" t="t" r="r" b="b"/>
              <a:pathLst>
                <a:path w="3195265" h="487226">
                  <a:moveTo>
                    <a:pt x="2217241" y="155042"/>
                  </a:moveTo>
                  <a:lnTo>
                    <a:pt x="2167347" y="300708"/>
                  </a:lnTo>
                  <a:lnTo>
                    <a:pt x="2266466" y="300708"/>
                  </a:lnTo>
                  <a:close/>
                  <a:moveTo>
                    <a:pt x="652872" y="115193"/>
                  </a:moveTo>
                  <a:cubicBezTo>
                    <a:pt x="625566" y="115193"/>
                    <a:pt x="600835" y="122859"/>
                    <a:pt x="578676" y="138192"/>
                  </a:cubicBezTo>
                  <a:cubicBezTo>
                    <a:pt x="556517" y="153524"/>
                    <a:pt x="540738" y="173948"/>
                    <a:pt x="531337" y="199464"/>
                  </a:cubicBezTo>
                  <a:cubicBezTo>
                    <a:pt x="525966" y="214013"/>
                    <a:pt x="523280" y="228785"/>
                    <a:pt x="523280" y="243781"/>
                  </a:cubicBezTo>
                  <a:cubicBezTo>
                    <a:pt x="523280" y="274668"/>
                    <a:pt x="533575" y="302310"/>
                    <a:pt x="554166" y="326707"/>
                  </a:cubicBezTo>
                  <a:cubicBezTo>
                    <a:pt x="579681" y="356924"/>
                    <a:pt x="612583" y="372033"/>
                    <a:pt x="652872" y="372033"/>
                  </a:cubicBezTo>
                  <a:cubicBezTo>
                    <a:pt x="693160" y="372033"/>
                    <a:pt x="726174" y="357038"/>
                    <a:pt x="751913" y="327047"/>
                  </a:cubicBezTo>
                  <a:cubicBezTo>
                    <a:pt x="772503" y="303097"/>
                    <a:pt x="782799" y="275342"/>
                    <a:pt x="782799" y="243781"/>
                  </a:cubicBezTo>
                  <a:cubicBezTo>
                    <a:pt x="782799" y="211550"/>
                    <a:pt x="772503" y="183683"/>
                    <a:pt x="751913" y="160180"/>
                  </a:cubicBezTo>
                  <a:cubicBezTo>
                    <a:pt x="725500" y="130189"/>
                    <a:pt x="692487" y="115193"/>
                    <a:pt x="652872" y="115193"/>
                  </a:cubicBezTo>
                  <a:close/>
                  <a:moveTo>
                    <a:pt x="1729978" y="109501"/>
                  </a:moveTo>
                  <a:lnTo>
                    <a:pt x="1729978" y="223354"/>
                  </a:lnTo>
                  <a:lnTo>
                    <a:pt x="1769618" y="223354"/>
                  </a:lnTo>
                  <a:cubicBezTo>
                    <a:pt x="1795371" y="223354"/>
                    <a:pt x="1813063" y="217757"/>
                    <a:pt x="1822693" y="206564"/>
                  </a:cubicBezTo>
                  <a:cubicBezTo>
                    <a:pt x="1831428" y="196487"/>
                    <a:pt x="1835795" y="182829"/>
                    <a:pt x="1835795" y="165590"/>
                  </a:cubicBezTo>
                  <a:cubicBezTo>
                    <a:pt x="1835795" y="148571"/>
                    <a:pt x="1830812" y="134969"/>
                    <a:pt x="1820846" y="124781"/>
                  </a:cubicBezTo>
                  <a:cubicBezTo>
                    <a:pt x="1810881" y="114594"/>
                    <a:pt x="1793916" y="109501"/>
                    <a:pt x="1769952" y="109501"/>
                  </a:cubicBezTo>
                  <a:close/>
                  <a:moveTo>
                    <a:pt x="2625328" y="104143"/>
                  </a:moveTo>
                  <a:lnTo>
                    <a:pt x="2625328" y="217996"/>
                  </a:lnTo>
                  <a:lnTo>
                    <a:pt x="2647508" y="217996"/>
                  </a:lnTo>
                  <a:cubicBezTo>
                    <a:pt x="2672601" y="217996"/>
                    <a:pt x="2690637" y="212766"/>
                    <a:pt x="2701614" y="202305"/>
                  </a:cubicBezTo>
                  <a:cubicBezTo>
                    <a:pt x="2713488" y="190951"/>
                    <a:pt x="2719425" y="177150"/>
                    <a:pt x="2719425" y="160902"/>
                  </a:cubicBezTo>
                  <a:cubicBezTo>
                    <a:pt x="2719425" y="144654"/>
                    <a:pt x="2713488" y="130965"/>
                    <a:pt x="2701614" y="119834"/>
                  </a:cubicBezTo>
                  <a:cubicBezTo>
                    <a:pt x="2690410" y="109373"/>
                    <a:pt x="2672375" y="104143"/>
                    <a:pt x="2647508" y="104143"/>
                  </a:cubicBezTo>
                  <a:close/>
                  <a:moveTo>
                    <a:pt x="2935077" y="13730"/>
                  </a:moveTo>
                  <a:lnTo>
                    <a:pt x="3195265" y="13730"/>
                  </a:lnTo>
                  <a:lnTo>
                    <a:pt x="3195265" y="112849"/>
                  </a:lnTo>
                  <a:lnTo>
                    <a:pt x="3053953" y="112849"/>
                  </a:lnTo>
                  <a:lnTo>
                    <a:pt x="3053953" y="190872"/>
                  </a:lnTo>
                  <a:lnTo>
                    <a:pt x="3187564" y="190872"/>
                  </a:lnTo>
                  <a:lnTo>
                    <a:pt x="3187564" y="289992"/>
                  </a:lnTo>
                  <a:lnTo>
                    <a:pt x="3053953" y="289992"/>
                  </a:lnTo>
                  <a:lnTo>
                    <a:pt x="3053953" y="371699"/>
                  </a:lnTo>
                  <a:lnTo>
                    <a:pt x="3195265" y="371699"/>
                  </a:lnTo>
                  <a:lnTo>
                    <a:pt x="3195265" y="470818"/>
                  </a:lnTo>
                  <a:lnTo>
                    <a:pt x="2935077" y="470818"/>
                  </a:lnTo>
                  <a:close/>
                  <a:moveTo>
                    <a:pt x="2506452" y="13730"/>
                  </a:moveTo>
                  <a:lnTo>
                    <a:pt x="2691296" y="13730"/>
                  </a:lnTo>
                  <a:cubicBezTo>
                    <a:pt x="2745321" y="13730"/>
                    <a:pt x="2785281" y="29915"/>
                    <a:pt x="2811177" y="62285"/>
                  </a:cubicBezTo>
                  <a:cubicBezTo>
                    <a:pt x="2832162" y="88404"/>
                    <a:pt x="2842654" y="119100"/>
                    <a:pt x="2842654" y="154372"/>
                  </a:cubicBezTo>
                  <a:cubicBezTo>
                    <a:pt x="2842654" y="194779"/>
                    <a:pt x="2830599" y="227038"/>
                    <a:pt x="2806489" y="251148"/>
                  </a:cubicBezTo>
                  <a:cubicBezTo>
                    <a:pt x="2791085" y="266551"/>
                    <a:pt x="2769877" y="277267"/>
                    <a:pt x="2742865" y="283295"/>
                  </a:cubicBezTo>
                  <a:lnTo>
                    <a:pt x="2886521" y="470818"/>
                  </a:lnTo>
                  <a:lnTo>
                    <a:pt x="2738847" y="470818"/>
                  </a:lnTo>
                  <a:lnTo>
                    <a:pt x="2625328" y="295350"/>
                  </a:lnTo>
                  <a:lnTo>
                    <a:pt x="2625328" y="470818"/>
                  </a:lnTo>
                  <a:lnTo>
                    <a:pt x="2506452" y="470818"/>
                  </a:lnTo>
                  <a:close/>
                  <a:moveTo>
                    <a:pt x="2153282" y="13730"/>
                  </a:moveTo>
                  <a:lnTo>
                    <a:pt x="2282875" y="13730"/>
                  </a:lnTo>
                  <a:lnTo>
                    <a:pt x="2454994" y="470818"/>
                  </a:lnTo>
                  <a:lnTo>
                    <a:pt x="2328081" y="470818"/>
                  </a:lnTo>
                  <a:lnTo>
                    <a:pt x="2298613" y="391121"/>
                  </a:lnTo>
                  <a:lnTo>
                    <a:pt x="2134530" y="391121"/>
                  </a:lnTo>
                  <a:lnTo>
                    <a:pt x="2103053" y="470818"/>
                  </a:lnTo>
                  <a:lnTo>
                    <a:pt x="1977479" y="470818"/>
                  </a:lnTo>
                  <a:close/>
                  <a:moveTo>
                    <a:pt x="1611102" y="13730"/>
                  </a:moveTo>
                  <a:lnTo>
                    <a:pt x="1800299" y="13730"/>
                  </a:lnTo>
                  <a:cubicBezTo>
                    <a:pt x="1854101" y="13730"/>
                    <a:pt x="1894954" y="29451"/>
                    <a:pt x="1922859" y="60893"/>
                  </a:cubicBezTo>
                  <a:cubicBezTo>
                    <a:pt x="1946970" y="87877"/>
                    <a:pt x="1959025" y="122330"/>
                    <a:pt x="1959025" y="164251"/>
                  </a:cubicBezTo>
                  <a:cubicBezTo>
                    <a:pt x="1959025" y="205505"/>
                    <a:pt x="1949314" y="239625"/>
                    <a:pt x="1929891" y="266609"/>
                  </a:cubicBezTo>
                  <a:cubicBezTo>
                    <a:pt x="1904665" y="301620"/>
                    <a:pt x="1862807" y="319125"/>
                    <a:pt x="1804318" y="319125"/>
                  </a:cubicBezTo>
                  <a:lnTo>
                    <a:pt x="1729978" y="319125"/>
                  </a:lnTo>
                  <a:lnTo>
                    <a:pt x="1729978" y="470818"/>
                  </a:lnTo>
                  <a:lnTo>
                    <a:pt x="1611102" y="470818"/>
                  </a:lnTo>
                  <a:close/>
                  <a:moveTo>
                    <a:pt x="1039713" y="13730"/>
                  </a:moveTo>
                  <a:lnTo>
                    <a:pt x="1157250" y="13730"/>
                  </a:lnTo>
                  <a:lnTo>
                    <a:pt x="1249683" y="257510"/>
                  </a:lnTo>
                  <a:lnTo>
                    <a:pt x="1347453" y="13730"/>
                  </a:lnTo>
                  <a:lnTo>
                    <a:pt x="1465994" y="13730"/>
                  </a:lnTo>
                  <a:lnTo>
                    <a:pt x="1534976" y="470818"/>
                  </a:lnTo>
                  <a:lnTo>
                    <a:pt x="1416100" y="470818"/>
                  </a:lnTo>
                  <a:lnTo>
                    <a:pt x="1382310" y="207616"/>
                  </a:lnTo>
                  <a:lnTo>
                    <a:pt x="1271915" y="470818"/>
                  </a:lnTo>
                  <a:lnTo>
                    <a:pt x="1224746" y="470818"/>
                  </a:lnTo>
                  <a:lnTo>
                    <a:pt x="1119374" y="207616"/>
                  </a:lnTo>
                  <a:lnTo>
                    <a:pt x="1080567" y="470818"/>
                  </a:lnTo>
                  <a:lnTo>
                    <a:pt x="962025" y="470818"/>
                  </a:lnTo>
                  <a:close/>
                  <a:moveTo>
                    <a:pt x="242776" y="4019"/>
                  </a:moveTo>
                  <a:cubicBezTo>
                    <a:pt x="274476" y="4019"/>
                    <a:pt x="310083" y="11721"/>
                    <a:pt x="349597" y="27124"/>
                  </a:cubicBezTo>
                  <a:lnTo>
                    <a:pt x="349597" y="169441"/>
                  </a:lnTo>
                  <a:cubicBezTo>
                    <a:pt x="338418" y="155733"/>
                    <a:pt x="327015" y="145394"/>
                    <a:pt x="315389" y="138424"/>
                  </a:cubicBezTo>
                  <a:cubicBezTo>
                    <a:pt x="294149" y="125616"/>
                    <a:pt x="271346" y="119212"/>
                    <a:pt x="246977" y="119212"/>
                  </a:cubicBezTo>
                  <a:cubicBezTo>
                    <a:pt x="216125" y="119212"/>
                    <a:pt x="189295" y="128501"/>
                    <a:pt x="166490" y="147079"/>
                  </a:cubicBezTo>
                  <a:cubicBezTo>
                    <a:pt x="137650" y="170582"/>
                    <a:pt x="123230" y="202816"/>
                    <a:pt x="123230" y="243781"/>
                  </a:cubicBezTo>
                  <a:cubicBezTo>
                    <a:pt x="123230" y="284522"/>
                    <a:pt x="137650" y="316645"/>
                    <a:pt x="166490" y="340148"/>
                  </a:cubicBezTo>
                  <a:cubicBezTo>
                    <a:pt x="189295" y="358726"/>
                    <a:pt x="216125" y="368015"/>
                    <a:pt x="246977" y="368015"/>
                  </a:cubicBezTo>
                  <a:cubicBezTo>
                    <a:pt x="271346" y="368015"/>
                    <a:pt x="294149" y="361611"/>
                    <a:pt x="315389" y="348802"/>
                  </a:cubicBezTo>
                  <a:cubicBezTo>
                    <a:pt x="326792" y="342060"/>
                    <a:pt x="338194" y="331721"/>
                    <a:pt x="349597" y="317786"/>
                  </a:cubicBezTo>
                  <a:lnTo>
                    <a:pt x="349597" y="460102"/>
                  </a:lnTo>
                  <a:cubicBezTo>
                    <a:pt x="310753" y="475506"/>
                    <a:pt x="274811" y="483208"/>
                    <a:pt x="241771" y="483208"/>
                  </a:cubicBezTo>
                  <a:cubicBezTo>
                    <a:pt x="184175" y="483208"/>
                    <a:pt x="132606" y="464791"/>
                    <a:pt x="87064" y="427956"/>
                  </a:cubicBezTo>
                  <a:cubicBezTo>
                    <a:pt x="29021" y="380851"/>
                    <a:pt x="0" y="319460"/>
                    <a:pt x="0" y="243781"/>
                  </a:cubicBezTo>
                  <a:cubicBezTo>
                    <a:pt x="0" y="167878"/>
                    <a:pt x="29021" y="106375"/>
                    <a:pt x="87064" y="59271"/>
                  </a:cubicBezTo>
                  <a:cubicBezTo>
                    <a:pt x="132606" y="22436"/>
                    <a:pt x="184510" y="4019"/>
                    <a:pt x="242776" y="4019"/>
                  </a:cubicBezTo>
                  <a:close/>
                  <a:moveTo>
                    <a:pt x="652872" y="0"/>
                  </a:moveTo>
                  <a:cubicBezTo>
                    <a:pt x="733239" y="0"/>
                    <a:pt x="796974" y="26678"/>
                    <a:pt x="844079" y="80033"/>
                  </a:cubicBezTo>
                  <a:cubicBezTo>
                    <a:pt x="885378" y="126913"/>
                    <a:pt x="906028" y="181496"/>
                    <a:pt x="906028" y="243781"/>
                  </a:cubicBezTo>
                  <a:cubicBezTo>
                    <a:pt x="906028" y="305842"/>
                    <a:pt x="885378" y="360313"/>
                    <a:pt x="844079" y="407194"/>
                  </a:cubicBezTo>
                  <a:cubicBezTo>
                    <a:pt x="796974" y="460549"/>
                    <a:pt x="733239" y="487226"/>
                    <a:pt x="652872" y="487226"/>
                  </a:cubicBezTo>
                  <a:cubicBezTo>
                    <a:pt x="572728" y="487226"/>
                    <a:pt x="509104" y="460549"/>
                    <a:pt x="462000" y="407194"/>
                  </a:cubicBezTo>
                  <a:cubicBezTo>
                    <a:pt x="420700" y="360313"/>
                    <a:pt x="400050" y="305842"/>
                    <a:pt x="400050" y="243781"/>
                  </a:cubicBezTo>
                  <a:cubicBezTo>
                    <a:pt x="400050" y="215429"/>
                    <a:pt x="405631" y="186352"/>
                    <a:pt x="416793" y="156549"/>
                  </a:cubicBezTo>
                  <a:cubicBezTo>
                    <a:pt x="427955" y="126746"/>
                    <a:pt x="442912" y="101241"/>
                    <a:pt x="461665" y="80033"/>
                  </a:cubicBezTo>
                  <a:cubicBezTo>
                    <a:pt x="508769" y="26678"/>
                    <a:pt x="572505" y="0"/>
                    <a:pt x="65287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</p:grp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C463DE1E-8BA5-8CEF-7B32-EA1FA342D9DE}"/>
              </a:ext>
            </a:extLst>
          </p:cNvPr>
          <p:cNvSpPr/>
          <p:nvPr/>
        </p:nvSpPr>
        <p:spPr>
          <a:xfrm>
            <a:off x="9721275" y="2846876"/>
            <a:ext cx="1831516" cy="480529"/>
          </a:xfrm>
          <a:custGeom>
            <a:avLst/>
            <a:gdLst/>
            <a:ahLst/>
            <a:cxnLst/>
            <a:rect l="l" t="t" r="r" b="b"/>
            <a:pathLst>
              <a:path w="1831516" h="480529">
                <a:moveTo>
                  <a:pt x="962286" y="11051"/>
                </a:moveTo>
                <a:lnTo>
                  <a:pt x="1081162" y="11051"/>
                </a:lnTo>
                <a:lnTo>
                  <a:pt x="1299828" y="290662"/>
                </a:lnTo>
                <a:lnTo>
                  <a:pt x="1299828" y="11051"/>
                </a:lnTo>
                <a:lnTo>
                  <a:pt x="1418704" y="11051"/>
                </a:lnTo>
                <a:lnTo>
                  <a:pt x="1418704" y="468139"/>
                </a:lnTo>
                <a:lnTo>
                  <a:pt x="1299828" y="468139"/>
                </a:lnTo>
                <a:lnTo>
                  <a:pt x="1081162" y="188193"/>
                </a:lnTo>
                <a:lnTo>
                  <a:pt x="1081162" y="468139"/>
                </a:lnTo>
                <a:lnTo>
                  <a:pt x="962286" y="468139"/>
                </a:lnTo>
                <a:close/>
                <a:moveTo>
                  <a:pt x="743211" y="11051"/>
                </a:moveTo>
                <a:lnTo>
                  <a:pt x="862087" y="11051"/>
                </a:lnTo>
                <a:lnTo>
                  <a:pt x="862087" y="468139"/>
                </a:lnTo>
                <a:lnTo>
                  <a:pt x="743211" y="468139"/>
                </a:lnTo>
                <a:close/>
                <a:moveTo>
                  <a:pt x="0" y="11051"/>
                </a:moveTo>
                <a:lnTo>
                  <a:pt x="124234" y="11051"/>
                </a:lnTo>
                <a:lnTo>
                  <a:pt x="203597" y="306400"/>
                </a:lnTo>
                <a:lnTo>
                  <a:pt x="300372" y="11051"/>
                </a:lnTo>
                <a:lnTo>
                  <a:pt x="394804" y="11051"/>
                </a:lnTo>
                <a:lnTo>
                  <a:pt x="484882" y="306400"/>
                </a:lnTo>
                <a:lnTo>
                  <a:pt x="571277" y="11051"/>
                </a:lnTo>
                <a:lnTo>
                  <a:pt x="695176" y="11051"/>
                </a:lnTo>
                <a:lnTo>
                  <a:pt x="549176" y="468139"/>
                </a:lnTo>
                <a:lnTo>
                  <a:pt x="427955" y="468139"/>
                </a:lnTo>
                <a:lnTo>
                  <a:pt x="344575" y="203262"/>
                </a:lnTo>
                <a:lnTo>
                  <a:pt x="257175" y="468139"/>
                </a:lnTo>
                <a:lnTo>
                  <a:pt x="136290" y="468139"/>
                </a:lnTo>
                <a:close/>
                <a:moveTo>
                  <a:pt x="1668103" y="0"/>
                </a:moveTo>
                <a:cubicBezTo>
                  <a:pt x="1717440" y="0"/>
                  <a:pt x="1765772" y="12390"/>
                  <a:pt x="1813099" y="37170"/>
                </a:cubicBezTo>
                <a:lnTo>
                  <a:pt x="1765548" y="129592"/>
                </a:lnTo>
                <a:cubicBezTo>
                  <a:pt x="1739586" y="109277"/>
                  <a:pt x="1713399" y="99120"/>
                  <a:pt x="1686986" y="99120"/>
                </a:cubicBezTo>
                <a:cubicBezTo>
                  <a:pt x="1674230" y="99120"/>
                  <a:pt x="1662815" y="102369"/>
                  <a:pt x="1652741" y="108867"/>
                </a:cubicBezTo>
                <a:cubicBezTo>
                  <a:pt x="1641328" y="116262"/>
                  <a:pt x="1635621" y="126122"/>
                  <a:pt x="1635621" y="138445"/>
                </a:cubicBezTo>
                <a:cubicBezTo>
                  <a:pt x="1635621" y="150542"/>
                  <a:pt x="1643112" y="160960"/>
                  <a:pt x="1658094" y="169697"/>
                </a:cubicBezTo>
                <a:cubicBezTo>
                  <a:pt x="1664805" y="173733"/>
                  <a:pt x="1684932" y="180680"/>
                  <a:pt x="1718474" y="190537"/>
                </a:cubicBezTo>
                <a:cubicBezTo>
                  <a:pt x="1760517" y="202830"/>
                  <a:pt x="1790482" y="220264"/>
                  <a:pt x="1808369" y="242839"/>
                </a:cubicBezTo>
                <a:cubicBezTo>
                  <a:pt x="1823801" y="262059"/>
                  <a:pt x="1831516" y="286755"/>
                  <a:pt x="1831516" y="316927"/>
                </a:cubicBezTo>
                <a:cubicBezTo>
                  <a:pt x="1831516" y="394256"/>
                  <a:pt x="1797584" y="444655"/>
                  <a:pt x="1729718" y="468123"/>
                </a:cubicBezTo>
                <a:cubicBezTo>
                  <a:pt x="1706054" y="476394"/>
                  <a:pt x="1680605" y="480529"/>
                  <a:pt x="1653369" y="480529"/>
                </a:cubicBezTo>
                <a:cubicBezTo>
                  <a:pt x="1596219" y="480529"/>
                  <a:pt x="1543199" y="463228"/>
                  <a:pt x="1494309" y="428625"/>
                </a:cubicBezTo>
                <a:lnTo>
                  <a:pt x="1545208" y="332854"/>
                </a:lnTo>
                <a:cubicBezTo>
                  <a:pt x="1581000" y="365225"/>
                  <a:pt x="1616009" y="381410"/>
                  <a:pt x="1650235" y="381410"/>
                </a:cubicBezTo>
                <a:cubicBezTo>
                  <a:pt x="1665670" y="381410"/>
                  <a:pt x="1678758" y="377801"/>
                  <a:pt x="1689498" y="370584"/>
                </a:cubicBezTo>
                <a:cubicBezTo>
                  <a:pt x="1702024" y="362467"/>
                  <a:pt x="1708287" y="350967"/>
                  <a:pt x="1708287" y="336083"/>
                </a:cubicBezTo>
                <a:cubicBezTo>
                  <a:pt x="1708287" y="322552"/>
                  <a:pt x="1701354" y="311277"/>
                  <a:pt x="1687489" y="302256"/>
                </a:cubicBezTo>
                <a:cubicBezTo>
                  <a:pt x="1677202" y="295489"/>
                  <a:pt x="1659871" y="288611"/>
                  <a:pt x="1635496" y="281620"/>
                </a:cubicBezTo>
                <a:cubicBezTo>
                  <a:pt x="1605979" y="272924"/>
                  <a:pt x="1587418" y="266904"/>
                  <a:pt x="1579814" y="263559"/>
                </a:cubicBezTo>
                <a:cubicBezTo>
                  <a:pt x="1567738" y="258431"/>
                  <a:pt x="1557452" y="252410"/>
                  <a:pt x="1548955" y="245497"/>
                </a:cubicBezTo>
                <a:cubicBezTo>
                  <a:pt x="1524579" y="225430"/>
                  <a:pt x="1512392" y="195105"/>
                  <a:pt x="1512392" y="154524"/>
                </a:cubicBezTo>
                <a:cubicBezTo>
                  <a:pt x="1512392" y="112157"/>
                  <a:pt x="1525005" y="77038"/>
                  <a:pt x="1550231" y="49168"/>
                </a:cubicBezTo>
                <a:cubicBezTo>
                  <a:pt x="1579699" y="16389"/>
                  <a:pt x="1618990" y="0"/>
                  <a:pt x="166810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C9BF9F5-0899-ACD9-6DCE-5C9075DDDCF6}"/>
              </a:ext>
            </a:extLst>
          </p:cNvPr>
          <p:cNvSpPr/>
          <p:nvPr/>
        </p:nvSpPr>
        <p:spPr>
          <a:xfrm>
            <a:off x="10051698" y="5284375"/>
            <a:ext cx="1831516" cy="480529"/>
          </a:xfrm>
          <a:custGeom>
            <a:avLst/>
            <a:gdLst/>
            <a:ahLst/>
            <a:cxnLst/>
            <a:rect l="l" t="t" r="r" b="b"/>
            <a:pathLst>
              <a:path w="1831516" h="480529">
                <a:moveTo>
                  <a:pt x="962286" y="11051"/>
                </a:moveTo>
                <a:lnTo>
                  <a:pt x="1081162" y="11051"/>
                </a:lnTo>
                <a:lnTo>
                  <a:pt x="1299828" y="290662"/>
                </a:lnTo>
                <a:lnTo>
                  <a:pt x="1299828" y="11051"/>
                </a:lnTo>
                <a:lnTo>
                  <a:pt x="1418704" y="11051"/>
                </a:lnTo>
                <a:lnTo>
                  <a:pt x="1418704" y="468139"/>
                </a:lnTo>
                <a:lnTo>
                  <a:pt x="1299828" y="468139"/>
                </a:lnTo>
                <a:lnTo>
                  <a:pt x="1081162" y="188193"/>
                </a:lnTo>
                <a:lnTo>
                  <a:pt x="1081162" y="468139"/>
                </a:lnTo>
                <a:lnTo>
                  <a:pt x="962286" y="468139"/>
                </a:lnTo>
                <a:close/>
                <a:moveTo>
                  <a:pt x="743211" y="11051"/>
                </a:moveTo>
                <a:lnTo>
                  <a:pt x="862087" y="11051"/>
                </a:lnTo>
                <a:lnTo>
                  <a:pt x="862087" y="468139"/>
                </a:lnTo>
                <a:lnTo>
                  <a:pt x="743211" y="468139"/>
                </a:lnTo>
                <a:close/>
                <a:moveTo>
                  <a:pt x="0" y="11051"/>
                </a:moveTo>
                <a:lnTo>
                  <a:pt x="124234" y="11051"/>
                </a:lnTo>
                <a:lnTo>
                  <a:pt x="203597" y="306400"/>
                </a:lnTo>
                <a:lnTo>
                  <a:pt x="300372" y="11051"/>
                </a:lnTo>
                <a:lnTo>
                  <a:pt x="394804" y="11051"/>
                </a:lnTo>
                <a:lnTo>
                  <a:pt x="484882" y="306400"/>
                </a:lnTo>
                <a:lnTo>
                  <a:pt x="571277" y="11051"/>
                </a:lnTo>
                <a:lnTo>
                  <a:pt x="695176" y="11051"/>
                </a:lnTo>
                <a:lnTo>
                  <a:pt x="549176" y="468139"/>
                </a:lnTo>
                <a:lnTo>
                  <a:pt x="427955" y="468139"/>
                </a:lnTo>
                <a:lnTo>
                  <a:pt x="344575" y="203262"/>
                </a:lnTo>
                <a:lnTo>
                  <a:pt x="257175" y="468139"/>
                </a:lnTo>
                <a:lnTo>
                  <a:pt x="136290" y="468139"/>
                </a:lnTo>
                <a:close/>
                <a:moveTo>
                  <a:pt x="1668103" y="0"/>
                </a:moveTo>
                <a:cubicBezTo>
                  <a:pt x="1717440" y="0"/>
                  <a:pt x="1765772" y="12390"/>
                  <a:pt x="1813099" y="37170"/>
                </a:cubicBezTo>
                <a:lnTo>
                  <a:pt x="1765548" y="129592"/>
                </a:lnTo>
                <a:cubicBezTo>
                  <a:pt x="1739586" y="109277"/>
                  <a:pt x="1713399" y="99120"/>
                  <a:pt x="1686986" y="99120"/>
                </a:cubicBezTo>
                <a:cubicBezTo>
                  <a:pt x="1674230" y="99120"/>
                  <a:pt x="1662815" y="102369"/>
                  <a:pt x="1652741" y="108867"/>
                </a:cubicBezTo>
                <a:cubicBezTo>
                  <a:pt x="1641328" y="116262"/>
                  <a:pt x="1635621" y="126122"/>
                  <a:pt x="1635621" y="138445"/>
                </a:cubicBezTo>
                <a:cubicBezTo>
                  <a:pt x="1635621" y="150542"/>
                  <a:pt x="1643112" y="160960"/>
                  <a:pt x="1658094" y="169697"/>
                </a:cubicBezTo>
                <a:cubicBezTo>
                  <a:pt x="1664805" y="173733"/>
                  <a:pt x="1684932" y="180680"/>
                  <a:pt x="1718474" y="190537"/>
                </a:cubicBezTo>
                <a:cubicBezTo>
                  <a:pt x="1760517" y="202830"/>
                  <a:pt x="1790482" y="220264"/>
                  <a:pt x="1808369" y="242839"/>
                </a:cubicBezTo>
                <a:cubicBezTo>
                  <a:pt x="1823801" y="262059"/>
                  <a:pt x="1831516" y="286755"/>
                  <a:pt x="1831516" y="316927"/>
                </a:cubicBezTo>
                <a:cubicBezTo>
                  <a:pt x="1831516" y="394256"/>
                  <a:pt x="1797584" y="444655"/>
                  <a:pt x="1729718" y="468123"/>
                </a:cubicBezTo>
                <a:cubicBezTo>
                  <a:pt x="1706054" y="476394"/>
                  <a:pt x="1680605" y="480529"/>
                  <a:pt x="1653369" y="480529"/>
                </a:cubicBezTo>
                <a:cubicBezTo>
                  <a:pt x="1596219" y="480529"/>
                  <a:pt x="1543199" y="463228"/>
                  <a:pt x="1494309" y="428625"/>
                </a:cubicBezTo>
                <a:lnTo>
                  <a:pt x="1545208" y="332854"/>
                </a:lnTo>
                <a:cubicBezTo>
                  <a:pt x="1581000" y="365225"/>
                  <a:pt x="1616009" y="381410"/>
                  <a:pt x="1650235" y="381410"/>
                </a:cubicBezTo>
                <a:cubicBezTo>
                  <a:pt x="1665670" y="381410"/>
                  <a:pt x="1678758" y="377801"/>
                  <a:pt x="1689498" y="370584"/>
                </a:cubicBezTo>
                <a:cubicBezTo>
                  <a:pt x="1702024" y="362467"/>
                  <a:pt x="1708287" y="350967"/>
                  <a:pt x="1708287" y="336083"/>
                </a:cubicBezTo>
                <a:cubicBezTo>
                  <a:pt x="1708287" y="322552"/>
                  <a:pt x="1701354" y="311277"/>
                  <a:pt x="1687489" y="302256"/>
                </a:cubicBezTo>
                <a:cubicBezTo>
                  <a:pt x="1677202" y="295489"/>
                  <a:pt x="1659871" y="288611"/>
                  <a:pt x="1635496" y="281620"/>
                </a:cubicBezTo>
                <a:cubicBezTo>
                  <a:pt x="1605979" y="272924"/>
                  <a:pt x="1587418" y="266904"/>
                  <a:pt x="1579814" y="263559"/>
                </a:cubicBezTo>
                <a:cubicBezTo>
                  <a:pt x="1567738" y="258431"/>
                  <a:pt x="1557452" y="252410"/>
                  <a:pt x="1548955" y="245497"/>
                </a:cubicBezTo>
                <a:cubicBezTo>
                  <a:pt x="1524579" y="225430"/>
                  <a:pt x="1512392" y="195105"/>
                  <a:pt x="1512392" y="154524"/>
                </a:cubicBezTo>
                <a:cubicBezTo>
                  <a:pt x="1512392" y="112157"/>
                  <a:pt x="1525005" y="77038"/>
                  <a:pt x="1550231" y="49168"/>
                </a:cubicBezTo>
                <a:cubicBezTo>
                  <a:pt x="1579699" y="16389"/>
                  <a:pt x="1618990" y="0"/>
                  <a:pt x="1668103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961F2137-750A-14C3-336D-C63BD56D221C}"/>
              </a:ext>
            </a:extLst>
          </p:cNvPr>
          <p:cNvSpPr/>
          <p:nvPr/>
        </p:nvSpPr>
        <p:spPr>
          <a:xfrm>
            <a:off x="6008879" y="4391484"/>
            <a:ext cx="3195265" cy="487226"/>
          </a:xfrm>
          <a:custGeom>
            <a:avLst/>
            <a:gdLst/>
            <a:ahLst/>
            <a:cxnLst/>
            <a:rect l="l" t="t" r="r" b="b"/>
            <a:pathLst>
              <a:path w="3195265" h="487226">
                <a:moveTo>
                  <a:pt x="2217241" y="155042"/>
                </a:moveTo>
                <a:lnTo>
                  <a:pt x="2167347" y="300708"/>
                </a:lnTo>
                <a:lnTo>
                  <a:pt x="2266466" y="300708"/>
                </a:lnTo>
                <a:close/>
                <a:moveTo>
                  <a:pt x="652872" y="115193"/>
                </a:moveTo>
                <a:cubicBezTo>
                  <a:pt x="625566" y="115193"/>
                  <a:pt x="600835" y="122859"/>
                  <a:pt x="578676" y="138192"/>
                </a:cubicBezTo>
                <a:cubicBezTo>
                  <a:pt x="556517" y="153524"/>
                  <a:pt x="540738" y="173948"/>
                  <a:pt x="531337" y="199464"/>
                </a:cubicBezTo>
                <a:cubicBezTo>
                  <a:pt x="525966" y="214013"/>
                  <a:pt x="523280" y="228785"/>
                  <a:pt x="523280" y="243781"/>
                </a:cubicBezTo>
                <a:cubicBezTo>
                  <a:pt x="523280" y="274668"/>
                  <a:pt x="533575" y="302310"/>
                  <a:pt x="554166" y="326707"/>
                </a:cubicBezTo>
                <a:cubicBezTo>
                  <a:pt x="579681" y="356924"/>
                  <a:pt x="612583" y="372033"/>
                  <a:pt x="652872" y="372033"/>
                </a:cubicBezTo>
                <a:cubicBezTo>
                  <a:pt x="693160" y="372033"/>
                  <a:pt x="726174" y="357038"/>
                  <a:pt x="751913" y="327047"/>
                </a:cubicBezTo>
                <a:cubicBezTo>
                  <a:pt x="772503" y="303097"/>
                  <a:pt x="782799" y="275342"/>
                  <a:pt x="782799" y="243781"/>
                </a:cubicBezTo>
                <a:cubicBezTo>
                  <a:pt x="782799" y="211550"/>
                  <a:pt x="772503" y="183683"/>
                  <a:pt x="751913" y="160180"/>
                </a:cubicBezTo>
                <a:cubicBezTo>
                  <a:pt x="725500" y="130189"/>
                  <a:pt x="692487" y="115193"/>
                  <a:pt x="652872" y="115193"/>
                </a:cubicBezTo>
                <a:close/>
                <a:moveTo>
                  <a:pt x="1729978" y="109501"/>
                </a:moveTo>
                <a:lnTo>
                  <a:pt x="1729978" y="223354"/>
                </a:lnTo>
                <a:lnTo>
                  <a:pt x="1769618" y="223354"/>
                </a:lnTo>
                <a:cubicBezTo>
                  <a:pt x="1795371" y="223354"/>
                  <a:pt x="1813063" y="217757"/>
                  <a:pt x="1822693" y="206564"/>
                </a:cubicBezTo>
                <a:cubicBezTo>
                  <a:pt x="1831428" y="196487"/>
                  <a:pt x="1835795" y="182829"/>
                  <a:pt x="1835795" y="165590"/>
                </a:cubicBezTo>
                <a:cubicBezTo>
                  <a:pt x="1835795" y="148571"/>
                  <a:pt x="1830812" y="134969"/>
                  <a:pt x="1820846" y="124781"/>
                </a:cubicBezTo>
                <a:cubicBezTo>
                  <a:pt x="1810881" y="114594"/>
                  <a:pt x="1793916" y="109501"/>
                  <a:pt x="1769952" y="109501"/>
                </a:cubicBezTo>
                <a:close/>
                <a:moveTo>
                  <a:pt x="2625328" y="104143"/>
                </a:moveTo>
                <a:lnTo>
                  <a:pt x="2625328" y="217996"/>
                </a:lnTo>
                <a:lnTo>
                  <a:pt x="2647508" y="217996"/>
                </a:lnTo>
                <a:cubicBezTo>
                  <a:pt x="2672601" y="217996"/>
                  <a:pt x="2690637" y="212766"/>
                  <a:pt x="2701614" y="202305"/>
                </a:cubicBezTo>
                <a:cubicBezTo>
                  <a:pt x="2713488" y="190951"/>
                  <a:pt x="2719425" y="177150"/>
                  <a:pt x="2719425" y="160902"/>
                </a:cubicBezTo>
                <a:cubicBezTo>
                  <a:pt x="2719425" y="144654"/>
                  <a:pt x="2713488" y="130965"/>
                  <a:pt x="2701614" y="119834"/>
                </a:cubicBezTo>
                <a:cubicBezTo>
                  <a:pt x="2690410" y="109373"/>
                  <a:pt x="2672375" y="104143"/>
                  <a:pt x="2647508" y="104143"/>
                </a:cubicBezTo>
                <a:close/>
                <a:moveTo>
                  <a:pt x="2935077" y="13730"/>
                </a:moveTo>
                <a:lnTo>
                  <a:pt x="3195265" y="13730"/>
                </a:lnTo>
                <a:lnTo>
                  <a:pt x="3195265" y="112849"/>
                </a:lnTo>
                <a:lnTo>
                  <a:pt x="3053953" y="112849"/>
                </a:lnTo>
                <a:lnTo>
                  <a:pt x="3053953" y="190872"/>
                </a:lnTo>
                <a:lnTo>
                  <a:pt x="3187564" y="190872"/>
                </a:lnTo>
                <a:lnTo>
                  <a:pt x="3187564" y="289992"/>
                </a:lnTo>
                <a:lnTo>
                  <a:pt x="3053953" y="289992"/>
                </a:lnTo>
                <a:lnTo>
                  <a:pt x="3053953" y="371699"/>
                </a:lnTo>
                <a:lnTo>
                  <a:pt x="3195265" y="371699"/>
                </a:lnTo>
                <a:lnTo>
                  <a:pt x="3195265" y="470818"/>
                </a:lnTo>
                <a:lnTo>
                  <a:pt x="2935077" y="470818"/>
                </a:lnTo>
                <a:close/>
                <a:moveTo>
                  <a:pt x="2506452" y="13730"/>
                </a:moveTo>
                <a:lnTo>
                  <a:pt x="2691296" y="13730"/>
                </a:lnTo>
                <a:cubicBezTo>
                  <a:pt x="2745321" y="13730"/>
                  <a:pt x="2785281" y="29915"/>
                  <a:pt x="2811177" y="62285"/>
                </a:cubicBezTo>
                <a:cubicBezTo>
                  <a:pt x="2832162" y="88404"/>
                  <a:pt x="2842654" y="119100"/>
                  <a:pt x="2842654" y="154372"/>
                </a:cubicBezTo>
                <a:cubicBezTo>
                  <a:pt x="2842654" y="194779"/>
                  <a:pt x="2830599" y="227038"/>
                  <a:pt x="2806489" y="251148"/>
                </a:cubicBezTo>
                <a:cubicBezTo>
                  <a:pt x="2791085" y="266551"/>
                  <a:pt x="2769877" y="277267"/>
                  <a:pt x="2742865" y="283295"/>
                </a:cubicBezTo>
                <a:lnTo>
                  <a:pt x="2886521" y="470818"/>
                </a:lnTo>
                <a:lnTo>
                  <a:pt x="2738847" y="470818"/>
                </a:lnTo>
                <a:lnTo>
                  <a:pt x="2625328" y="295350"/>
                </a:lnTo>
                <a:lnTo>
                  <a:pt x="2625328" y="470818"/>
                </a:lnTo>
                <a:lnTo>
                  <a:pt x="2506452" y="470818"/>
                </a:lnTo>
                <a:close/>
                <a:moveTo>
                  <a:pt x="2153282" y="13730"/>
                </a:moveTo>
                <a:lnTo>
                  <a:pt x="2282875" y="13730"/>
                </a:lnTo>
                <a:lnTo>
                  <a:pt x="2454994" y="470818"/>
                </a:lnTo>
                <a:lnTo>
                  <a:pt x="2328081" y="470818"/>
                </a:lnTo>
                <a:lnTo>
                  <a:pt x="2298613" y="391121"/>
                </a:lnTo>
                <a:lnTo>
                  <a:pt x="2134530" y="391121"/>
                </a:lnTo>
                <a:lnTo>
                  <a:pt x="2103053" y="470818"/>
                </a:lnTo>
                <a:lnTo>
                  <a:pt x="1977479" y="470818"/>
                </a:lnTo>
                <a:close/>
                <a:moveTo>
                  <a:pt x="1611102" y="13730"/>
                </a:moveTo>
                <a:lnTo>
                  <a:pt x="1800299" y="13730"/>
                </a:lnTo>
                <a:cubicBezTo>
                  <a:pt x="1854101" y="13730"/>
                  <a:pt x="1894954" y="29451"/>
                  <a:pt x="1922859" y="60893"/>
                </a:cubicBezTo>
                <a:cubicBezTo>
                  <a:pt x="1946970" y="87877"/>
                  <a:pt x="1959025" y="122330"/>
                  <a:pt x="1959025" y="164251"/>
                </a:cubicBezTo>
                <a:cubicBezTo>
                  <a:pt x="1959025" y="205505"/>
                  <a:pt x="1949314" y="239625"/>
                  <a:pt x="1929891" y="266609"/>
                </a:cubicBezTo>
                <a:cubicBezTo>
                  <a:pt x="1904665" y="301620"/>
                  <a:pt x="1862807" y="319125"/>
                  <a:pt x="1804318" y="319125"/>
                </a:cubicBezTo>
                <a:lnTo>
                  <a:pt x="1729978" y="319125"/>
                </a:lnTo>
                <a:lnTo>
                  <a:pt x="1729978" y="470818"/>
                </a:lnTo>
                <a:lnTo>
                  <a:pt x="1611102" y="470818"/>
                </a:lnTo>
                <a:close/>
                <a:moveTo>
                  <a:pt x="1039713" y="13730"/>
                </a:moveTo>
                <a:lnTo>
                  <a:pt x="1157250" y="13730"/>
                </a:lnTo>
                <a:lnTo>
                  <a:pt x="1249683" y="257510"/>
                </a:lnTo>
                <a:lnTo>
                  <a:pt x="1347453" y="13730"/>
                </a:lnTo>
                <a:lnTo>
                  <a:pt x="1465994" y="13730"/>
                </a:lnTo>
                <a:lnTo>
                  <a:pt x="1534976" y="470818"/>
                </a:lnTo>
                <a:lnTo>
                  <a:pt x="1416100" y="470818"/>
                </a:lnTo>
                <a:lnTo>
                  <a:pt x="1382310" y="207616"/>
                </a:lnTo>
                <a:lnTo>
                  <a:pt x="1271915" y="470818"/>
                </a:lnTo>
                <a:lnTo>
                  <a:pt x="1224746" y="470818"/>
                </a:lnTo>
                <a:lnTo>
                  <a:pt x="1119374" y="207616"/>
                </a:lnTo>
                <a:lnTo>
                  <a:pt x="1080567" y="470818"/>
                </a:lnTo>
                <a:lnTo>
                  <a:pt x="962025" y="470818"/>
                </a:lnTo>
                <a:close/>
                <a:moveTo>
                  <a:pt x="242776" y="4019"/>
                </a:moveTo>
                <a:cubicBezTo>
                  <a:pt x="274476" y="4019"/>
                  <a:pt x="310083" y="11721"/>
                  <a:pt x="349597" y="27124"/>
                </a:cubicBezTo>
                <a:lnTo>
                  <a:pt x="349597" y="169441"/>
                </a:lnTo>
                <a:cubicBezTo>
                  <a:pt x="338418" y="155733"/>
                  <a:pt x="327015" y="145394"/>
                  <a:pt x="315389" y="138424"/>
                </a:cubicBezTo>
                <a:cubicBezTo>
                  <a:pt x="294149" y="125616"/>
                  <a:pt x="271346" y="119212"/>
                  <a:pt x="246977" y="119212"/>
                </a:cubicBezTo>
                <a:cubicBezTo>
                  <a:pt x="216125" y="119212"/>
                  <a:pt x="189295" y="128501"/>
                  <a:pt x="166490" y="147079"/>
                </a:cubicBezTo>
                <a:cubicBezTo>
                  <a:pt x="137650" y="170582"/>
                  <a:pt x="123230" y="202816"/>
                  <a:pt x="123230" y="243781"/>
                </a:cubicBezTo>
                <a:cubicBezTo>
                  <a:pt x="123230" y="284522"/>
                  <a:pt x="137650" y="316645"/>
                  <a:pt x="166490" y="340148"/>
                </a:cubicBezTo>
                <a:cubicBezTo>
                  <a:pt x="189295" y="358726"/>
                  <a:pt x="216125" y="368015"/>
                  <a:pt x="246977" y="368015"/>
                </a:cubicBezTo>
                <a:cubicBezTo>
                  <a:pt x="271346" y="368015"/>
                  <a:pt x="294149" y="361611"/>
                  <a:pt x="315389" y="348802"/>
                </a:cubicBezTo>
                <a:cubicBezTo>
                  <a:pt x="326792" y="342060"/>
                  <a:pt x="338194" y="331721"/>
                  <a:pt x="349597" y="317786"/>
                </a:cubicBezTo>
                <a:lnTo>
                  <a:pt x="349597" y="460102"/>
                </a:lnTo>
                <a:cubicBezTo>
                  <a:pt x="310753" y="475506"/>
                  <a:pt x="274811" y="483208"/>
                  <a:pt x="241771" y="483208"/>
                </a:cubicBezTo>
                <a:cubicBezTo>
                  <a:pt x="184175" y="483208"/>
                  <a:pt x="132606" y="464791"/>
                  <a:pt x="87064" y="427956"/>
                </a:cubicBezTo>
                <a:cubicBezTo>
                  <a:pt x="29021" y="380851"/>
                  <a:pt x="0" y="319460"/>
                  <a:pt x="0" y="243781"/>
                </a:cubicBezTo>
                <a:cubicBezTo>
                  <a:pt x="0" y="167878"/>
                  <a:pt x="29021" y="106375"/>
                  <a:pt x="87064" y="59271"/>
                </a:cubicBezTo>
                <a:cubicBezTo>
                  <a:pt x="132606" y="22436"/>
                  <a:pt x="184510" y="4019"/>
                  <a:pt x="242776" y="4019"/>
                </a:cubicBezTo>
                <a:close/>
                <a:moveTo>
                  <a:pt x="652872" y="0"/>
                </a:moveTo>
                <a:cubicBezTo>
                  <a:pt x="733239" y="0"/>
                  <a:pt x="796974" y="26678"/>
                  <a:pt x="844079" y="80033"/>
                </a:cubicBezTo>
                <a:cubicBezTo>
                  <a:pt x="885378" y="126913"/>
                  <a:pt x="906028" y="181496"/>
                  <a:pt x="906028" y="243781"/>
                </a:cubicBezTo>
                <a:cubicBezTo>
                  <a:pt x="906028" y="305842"/>
                  <a:pt x="885378" y="360313"/>
                  <a:pt x="844079" y="407194"/>
                </a:cubicBezTo>
                <a:cubicBezTo>
                  <a:pt x="796974" y="460549"/>
                  <a:pt x="733239" y="487226"/>
                  <a:pt x="652872" y="487226"/>
                </a:cubicBezTo>
                <a:cubicBezTo>
                  <a:pt x="572728" y="487226"/>
                  <a:pt x="509104" y="460549"/>
                  <a:pt x="462000" y="407194"/>
                </a:cubicBezTo>
                <a:cubicBezTo>
                  <a:pt x="420700" y="360313"/>
                  <a:pt x="400050" y="305842"/>
                  <a:pt x="400050" y="243781"/>
                </a:cubicBezTo>
                <a:cubicBezTo>
                  <a:pt x="400050" y="215429"/>
                  <a:pt x="405631" y="186352"/>
                  <a:pt x="416793" y="156549"/>
                </a:cubicBezTo>
                <a:cubicBezTo>
                  <a:pt x="427955" y="126746"/>
                  <a:pt x="442912" y="101241"/>
                  <a:pt x="461665" y="80033"/>
                </a:cubicBezTo>
                <a:cubicBezTo>
                  <a:pt x="508769" y="26678"/>
                  <a:pt x="572505" y="0"/>
                  <a:pt x="652872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67AF637-F6CC-F4E9-318E-1D6AE72E26F2}"/>
              </a:ext>
            </a:extLst>
          </p:cNvPr>
          <p:cNvGrpSpPr/>
          <p:nvPr/>
        </p:nvGrpSpPr>
        <p:grpSpPr>
          <a:xfrm>
            <a:off x="553270" y="4542664"/>
            <a:ext cx="2431078" cy="1849229"/>
            <a:chOff x="1728749" y="3699588"/>
            <a:chExt cx="2431078" cy="1849229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14FCBDA-3033-55C0-D621-F426B61F81B4}"/>
                </a:ext>
              </a:extLst>
            </p:cNvPr>
            <p:cNvSpPr/>
            <p:nvPr/>
          </p:nvSpPr>
          <p:spPr>
            <a:xfrm>
              <a:off x="3188593" y="4591762"/>
              <a:ext cx="971234" cy="957055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6AB70D4-C4E5-AB2D-B0F7-D8BC0BCA7887}"/>
                </a:ext>
              </a:extLst>
            </p:cNvPr>
            <p:cNvSpPr/>
            <p:nvPr/>
          </p:nvSpPr>
          <p:spPr>
            <a:xfrm>
              <a:off x="1728749" y="3699588"/>
              <a:ext cx="971234" cy="957055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F97A02C-DCF8-DD28-3849-0AA173DF2A19}"/>
                </a:ext>
              </a:extLst>
            </p:cNvPr>
            <p:cNvSpPr/>
            <p:nvPr/>
          </p:nvSpPr>
          <p:spPr>
            <a:xfrm>
              <a:off x="2597637" y="3764446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773493" y="0"/>
                  </a:moveTo>
                  <a:lnTo>
                    <a:pt x="856036" y="54792"/>
                  </a:lnTo>
                  <a:cubicBezTo>
                    <a:pt x="794366" y="150144"/>
                    <a:pt x="711941" y="224386"/>
                    <a:pt x="608761" y="277518"/>
                  </a:cubicBezTo>
                  <a:cubicBezTo>
                    <a:pt x="505581" y="330649"/>
                    <a:pt x="368838" y="367414"/>
                    <a:pt x="198532" y="387813"/>
                  </a:cubicBezTo>
                  <a:lnTo>
                    <a:pt x="198532" y="395641"/>
                  </a:lnTo>
                  <a:cubicBezTo>
                    <a:pt x="368364" y="412244"/>
                    <a:pt x="504988" y="446756"/>
                    <a:pt x="608405" y="499176"/>
                  </a:cubicBezTo>
                  <a:cubicBezTo>
                    <a:pt x="711822" y="551596"/>
                    <a:pt x="794366" y="626906"/>
                    <a:pt x="856036" y="725104"/>
                  </a:cubicBezTo>
                  <a:lnTo>
                    <a:pt x="773493" y="779896"/>
                  </a:lnTo>
                  <a:cubicBezTo>
                    <a:pt x="707078" y="666517"/>
                    <a:pt x="597968" y="583618"/>
                    <a:pt x="446164" y="531197"/>
                  </a:cubicBezTo>
                  <a:cubicBezTo>
                    <a:pt x="294359" y="478777"/>
                    <a:pt x="148484" y="448298"/>
                    <a:pt x="8539" y="439759"/>
                  </a:cubicBezTo>
                  <a:lnTo>
                    <a:pt x="0" y="439759"/>
                  </a:lnTo>
                  <a:lnTo>
                    <a:pt x="0" y="340137"/>
                  </a:lnTo>
                  <a:lnTo>
                    <a:pt x="8539" y="340137"/>
                  </a:lnTo>
                  <a:cubicBezTo>
                    <a:pt x="148484" y="331598"/>
                    <a:pt x="294122" y="300407"/>
                    <a:pt x="445452" y="246564"/>
                  </a:cubicBezTo>
                  <a:cubicBezTo>
                    <a:pt x="596782" y="192720"/>
                    <a:pt x="706129" y="110532"/>
                    <a:pt x="773493" y="0"/>
                  </a:cubicBezTo>
                  <a:close/>
                </a:path>
              </a:pathLst>
            </a:custGeom>
            <a:solidFill>
              <a:srgbClr val="000000"/>
            </a:solidFill>
            <a:ln w="3429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AADC3D3-E16B-3748-FCCC-75A9F6298F5E}"/>
                </a:ext>
              </a:extLst>
            </p:cNvPr>
            <p:cNvSpPr/>
            <p:nvPr/>
          </p:nvSpPr>
          <p:spPr>
            <a:xfrm>
              <a:off x="2597637" y="4346562"/>
              <a:ext cx="772781" cy="456860"/>
            </a:xfrm>
            <a:custGeom>
              <a:avLst/>
              <a:gdLst>
                <a:gd name="connsiteX0" fmla="*/ 0 w 772781"/>
                <a:gd name="connsiteY0" fmla="*/ 22 h 456860"/>
                <a:gd name="connsiteX1" fmla="*/ 458972 w 772781"/>
                <a:gd name="connsiteY1" fmla="*/ 92173 h 456860"/>
                <a:gd name="connsiteX2" fmla="*/ 772781 w 772781"/>
                <a:gd name="connsiteY2" fmla="*/ 397087 h 456860"/>
                <a:gd name="connsiteX3" fmla="*/ 692372 w 772781"/>
                <a:gd name="connsiteY3" fmla="*/ 456860 h 456860"/>
                <a:gd name="connsiteX4" fmla="*/ 426239 w 772781"/>
                <a:gd name="connsiteY4" fmla="*/ 185034 h 456860"/>
                <a:gd name="connsiteX5" fmla="*/ 0 w 772781"/>
                <a:gd name="connsiteY5" fmla="*/ 92528 h 45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781" h="456860">
                  <a:moveTo>
                    <a:pt x="0" y="22"/>
                  </a:moveTo>
                  <a:cubicBezTo>
                    <a:pt x="185487" y="-926"/>
                    <a:pt x="338477" y="29790"/>
                    <a:pt x="458972" y="92173"/>
                  </a:cubicBezTo>
                  <a:cubicBezTo>
                    <a:pt x="579467" y="154555"/>
                    <a:pt x="684070" y="256193"/>
                    <a:pt x="772781" y="397087"/>
                  </a:cubicBezTo>
                  <a:lnTo>
                    <a:pt x="692372" y="456860"/>
                  </a:lnTo>
                  <a:cubicBezTo>
                    <a:pt x="622162" y="337313"/>
                    <a:pt x="533451" y="246705"/>
                    <a:pt x="426239" y="185034"/>
                  </a:cubicBezTo>
                  <a:cubicBezTo>
                    <a:pt x="319027" y="123364"/>
                    <a:pt x="176948" y="92528"/>
                    <a:pt x="0" y="92528"/>
                  </a:cubicBezTo>
                  <a:close/>
                </a:path>
              </a:pathLst>
            </a:custGeom>
            <a:solidFill>
              <a:srgbClr val="000000"/>
            </a:solidFill>
            <a:ln w="3429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5FD32F-09D7-5766-E00B-4C38FF6D55F0}"/>
                </a:ext>
              </a:extLst>
            </p:cNvPr>
            <p:cNvSpPr/>
            <p:nvPr/>
          </p:nvSpPr>
          <p:spPr>
            <a:xfrm>
              <a:off x="2597637" y="3764446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773493" y="0"/>
                  </a:moveTo>
                  <a:lnTo>
                    <a:pt x="856036" y="54792"/>
                  </a:lnTo>
                  <a:cubicBezTo>
                    <a:pt x="794366" y="150144"/>
                    <a:pt x="711941" y="224386"/>
                    <a:pt x="608761" y="277518"/>
                  </a:cubicBezTo>
                  <a:cubicBezTo>
                    <a:pt x="505581" y="330649"/>
                    <a:pt x="368838" y="367414"/>
                    <a:pt x="198532" y="387813"/>
                  </a:cubicBezTo>
                  <a:lnTo>
                    <a:pt x="198532" y="395641"/>
                  </a:lnTo>
                  <a:cubicBezTo>
                    <a:pt x="368364" y="412244"/>
                    <a:pt x="504988" y="446756"/>
                    <a:pt x="608405" y="499176"/>
                  </a:cubicBezTo>
                  <a:cubicBezTo>
                    <a:pt x="711822" y="551596"/>
                    <a:pt x="794366" y="626906"/>
                    <a:pt x="856036" y="725104"/>
                  </a:cubicBezTo>
                  <a:lnTo>
                    <a:pt x="773493" y="779896"/>
                  </a:lnTo>
                  <a:cubicBezTo>
                    <a:pt x="707078" y="666517"/>
                    <a:pt x="597968" y="583618"/>
                    <a:pt x="446164" y="531197"/>
                  </a:cubicBezTo>
                  <a:cubicBezTo>
                    <a:pt x="294359" y="478777"/>
                    <a:pt x="148484" y="448298"/>
                    <a:pt x="8539" y="439759"/>
                  </a:cubicBezTo>
                  <a:lnTo>
                    <a:pt x="0" y="439759"/>
                  </a:lnTo>
                  <a:lnTo>
                    <a:pt x="0" y="340137"/>
                  </a:lnTo>
                  <a:lnTo>
                    <a:pt x="8539" y="340137"/>
                  </a:lnTo>
                  <a:cubicBezTo>
                    <a:pt x="148484" y="331598"/>
                    <a:pt x="294122" y="300407"/>
                    <a:pt x="445452" y="246564"/>
                  </a:cubicBezTo>
                  <a:cubicBezTo>
                    <a:pt x="596782" y="192720"/>
                    <a:pt x="706129" y="110532"/>
                    <a:pt x="773493" y="0"/>
                  </a:cubicBezTo>
                  <a:close/>
                </a:path>
              </a:pathLst>
            </a:custGeom>
            <a:solidFill>
              <a:srgbClr val="C00000"/>
            </a:solidFill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3AED112-399B-2989-9B0E-B10585235E1A}"/>
                </a:ext>
              </a:extLst>
            </p:cNvPr>
            <p:cNvGrpSpPr/>
            <p:nvPr/>
          </p:nvGrpSpPr>
          <p:grpSpPr>
            <a:xfrm>
              <a:off x="2364374" y="4552401"/>
              <a:ext cx="856036" cy="779896"/>
              <a:chOff x="2184214" y="3793954"/>
              <a:chExt cx="856036" cy="779896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1BE6932-9472-985B-199C-5835178EFA71}"/>
                  </a:ext>
                </a:extLst>
              </p:cNvPr>
              <p:cNvSpPr/>
              <p:nvPr/>
            </p:nvSpPr>
            <p:spPr>
              <a:xfrm>
                <a:off x="2184214" y="3793954"/>
                <a:ext cx="856036" cy="779896"/>
              </a:xfrm>
              <a:custGeom>
                <a:avLst/>
                <a:gdLst/>
                <a:ahLst/>
                <a:cxnLst/>
                <a:rect l="l" t="t" r="r" b="b"/>
                <a:pathLst>
                  <a:path w="856036" h="779896">
                    <a:moveTo>
                      <a:pt x="82544" y="0"/>
                    </a:moveTo>
                    <a:cubicBezTo>
                      <a:pt x="149907" y="110532"/>
                      <a:pt x="259254" y="192720"/>
                      <a:pt x="410585" y="246564"/>
                    </a:cubicBezTo>
                    <a:cubicBezTo>
                      <a:pt x="561915" y="300407"/>
                      <a:pt x="707552" y="331598"/>
                      <a:pt x="847497" y="340137"/>
                    </a:cubicBezTo>
                    <a:lnTo>
                      <a:pt x="856036" y="340137"/>
                    </a:lnTo>
                    <a:lnTo>
                      <a:pt x="856036" y="439759"/>
                    </a:lnTo>
                    <a:lnTo>
                      <a:pt x="847497" y="439759"/>
                    </a:lnTo>
                    <a:cubicBezTo>
                      <a:pt x="707552" y="448298"/>
                      <a:pt x="561678" y="478777"/>
                      <a:pt x="409873" y="531197"/>
                    </a:cubicBezTo>
                    <a:cubicBezTo>
                      <a:pt x="258068" y="583618"/>
                      <a:pt x="148959" y="666517"/>
                      <a:pt x="82544" y="779896"/>
                    </a:cubicBezTo>
                    <a:lnTo>
                      <a:pt x="0" y="725104"/>
                    </a:lnTo>
                    <a:cubicBezTo>
                      <a:pt x="61671" y="626906"/>
                      <a:pt x="144215" y="551596"/>
                      <a:pt x="247632" y="499176"/>
                    </a:cubicBezTo>
                    <a:cubicBezTo>
                      <a:pt x="351049" y="446756"/>
                      <a:pt x="487673" y="412244"/>
                      <a:pt x="657504" y="395641"/>
                    </a:cubicBezTo>
                    <a:lnTo>
                      <a:pt x="657504" y="387813"/>
                    </a:lnTo>
                    <a:cubicBezTo>
                      <a:pt x="487198" y="367414"/>
                      <a:pt x="350456" y="330649"/>
                      <a:pt x="247276" y="277518"/>
                    </a:cubicBezTo>
                    <a:cubicBezTo>
                      <a:pt x="144096" y="224386"/>
                      <a:pt x="61671" y="150144"/>
                      <a:pt x="0" y="547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3429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974FC9F-51C5-3F59-015E-ACC72824D126}"/>
                  </a:ext>
                </a:extLst>
              </p:cNvPr>
              <p:cNvSpPr/>
              <p:nvPr/>
            </p:nvSpPr>
            <p:spPr>
              <a:xfrm>
                <a:off x="2184214" y="3793954"/>
                <a:ext cx="856036" cy="779896"/>
              </a:xfrm>
              <a:custGeom>
                <a:avLst/>
                <a:gdLst/>
                <a:ahLst/>
                <a:cxnLst/>
                <a:rect l="l" t="t" r="r" b="b"/>
                <a:pathLst>
                  <a:path w="856036" h="779896">
                    <a:moveTo>
                      <a:pt x="82544" y="0"/>
                    </a:moveTo>
                    <a:cubicBezTo>
                      <a:pt x="149907" y="110532"/>
                      <a:pt x="259254" y="192720"/>
                      <a:pt x="410585" y="246564"/>
                    </a:cubicBezTo>
                    <a:cubicBezTo>
                      <a:pt x="561915" y="300407"/>
                      <a:pt x="707552" y="331598"/>
                      <a:pt x="847497" y="340137"/>
                    </a:cubicBezTo>
                    <a:lnTo>
                      <a:pt x="856036" y="340137"/>
                    </a:lnTo>
                    <a:lnTo>
                      <a:pt x="856036" y="439759"/>
                    </a:lnTo>
                    <a:lnTo>
                      <a:pt x="847497" y="439759"/>
                    </a:lnTo>
                    <a:cubicBezTo>
                      <a:pt x="707552" y="448298"/>
                      <a:pt x="561678" y="478777"/>
                      <a:pt x="409873" y="531197"/>
                    </a:cubicBezTo>
                    <a:cubicBezTo>
                      <a:pt x="258068" y="583618"/>
                      <a:pt x="148959" y="666517"/>
                      <a:pt x="82544" y="779896"/>
                    </a:cubicBezTo>
                    <a:lnTo>
                      <a:pt x="0" y="725104"/>
                    </a:lnTo>
                    <a:cubicBezTo>
                      <a:pt x="61671" y="626906"/>
                      <a:pt x="144215" y="551596"/>
                      <a:pt x="247632" y="499176"/>
                    </a:cubicBezTo>
                    <a:cubicBezTo>
                      <a:pt x="351049" y="446756"/>
                      <a:pt x="487673" y="412244"/>
                      <a:pt x="657504" y="395641"/>
                    </a:cubicBezTo>
                    <a:lnTo>
                      <a:pt x="657504" y="387813"/>
                    </a:lnTo>
                    <a:cubicBezTo>
                      <a:pt x="487198" y="367414"/>
                      <a:pt x="350456" y="330649"/>
                      <a:pt x="247276" y="277518"/>
                    </a:cubicBezTo>
                    <a:cubicBezTo>
                      <a:pt x="144096" y="224386"/>
                      <a:pt x="61671" y="150144"/>
                      <a:pt x="0" y="54792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  <a:lumOff val="25000"/>
                </a:schemeClr>
              </a:solidFill>
              <a:ln w="50800"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AU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13B66A-4C29-34C5-1E28-A0271A732502}"/>
                </a:ext>
              </a:extLst>
            </p:cNvPr>
            <p:cNvSpPr/>
            <p:nvPr/>
          </p:nvSpPr>
          <p:spPr>
            <a:xfrm>
              <a:off x="2597637" y="4346562"/>
              <a:ext cx="772781" cy="456860"/>
            </a:xfrm>
            <a:custGeom>
              <a:avLst/>
              <a:gdLst>
                <a:gd name="connsiteX0" fmla="*/ 0 w 772781"/>
                <a:gd name="connsiteY0" fmla="*/ 22 h 456860"/>
                <a:gd name="connsiteX1" fmla="*/ 458972 w 772781"/>
                <a:gd name="connsiteY1" fmla="*/ 92173 h 456860"/>
                <a:gd name="connsiteX2" fmla="*/ 772781 w 772781"/>
                <a:gd name="connsiteY2" fmla="*/ 397087 h 456860"/>
                <a:gd name="connsiteX3" fmla="*/ 692372 w 772781"/>
                <a:gd name="connsiteY3" fmla="*/ 456860 h 456860"/>
                <a:gd name="connsiteX4" fmla="*/ 426239 w 772781"/>
                <a:gd name="connsiteY4" fmla="*/ 185034 h 456860"/>
                <a:gd name="connsiteX5" fmla="*/ 0 w 772781"/>
                <a:gd name="connsiteY5" fmla="*/ 92528 h 45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781" h="456860">
                  <a:moveTo>
                    <a:pt x="0" y="22"/>
                  </a:moveTo>
                  <a:cubicBezTo>
                    <a:pt x="185487" y="-926"/>
                    <a:pt x="338477" y="29790"/>
                    <a:pt x="458972" y="92173"/>
                  </a:cubicBezTo>
                  <a:cubicBezTo>
                    <a:pt x="579467" y="154555"/>
                    <a:pt x="684070" y="256193"/>
                    <a:pt x="772781" y="397087"/>
                  </a:cubicBezTo>
                  <a:lnTo>
                    <a:pt x="692372" y="456860"/>
                  </a:lnTo>
                  <a:cubicBezTo>
                    <a:pt x="622162" y="337313"/>
                    <a:pt x="533451" y="246705"/>
                    <a:pt x="426239" y="185034"/>
                  </a:cubicBezTo>
                  <a:cubicBezTo>
                    <a:pt x="319027" y="123364"/>
                    <a:pt x="176948" y="92528"/>
                    <a:pt x="0" y="92528"/>
                  </a:cubicBez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DA4EE74-66B6-6370-6D0A-AAFE03D73494}"/>
                </a:ext>
              </a:extLst>
            </p:cNvPr>
            <p:cNvSpPr/>
            <p:nvPr/>
          </p:nvSpPr>
          <p:spPr>
            <a:xfrm>
              <a:off x="3365383" y="4855833"/>
              <a:ext cx="695176" cy="502797"/>
            </a:xfrm>
            <a:custGeom>
              <a:avLst/>
              <a:gdLst>
                <a:gd name="connsiteX0" fmla="*/ 0 w 695176"/>
                <a:gd name="connsiteY0" fmla="*/ 0 h 457088"/>
                <a:gd name="connsiteX1" fmla="*/ 124234 w 695176"/>
                <a:gd name="connsiteY1" fmla="*/ 0 h 457088"/>
                <a:gd name="connsiteX2" fmla="*/ 203597 w 695176"/>
                <a:gd name="connsiteY2" fmla="*/ 295349 h 457088"/>
                <a:gd name="connsiteX3" fmla="*/ 300372 w 695176"/>
                <a:gd name="connsiteY3" fmla="*/ 0 h 457088"/>
                <a:gd name="connsiteX4" fmla="*/ 394804 w 695176"/>
                <a:gd name="connsiteY4" fmla="*/ 0 h 457088"/>
                <a:gd name="connsiteX5" fmla="*/ 484882 w 695176"/>
                <a:gd name="connsiteY5" fmla="*/ 295349 h 457088"/>
                <a:gd name="connsiteX6" fmla="*/ 571277 w 695176"/>
                <a:gd name="connsiteY6" fmla="*/ 0 h 457088"/>
                <a:gd name="connsiteX7" fmla="*/ 695176 w 695176"/>
                <a:gd name="connsiteY7" fmla="*/ 0 h 457088"/>
                <a:gd name="connsiteX8" fmla="*/ 549176 w 695176"/>
                <a:gd name="connsiteY8" fmla="*/ 457088 h 457088"/>
                <a:gd name="connsiteX9" fmla="*/ 427955 w 695176"/>
                <a:gd name="connsiteY9" fmla="*/ 457088 h 457088"/>
                <a:gd name="connsiteX10" fmla="*/ 344575 w 695176"/>
                <a:gd name="connsiteY10" fmla="*/ 192211 h 457088"/>
                <a:gd name="connsiteX11" fmla="*/ 257175 w 695176"/>
                <a:gd name="connsiteY11" fmla="*/ 457088 h 457088"/>
                <a:gd name="connsiteX12" fmla="*/ 136290 w 695176"/>
                <a:gd name="connsiteY12" fmla="*/ 457088 h 457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176" h="457088">
                  <a:moveTo>
                    <a:pt x="0" y="0"/>
                  </a:moveTo>
                  <a:lnTo>
                    <a:pt x="124234" y="0"/>
                  </a:lnTo>
                  <a:lnTo>
                    <a:pt x="203597" y="295349"/>
                  </a:lnTo>
                  <a:lnTo>
                    <a:pt x="300372" y="0"/>
                  </a:lnTo>
                  <a:lnTo>
                    <a:pt x="394804" y="0"/>
                  </a:lnTo>
                  <a:lnTo>
                    <a:pt x="484882" y="295349"/>
                  </a:lnTo>
                  <a:lnTo>
                    <a:pt x="571277" y="0"/>
                  </a:lnTo>
                  <a:lnTo>
                    <a:pt x="695176" y="0"/>
                  </a:lnTo>
                  <a:lnTo>
                    <a:pt x="549176" y="457088"/>
                  </a:lnTo>
                  <a:lnTo>
                    <a:pt x="427955" y="457088"/>
                  </a:lnTo>
                  <a:lnTo>
                    <a:pt x="344575" y="192211"/>
                  </a:lnTo>
                  <a:lnTo>
                    <a:pt x="257175" y="457088"/>
                  </a:lnTo>
                  <a:lnTo>
                    <a:pt x="136290" y="45708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C23C6CA-AFAC-3A43-B6DB-48A113BD0F81}"/>
                </a:ext>
              </a:extLst>
            </p:cNvPr>
            <p:cNvSpPr/>
            <p:nvPr/>
          </p:nvSpPr>
          <p:spPr>
            <a:xfrm>
              <a:off x="1910659" y="3888205"/>
              <a:ext cx="423013" cy="579819"/>
            </a:xfrm>
            <a:custGeom>
              <a:avLst/>
              <a:gdLst>
                <a:gd name="connsiteX0" fmla="*/ 242776 w 349597"/>
                <a:gd name="connsiteY0" fmla="*/ 0 h 479189"/>
                <a:gd name="connsiteX1" fmla="*/ 349597 w 349597"/>
                <a:gd name="connsiteY1" fmla="*/ 23105 h 479189"/>
                <a:gd name="connsiteX2" fmla="*/ 349597 w 349597"/>
                <a:gd name="connsiteY2" fmla="*/ 165422 h 479189"/>
                <a:gd name="connsiteX3" fmla="*/ 315389 w 349597"/>
                <a:gd name="connsiteY3" fmla="*/ 134405 h 479189"/>
                <a:gd name="connsiteX4" fmla="*/ 246977 w 349597"/>
                <a:gd name="connsiteY4" fmla="*/ 115193 h 479189"/>
                <a:gd name="connsiteX5" fmla="*/ 166490 w 349597"/>
                <a:gd name="connsiteY5" fmla="*/ 143060 h 479189"/>
                <a:gd name="connsiteX6" fmla="*/ 123230 w 349597"/>
                <a:gd name="connsiteY6" fmla="*/ 239762 h 479189"/>
                <a:gd name="connsiteX7" fmla="*/ 166490 w 349597"/>
                <a:gd name="connsiteY7" fmla="*/ 336129 h 479189"/>
                <a:gd name="connsiteX8" fmla="*/ 246977 w 349597"/>
                <a:gd name="connsiteY8" fmla="*/ 363996 h 479189"/>
                <a:gd name="connsiteX9" fmla="*/ 315389 w 349597"/>
                <a:gd name="connsiteY9" fmla="*/ 344783 h 479189"/>
                <a:gd name="connsiteX10" fmla="*/ 349597 w 349597"/>
                <a:gd name="connsiteY10" fmla="*/ 313767 h 479189"/>
                <a:gd name="connsiteX11" fmla="*/ 349597 w 349597"/>
                <a:gd name="connsiteY11" fmla="*/ 456083 h 479189"/>
                <a:gd name="connsiteX12" fmla="*/ 241771 w 349597"/>
                <a:gd name="connsiteY12" fmla="*/ 479189 h 479189"/>
                <a:gd name="connsiteX13" fmla="*/ 87064 w 349597"/>
                <a:gd name="connsiteY13" fmla="*/ 423937 h 479189"/>
                <a:gd name="connsiteX14" fmla="*/ 0 w 349597"/>
                <a:gd name="connsiteY14" fmla="*/ 239762 h 479189"/>
                <a:gd name="connsiteX15" fmla="*/ 87064 w 349597"/>
                <a:gd name="connsiteY15" fmla="*/ 55252 h 479189"/>
                <a:gd name="connsiteX16" fmla="*/ 242776 w 349597"/>
                <a:gd name="connsiteY16" fmla="*/ 0 h 479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9597" h="479189">
                  <a:moveTo>
                    <a:pt x="242776" y="0"/>
                  </a:moveTo>
                  <a:cubicBezTo>
                    <a:pt x="274476" y="0"/>
                    <a:pt x="310083" y="7702"/>
                    <a:pt x="349597" y="23105"/>
                  </a:cubicBezTo>
                  <a:lnTo>
                    <a:pt x="349597" y="165422"/>
                  </a:lnTo>
                  <a:cubicBezTo>
                    <a:pt x="338418" y="151714"/>
                    <a:pt x="327015" y="141375"/>
                    <a:pt x="315389" y="134405"/>
                  </a:cubicBezTo>
                  <a:cubicBezTo>
                    <a:pt x="294149" y="121597"/>
                    <a:pt x="271346" y="115193"/>
                    <a:pt x="246977" y="115193"/>
                  </a:cubicBezTo>
                  <a:cubicBezTo>
                    <a:pt x="216125" y="115193"/>
                    <a:pt x="189295" y="124482"/>
                    <a:pt x="166490" y="143060"/>
                  </a:cubicBezTo>
                  <a:cubicBezTo>
                    <a:pt x="137650" y="166563"/>
                    <a:pt x="123230" y="198797"/>
                    <a:pt x="123230" y="239762"/>
                  </a:cubicBezTo>
                  <a:cubicBezTo>
                    <a:pt x="123230" y="280503"/>
                    <a:pt x="137650" y="312626"/>
                    <a:pt x="166490" y="336129"/>
                  </a:cubicBezTo>
                  <a:cubicBezTo>
                    <a:pt x="189295" y="354707"/>
                    <a:pt x="216125" y="363996"/>
                    <a:pt x="246977" y="363996"/>
                  </a:cubicBezTo>
                  <a:cubicBezTo>
                    <a:pt x="271346" y="363996"/>
                    <a:pt x="294149" y="357592"/>
                    <a:pt x="315389" y="344783"/>
                  </a:cubicBezTo>
                  <a:cubicBezTo>
                    <a:pt x="326792" y="338041"/>
                    <a:pt x="338194" y="327702"/>
                    <a:pt x="349597" y="313767"/>
                  </a:cubicBezTo>
                  <a:lnTo>
                    <a:pt x="349597" y="456083"/>
                  </a:lnTo>
                  <a:cubicBezTo>
                    <a:pt x="310753" y="471487"/>
                    <a:pt x="274811" y="479189"/>
                    <a:pt x="241771" y="479189"/>
                  </a:cubicBezTo>
                  <a:cubicBezTo>
                    <a:pt x="184175" y="479189"/>
                    <a:pt x="132606" y="460772"/>
                    <a:pt x="87064" y="423937"/>
                  </a:cubicBezTo>
                  <a:cubicBezTo>
                    <a:pt x="29021" y="376832"/>
                    <a:pt x="0" y="315441"/>
                    <a:pt x="0" y="239762"/>
                  </a:cubicBezTo>
                  <a:cubicBezTo>
                    <a:pt x="0" y="163859"/>
                    <a:pt x="29021" y="102356"/>
                    <a:pt x="87064" y="55252"/>
                  </a:cubicBezTo>
                  <a:cubicBezTo>
                    <a:pt x="132606" y="18417"/>
                    <a:pt x="184510" y="0"/>
                    <a:pt x="2427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47A1730-EA59-400B-74E8-FDDB3D8A2568}"/>
                </a:ext>
              </a:extLst>
            </p:cNvPr>
            <p:cNvSpPr/>
            <p:nvPr/>
          </p:nvSpPr>
          <p:spPr>
            <a:xfrm>
              <a:off x="2669204" y="4581912"/>
              <a:ext cx="325523" cy="12973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41FAE43-62A1-2A85-2B5E-D72A3D715EB7}"/>
                </a:ext>
              </a:extLst>
            </p:cNvPr>
            <p:cNvSpPr/>
            <p:nvPr/>
          </p:nvSpPr>
          <p:spPr>
            <a:xfrm rot="3244492">
              <a:off x="3566884" y="4594069"/>
              <a:ext cx="248403" cy="12065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6089247-D7D7-A33C-53A1-096151D7A299}"/>
              </a:ext>
            </a:extLst>
          </p:cNvPr>
          <p:cNvGrpSpPr/>
          <p:nvPr/>
        </p:nvGrpSpPr>
        <p:grpSpPr>
          <a:xfrm>
            <a:off x="3448033" y="4675528"/>
            <a:ext cx="1042644" cy="1605175"/>
            <a:chOff x="9231664" y="165012"/>
            <a:chExt cx="1042644" cy="1605175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5F359BA-89DA-06C2-8E1D-EEB24AF18425}"/>
                </a:ext>
              </a:extLst>
            </p:cNvPr>
            <p:cNvSpPr/>
            <p:nvPr/>
          </p:nvSpPr>
          <p:spPr>
            <a:xfrm>
              <a:off x="9418272" y="165012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773493" y="0"/>
                  </a:moveTo>
                  <a:lnTo>
                    <a:pt x="856036" y="54792"/>
                  </a:lnTo>
                  <a:cubicBezTo>
                    <a:pt x="794366" y="150144"/>
                    <a:pt x="711941" y="224386"/>
                    <a:pt x="608761" y="277518"/>
                  </a:cubicBezTo>
                  <a:cubicBezTo>
                    <a:pt x="505581" y="330649"/>
                    <a:pt x="368838" y="367414"/>
                    <a:pt x="198532" y="387813"/>
                  </a:cubicBezTo>
                  <a:lnTo>
                    <a:pt x="198532" y="395641"/>
                  </a:lnTo>
                  <a:cubicBezTo>
                    <a:pt x="368364" y="412244"/>
                    <a:pt x="504988" y="446756"/>
                    <a:pt x="608405" y="499176"/>
                  </a:cubicBezTo>
                  <a:cubicBezTo>
                    <a:pt x="711822" y="551596"/>
                    <a:pt x="794366" y="626906"/>
                    <a:pt x="856036" y="725104"/>
                  </a:cubicBezTo>
                  <a:lnTo>
                    <a:pt x="773493" y="779896"/>
                  </a:lnTo>
                  <a:cubicBezTo>
                    <a:pt x="707078" y="666517"/>
                    <a:pt x="597968" y="583618"/>
                    <a:pt x="446164" y="531197"/>
                  </a:cubicBezTo>
                  <a:cubicBezTo>
                    <a:pt x="294359" y="478777"/>
                    <a:pt x="148484" y="448298"/>
                    <a:pt x="8539" y="439759"/>
                  </a:cubicBezTo>
                  <a:lnTo>
                    <a:pt x="0" y="439759"/>
                  </a:lnTo>
                  <a:lnTo>
                    <a:pt x="0" y="340137"/>
                  </a:lnTo>
                  <a:lnTo>
                    <a:pt x="8539" y="340137"/>
                  </a:lnTo>
                  <a:cubicBezTo>
                    <a:pt x="148484" y="331598"/>
                    <a:pt x="294122" y="300407"/>
                    <a:pt x="445452" y="246564"/>
                  </a:cubicBezTo>
                  <a:cubicBezTo>
                    <a:pt x="596782" y="192720"/>
                    <a:pt x="706129" y="110532"/>
                    <a:pt x="773493" y="0"/>
                  </a:cubicBezTo>
                  <a:close/>
                </a:path>
              </a:pathLst>
            </a:custGeom>
            <a:solidFill>
              <a:srgbClr val="000000"/>
            </a:solidFill>
            <a:ln w="1778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E0BCFF3-3024-1965-C0C1-9A77C8F4EFF2}"/>
                </a:ext>
              </a:extLst>
            </p:cNvPr>
            <p:cNvSpPr/>
            <p:nvPr/>
          </p:nvSpPr>
          <p:spPr>
            <a:xfrm>
              <a:off x="9418272" y="747128"/>
              <a:ext cx="772781" cy="456860"/>
            </a:xfrm>
            <a:custGeom>
              <a:avLst/>
              <a:gdLst>
                <a:gd name="connsiteX0" fmla="*/ 0 w 772781"/>
                <a:gd name="connsiteY0" fmla="*/ 22 h 456860"/>
                <a:gd name="connsiteX1" fmla="*/ 458972 w 772781"/>
                <a:gd name="connsiteY1" fmla="*/ 92173 h 456860"/>
                <a:gd name="connsiteX2" fmla="*/ 772781 w 772781"/>
                <a:gd name="connsiteY2" fmla="*/ 397087 h 456860"/>
                <a:gd name="connsiteX3" fmla="*/ 692372 w 772781"/>
                <a:gd name="connsiteY3" fmla="*/ 456860 h 456860"/>
                <a:gd name="connsiteX4" fmla="*/ 426239 w 772781"/>
                <a:gd name="connsiteY4" fmla="*/ 185034 h 456860"/>
                <a:gd name="connsiteX5" fmla="*/ 0 w 772781"/>
                <a:gd name="connsiteY5" fmla="*/ 92528 h 45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781" h="456860">
                  <a:moveTo>
                    <a:pt x="0" y="22"/>
                  </a:moveTo>
                  <a:cubicBezTo>
                    <a:pt x="185487" y="-926"/>
                    <a:pt x="338477" y="29790"/>
                    <a:pt x="458972" y="92173"/>
                  </a:cubicBezTo>
                  <a:cubicBezTo>
                    <a:pt x="579467" y="154555"/>
                    <a:pt x="684070" y="256193"/>
                    <a:pt x="772781" y="397087"/>
                  </a:cubicBezTo>
                  <a:lnTo>
                    <a:pt x="692372" y="456860"/>
                  </a:lnTo>
                  <a:cubicBezTo>
                    <a:pt x="622162" y="337313"/>
                    <a:pt x="533451" y="246705"/>
                    <a:pt x="426239" y="185034"/>
                  </a:cubicBezTo>
                  <a:cubicBezTo>
                    <a:pt x="319027" y="123364"/>
                    <a:pt x="176948" y="92528"/>
                    <a:pt x="0" y="92528"/>
                  </a:cubicBezTo>
                  <a:close/>
                </a:path>
              </a:pathLst>
            </a:custGeom>
            <a:solidFill>
              <a:srgbClr val="000000"/>
            </a:solidFill>
            <a:ln w="1778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DA00B39-1D48-4A77-4DF1-E2739384CB50}"/>
                </a:ext>
              </a:extLst>
            </p:cNvPr>
            <p:cNvSpPr/>
            <p:nvPr/>
          </p:nvSpPr>
          <p:spPr>
            <a:xfrm>
              <a:off x="9418272" y="165012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773493" y="0"/>
                  </a:moveTo>
                  <a:lnTo>
                    <a:pt x="856036" y="54792"/>
                  </a:lnTo>
                  <a:cubicBezTo>
                    <a:pt x="794366" y="150144"/>
                    <a:pt x="711941" y="224386"/>
                    <a:pt x="608761" y="277518"/>
                  </a:cubicBezTo>
                  <a:cubicBezTo>
                    <a:pt x="505581" y="330649"/>
                    <a:pt x="368838" y="367414"/>
                    <a:pt x="198532" y="387813"/>
                  </a:cubicBezTo>
                  <a:lnTo>
                    <a:pt x="198532" y="395641"/>
                  </a:lnTo>
                  <a:cubicBezTo>
                    <a:pt x="368364" y="412244"/>
                    <a:pt x="504988" y="446756"/>
                    <a:pt x="608405" y="499176"/>
                  </a:cubicBezTo>
                  <a:cubicBezTo>
                    <a:pt x="711822" y="551596"/>
                    <a:pt x="794366" y="626906"/>
                    <a:pt x="856036" y="725104"/>
                  </a:cubicBezTo>
                  <a:lnTo>
                    <a:pt x="773493" y="779896"/>
                  </a:lnTo>
                  <a:cubicBezTo>
                    <a:pt x="707078" y="666517"/>
                    <a:pt x="597968" y="583618"/>
                    <a:pt x="446164" y="531197"/>
                  </a:cubicBezTo>
                  <a:cubicBezTo>
                    <a:pt x="294359" y="478777"/>
                    <a:pt x="148484" y="448298"/>
                    <a:pt x="8539" y="439759"/>
                  </a:cubicBezTo>
                  <a:lnTo>
                    <a:pt x="0" y="439759"/>
                  </a:lnTo>
                  <a:lnTo>
                    <a:pt x="0" y="340137"/>
                  </a:lnTo>
                  <a:lnTo>
                    <a:pt x="8539" y="340137"/>
                  </a:lnTo>
                  <a:cubicBezTo>
                    <a:pt x="148484" y="331598"/>
                    <a:pt x="294122" y="300407"/>
                    <a:pt x="445452" y="246564"/>
                  </a:cubicBezTo>
                  <a:cubicBezTo>
                    <a:pt x="596782" y="192720"/>
                    <a:pt x="706129" y="110532"/>
                    <a:pt x="773493" y="0"/>
                  </a:cubicBezTo>
                  <a:close/>
                </a:path>
              </a:pathLst>
            </a:custGeom>
            <a:solidFill>
              <a:srgbClr val="C00000"/>
            </a:solidFill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968118B-DF16-7936-CE6A-3E426AE433A8}"/>
                </a:ext>
              </a:extLst>
            </p:cNvPr>
            <p:cNvSpPr/>
            <p:nvPr/>
          </p:nvSpPr>
          <p:spPr>
            <a:xfrm>
              <a:off x="9231664" y="990291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82544" y="0"/>
                  </a:moveTo>
                  <a:cubicBezTo>
                    <a:pt x="149907" y="110532"/>
                    <a:pt x="259254" y="192720"/>
                    <a:pt x="410585" y="246564"/>
                  </a:cubicBezTo>
                  <a:cubicBezTo>
                    <a:pt x="561915" y="300407"/>
                    <a:pt x="707552" y="331598"/>
                    <a:pt x="847497" y="340137"/>
                  </a:cubicBezTo>
                  <a:lnTo>
                    <a:pt x="856036" y="340137"/>
                  </a:lnTo>
                  <a:lnTo>
                    <a:pt x="856036" y="439759"/>
                  </a:lnTo>
                  <a:lnTo>
                    <a:pt x="847497" y="439759"/>
                  </a:lnTo>
                  <a:cubicBezTo>
                    <a:pt x="707552" y="448298"/>
                    <a:pt x="561678" y="478777"/>
                    <a:pt x="409873" y="531197"/>
                  </a:cubicBezTo>
                  <a:cubicBezTo>
                    <a:pt x="258068" y="583618"/>
                    <a:pt x="148959" y="666517"/>
                    <a:pt x="82544" y="779896"/>
                  </a:cubicBezTo>
                  <a:lnTo>
                    <a:pt x="0" y="725104"/>
                  </a:lnTo>
                  <a:cubicBezTo>
                    <a:pt x="61671" y="626906"/>
                    <a:pt x="144215" y="551596"/>
                    <a:pt x="247632" y="499176"/>
                  </a:cubicBezTo>
                  <a:cubicBezTo>
                    <a:pt x="351049" y="446756"/>
                    <a:pt x="487673" y="412244"/>
                    <a:pt x="657504" y="395641"/>
                  </a:cubicBezTo>
                  <a:lnTo>
                    <a:pt x="657504" y="387813"/>
                  </a:lnTo>
                  <a:cubicBezTo>
                    <a:pt x="487198" y="367414"/>
                    <a:pt x="350456" y="330649"/>
                    <a:pt x="247276" y="277518"/>
                  </a:cubicBezTo>
                  <a:cubicBezTo>
                    <a:pt x="144096" y="224386"/>
                    <a:pt x="61671" y="150144"/>
                    <a:pt x="0" y="54792"/>
                  </a:cubicBezTo>
                  <a:close/>
                </a:path>
              </a:pathLst>
            </a:custGeom>
            <a:solidFill>
              <a:srgbClr val="000000"/>
            </a:solidFill>
            <a:ln w="1778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DF9638A0-260A-C008-6887-ABB4827F0F49}"/>
                </a:ext>
              </a:extLst>
            </p:cNvPr>
            <p:cNvSpPr/>
            <p:nvPr/>
          </p:nvSpPr>
          <p:spPr>
            <a:xfrm>
              <a:off x="9231664" y="990291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82544" y="0"/>
                  </a:moveTo>
                  <a:cubicBezTo>
                    <a:pt x="149907" y="110532"/>
                    <a:pt x="259254" y="192720"/>
                    <a:pt x="410585" y="246564"/>
                  </a:cubicBezTo>
                  <a:cubicBezTo>
                    <a:pt x="561915" y="300407"/>
                    <a:pt x="707552" y="331598"/>
                    <a:pt x="847497" y="340137"/>
                  </a:cubicBezTo>
                  <a:lnTo>
                    <a:pt x="856036" y="340137"/>
                  </a:lnTo>
                  <a:lnTo>
                    <a:pt x="856036" y="439759"/>
                  </a:lnTo>
                  <a:lnTo>
                    <a:pt x="847497" y="439759"/>
                  </a:lnTo>
                  <a:cubicBezTo>
                    <a:pt x="707552" y="448298"/>
                    <a:pt x="561678" y="478777"/>
                    <a:pt x="409873" y="531197"/>
                  </a:cubicBezTo>
                  <a:cubicBezTo>
                    <a:pt x="258068" y="583618"/>
                    <a:pt x="148959" y="666517"/>
                    <a:pt x="82544" y="779896"/>
                  </a:cubicBezTo>
                  <a:lnTo>
                    <a:pt x="0" y="725104"/>
                  </a:lnTo>
                  <a:cubicBezTo>
                    <a:pt x="61671" y="626906"/>
                    <a:pt x="144215" y="551596"/>
                    <a:pt x="247632" y="499176"/>
                  </a:cubicBezTo>
                  <a:cubicBezTo>
                    <a:pt x="351049" y="446756"/>
                    <a:pt x="487673" y="412244"/>
                    <a:pt x="657504" y="395641"/>
                  </a:cubicBezTo>
                  <a:lnTo>
                    <a:pt x="657504" y="387813"/>
                  </a:lnTo>
                  <a:cubicBezTo>
                    <a:pt x="487198" y="367414"/>
                    <a:pt x="350456" y="330649"/>
                    <a:pt x="247276" y="277518"/>
                  </a:cubicBezTo>
                  <a:cubicBezTo>
                    <a:pt x="144096" y="224386"/>
                    <a:pt x="61671" y="150144"/>
                    <a:pt x="0" y="54792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508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06B3F72-34E7-77F2-68DE-BB506DCBAEE4}"/>
                </a:ext>
              </a:extLst>
            </p:cNvPr>
            <p:cNvSpPr/>
            <p:nvPr/>
          </p:nvSpPr>
          <p:spPr>
            <a:xfrm>
              <a:off x="9418272" y="747128"/>
              <a:ext cx="772781" cy="456860"/>
            </a:xfrm>
            <a:custGeom>
              <a:avLst/>
              <a:gdLst>
                <a:gd name="connsiteX0" fmla="*/ 0 w 772781"/>
                <a:gd name="connsiteY0" fmla="*/ 22 h 456860"/>
                <a:gd name="connsiteX1" fmla="*/ 458972 w 772781"/>
                <a:gd name="connsiteY1" fmla="*/ 92173 h 456860"/>
                <a:gd name="connsiteX2" fmla="*/ 772781 w 772781"/>
                <a:gd name="connsiteY2" fmla="*/ 397087 h 456860"/>
                <a:gd name="connsiteX3" fmla="*/ 692372 w 772781"/>
                <a:gd name="connsiteY3" fmla="*/ 456860 h 456860"/>
                <a:gd name="connsiteX4" fmla="*/ 426239 w 772781"/>
                <a:gd name="connsiteY4" fmla="*/ 185034 h 456860"/>
                <a:gd name="connsiteX5" fmla="*/ 0 w 772781"/>
                <a:gd name="connsiteY5" fmla="*/ 92528 h 45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781" h="456860">
                  <a:moveTo>
                    <a:pt x="0" y="22"/>
                  </a:moveTo>
                  <a:cubicBezTo>
                    <a:pt x="185487" y="-926"/>
                    <a:pt x="338477" y="29790"/>
                    <a:pt x="458972" y="92173"/>
                  </a:cubicBezTo>
                  <a:cubicBezTo>
                    <a:pt x="579467" y="154555"/>
                    <a:pt x="684070" y="256193"/>
                    <a:pt x="772781" y="397087"/>
                  </a:cubicBezTo>
                  <a:lnTo>
                    <a:pt x="692372" y="456860"/>
                  </a:lnTo>
                  <a:cubicBezTo>
                    <a:pt x="622162" y="337313"/>
                    <a:pt x="533451" y="246705"/>
                    <a:pt x="426239" y="185034"/>
                  </a:cubicBezTo>
                  <a:cubicBezTo>
                    <a:pt x="319027" y="123364"/>
                    <a:pt x="176948" y="92528"/>
                    <a:pt x="0" y="92528"/>
                  </a:cubicBez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75023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000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48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Hannah Johns</dc:creator>
  <cp:lastModifiedBy>Hannah Johns</cp:lastModifiedBy>
  <cp:revision>31</cp:revision>
  <dcterms:created xsi:type="dcterms:W3CDTF">2024-09-23T05:21:56Z</dcterms:created>
  <dcterms:modified xsi:type="dcterms:W3CDTF">2024-11-19T00:22:14Z</dcterms:modified>
</cp:coreProperties>
</file>