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01B"/>
    <a:srgbClr val="000000"/>
    <a:srgbClr val="FFFF00"/>
    <a:srgbClr val="928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-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63F9-D0A2-8E09-E9F2-E34D4C652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2BA6F-10DF-8792-0267-1185D9291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7354-440E-392C-2180-87109675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D9B1-823F-5451-A287-D4AE6B7E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E5B1-DFA7-0F16-3B74-B30DBA5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7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5F75-9075-F6BB-20D3-93F58270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97FC6-1E25-4660-E4AA-4C85FAF6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B4B2-9223-13F1-D531-4B785FBF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25AE-60C5-A62C-5DA7-64620EC6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0128-DEFE-20A1-58A3-36DE57A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54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36808-3B04-19E3-2877-7CD6E75A2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0C75F-5B6C-1EF4-CC63-3F7E2E3C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F287-1F93-2BAD-A06B-67FADE4D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B7E6-B564-F774-63D6-84CEA01A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B7C9-D4ED-388A-DBD0-62C9F559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7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5ECA-F2A6-968A-B615-E0D0DFC7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E81A-FF56-1E8A-30DF-E602CA68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BE5C-0329-0D57-C0F5-50A03DE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5574-6A1A-F5CF-BA12-A23A5755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6730-F761-4815-B267-9FF132E8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5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132A-9413-8A53-EE8B-4BB15BC8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9261-40BC-FB13-235E-1B47CD56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BD84-B6F8-432B-5919-9CBD223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3ACC-F13F-A114-75E2-FAD870C0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53D5-2162-2B4C-0E86-517FAF74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00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ED66-150F-F9F9-95DB-AC7A7F9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6CA2-2C40-EA8F-E8B9-96AC4F500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93B1-23F5-FF1E-0172-9C6CA234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DD5A-A2D6-5851-4457-9EF772F0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1167-AA02-42B8-FA1D-8EA31E88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AFA1-AC24-E079-2F45-E8537CF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7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BEEE-1119-4AF6-A9AF-E4E4E09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876D-BCF9-7B11-444F-EB7AE61C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AA206-40F7-692C-77A0-FF3B9E73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3189-2FC8-C94E-BD6D-4180AC7A8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D293-5D7F-E581-B7F2-8386DD245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3F528-5468-E2BA-FB36-F2B8FBC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81B8-B0CB-6C32-983E-014B5585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C0730-F51C-79CE-682A-8D14A85C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21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4E03-577F-7530-040C-0177C221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020B5-37B3-7DB3-4EE2-DF42C7A1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0C544-87B5-E2F1-ED17-ACB15492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96041-0679-E80C-E6C6-F54900AD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4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55E52-8592-29FB-778C-A3065EE8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A9493-538B-6965-9D56-20228008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DCFEE-BCA0-29C0-63F4-8C9E2A63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0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84E-F8E4-E105-F92F-03DF5345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1224-AF4B-1FFD-03E9-B425CDD1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CE29A-E8EE-CC05-FD43-274C353DA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4E46-9339-A0F2-5351-1ED227F7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A10F-366F-FEC2-39C3-24E1FF25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E28BF-14A9-4C32-4060-4D3A6FB7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4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CC46-1E5E-3F99-7312-171FF4F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C1AE9-9C65-D119-C913-FF77F1D75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C33D6-EC86-0B68-97FA-24307C3D1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2882A-129C-18CC-BBD4-5880D079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48F1-6592-6AB0-EF5E-FCE0278E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4A29-81BC-3B70-ACF6-0A160403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7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DC391-7217-91E4-F0F3-CB820CB4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87C2-2A05-AC68-E000-8F4E6A1E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237D-33A7-9B4F-455A-05F525BAB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584A9-F754-42CE-B57E-C3D404DE9828}" type="datetimeFigureOut">
              <a:rPr lang="en-AU" smtClean="0"/>
              <a:t>19/11/2024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D1D6-B580-0698-61B6-2E6BB2327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D0AA9-AF70-C36B-4C87-5124522B6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60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C4275F-ED32-0011-276A-43F46DF7DECF}"/>
              </a:ext>
            </a:extLst>
          </p:cNvPr>
          <p:cNvGrpSpPr/>
          <p:nvPr/>
        </p:nvGrpSpPr>
        <p:grpSpPr>
          <a:xfrm>
            <a:off x="1894626" y="125361"/>
            <a:ext cx="8027972" cy="6334433"/>
            <a:chOff x="1894626" y="125361"/>
            <a:chExt cx="8027972" cy="6334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1283EE-B75D-166E-AE9C-3BD98C1C510C}"/>
                </a:ext>
              </a:extLst>
            </p:cNvPr>
            <p:cNvSpPr/>
            <p:nvPr/>
          </p:nvSpPr>
          <p:spPr>
            <a:xfrm>
              <a:off x="1909891" y="125361"/>
              <a:ext cx="7942032" cy="6334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12B63BA-3816-0EE3-AF0F-D077D688F6D3}"/>
                </a:ext>
              </a:extLst>
            </p:cNvPr>
            <p:cNvGrpSpPr/>
            <p:nvPr/>
          </p:nvGrpSpPr>
          <p:grpSpPr>
            <a:xfrm>
              <a:off x="1894626" y="277506"/>
              <a:ext cx="8027972" cy="5972636"/>
              <a:chOff x="-83061" y="79913"/>
              <a:chExt cx="9713849" cy="7226891"/>
            </a:xfrm>
          </p:grpSpPr>
          <p:pic>
            <p:nvPicPr>
              <p:cNvPr id="8" name="Graphic 7" descr="Male profile with solid fill">
                <a:extLst>
                  <a:ext uri="{FF2B5EF4-FFF2-40B4-BE49-F238E27FC236}">
                    <a16:creationId xmlns:a16="http://schemas.microsoft.com/office/drawing/2014/main" id="{AE7D4B87-C24A-D673-7CC9-E959A541DE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602947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0" name="Graphic 9" descr="Office worker female with solid fill">
                <a:extLst>
                  <a:ext uri="{FF2B5EF4-FFF2-40B4-BE49-F238E27FC236}">
                    <a16:creationId xmlns:a16="http://schemas.microsoft.com/office/drawing/2014/main" id="{9B89601E-7E30-AEFB-2B25-3C887E60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880646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2" name="Graphic 11" descr="Female Profile with solid fill">
                <a:extLst>
                  <a:ext uri="{FF2B5EF4-FFF2-40B4-BE49-F238E27FC236}">
                    <a16:creationId xmlns:a16="http://schemas.microsoft.com/office/drawing/2014/main" id="{12D147F3-DE2C-5BD0-2170-1795632A64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12293" y="2408571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4" name="Graphic 13" descr="Office worker male with solid fill">
                <a:extLst>
                  <a:ext uri="{FF2B5EF4-FFF2-40B4-BE49-F238E27FC236}">
                    <a16:creationId xmlns:a16="http://schemas.microsoft.com/office/drawing/2014/main" id="{3A6F85B0-486D-3761-491F-E8344F7F8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2012293" y="3517811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6" name="Graphic 15" descr="School boy with solid fill">
                <a:extLst>
                  <a:ext uri="{FF2B5EF4-FFF2-40B4-BE49-F238E27FC236}">
                    <a16:creationId xmlns:a16="http://schemas.microsoft.com/office/drawing/2014/main" id="{6AEB9E4B-59B4-5F41-61DD-C645515E7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2012293" y="2956641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7" name="Graphic 16" descr="Female Profile with solid fill">
                <a:extLst>
                  <a:ext uri="{FF2B5EF4-FFF2-40B4-BE49-F238E27FC236}">
                    <a16:creationId xmlns:a16="http://schemas.microsoft.com/office/drawing/2014/main" id="{8A61B95A-5F73-785A-EB9B-FDEB3DC124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012293" y="4112649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18" name="Graphic 17" descr="Office worker female with solid fill">
                <a:extLst>
                  <a:ext uri="{FF2B5EF4-FFF2-40B4-BE49-F238E27FC236}">
                    <a16:creationId xmlns:a16="http://schemas.microsoft.com/office/drawing/2014/main" id="{40F7BC9C-2086-D444-8BD2-3955A1ED8E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012293" y="1239480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0" name="Graphic 19" descr="Male profile with solid fill">
                <a:extLst>
                  <a:ext uri="{FF2B5EF4-FFF2-40B4-BE49-F238E27FC236}">
                    <a16:creationId xmlns:a16="http://schemas.microsoft.com/office/drawing/2014/main" id="{888E3867-3BF0-E439-8B01-4C36DA9CE6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495399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1" name="Graphic 20" descr="School boy with solid fill">
                <a:extLst>
                  <a:ext uri="{FF2B5EF4-FFF2-40B4-BE49-F238E27FC236}">
                    <a16:creationId xmlns:a16="http://schemas.microsoft.com/office/drawing/2014/main" id="{05730793-E8CC-D925-D760-19C92982EC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109487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2" name="Graphic 21" descr="Office worker male with solid fill">
                <a:extLst>
                  <a:ext uri="{FF2B5EF4-FFF2-40B4-BE49-F238E27FC236}">
                    <a16:creationId xmlns:a16="http://schemas.microsoft.com/office/drawing/2014/main" id="{C4EFF6D2-1649-2B1D-9315-E26DEBA98F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762638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3" name="Graphic 22" descr="Female Profile with solid fill">
                <a:extLst>
                  <a:ext uri="{FF2B5EF4-FFF2-40B4-BE49-F238E27FC236}">
                    <a16:creationId xmlns:a16="http://schemas.microsoft.com/office/drawing/2014/main" id="{C7D5209E-D859-9034-9FC4-09E79B966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56098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4" name="Graphic 23" descr="Male profile with solid fill">
                <a:extLst>
                  <a:ext uri="{FF2B5EF4-FFF2-40B4-BE49-F238E27FC236}">
                    <a16:creationId xmlns:a16="http://schemas.microsoft.com/office/drawing/2014/main" id="{65C266F6-A10D-B9A9-36A4-1480412DC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012293" y="1820232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5" name="Graphic 24" descr="Office worker female with solid fill">
                <a:extLst>
                  <a:ext uri="{FF2B5EF4-FFF2-40B4-BE49-F238E27FC236}">
                    <a16:creationId xmlns:a16="http://schemas.microsoft.com/office/drawing/2014/main" id="{27099B29-E52C-E80B-4638-79C107F1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396576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6" name="Graphic 25" descr="Female Profile with solid fill">
                <a:extLst>
                  <a:ext uri="{FF2B5EF4-FFF2-40B4-BE49-F238E27FC236}">
                    <a16:creationId xmlns:a16="http://schemas.microsoft.com/office/drawing/2014/main" id="{8B4FFD7F-7F41-1DF1-00BC-2335D8447D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84736" y="677535"/>
                <a:ext cx="624548" cy="624548"/>
              </a:xfrm>
              <a:prstGeom prst="rect">
                <a:avLst/>
              </a:prstGeom>
            </p:spPr>
          </p:pic>
          <p:pic>
            <p:nvPicPr>
              <p:cNvPr id="27" name="Graphic 26" descr="School boy with solid fill">
                <a:extLst>
                  <a:ext uri="{FF2B5EF4-FFF2-40B4-BE49-F238E27FC236}">
                    <a16:creationId xmlns:a16="http://schemas.microsoft.com/office/drawing/2014/main" id="{97BAAEC3-87EE-EC9E-55A7-F54A367F58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685271" y="677535"/>
                <a:ext cx="624548" cy="624548"/>
              </a:xfrm>
              <a:prstGeom prst="rect">
                <a:avLst/>
              </a:prstGeom>
            </p:spPr>
          </p:pic>
          <p:sp>
            <p:nvSpPr>
              <p:cNvPr id="32" name="Right Brace 31">
                <a:extLst>
                  <a:ext uri="{FF2B5EF4-FFF2-40B4-BE49-F238E27FC236}">
                    <a16:creationId xmlns:a16="http://schemas.microsoft.com/office/drawing/2014/main" id="{23EB28D4-3AF0-8938-0DCB-32C14EEF3825}"/>
                  </a:ext>
                </a:extLst>
              </p:cNvPr>
              <p:cNvSpPr/>
              <p:nvPr/>
            </p:nvSpPr>
            <p:spPr>
              <a:xfrm flipH="1">
                <a:off x="1779079" y="1235735"/>
                <a:ext cx="331807" cy="3441814"/>
              </a:xfrm>
              <a:prstGeom prst="rightBrac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F32569F8-778F-6730-16B4-8EC6F05A87FC}"/>
                  </a:ext>
                </a:extLst>
              </p:cNvPr>
              <p:cNvSpPr/>
              <p:nvPr/>
            </p:nvSpPr>
            <p:spPr>
              <a:xfrm rot="5400000" flipH="1">
                <a:off x="5287105" y="-2202864"/>
                <a:ext cx="331807" cy="5632337"/>
              </a:xfrm>
              <a:prstGeom prst="rightBrace">
                <a:avLst/>
              </a:prstGeom>
              <a:ln w="28575">
                <a:solidFill>
                  <a:srgbClr val="00B0F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 sz="140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DE6F14-77A7-73DB-8D6B-D10A7CA65AC8}"/>
                  </a:ext>
                </a:extLst>
              </p:cNvPr>
              <p:cNvSpPr txBox="1"/>
              <p:nvPr/>
            </p:nvSpPr>
            <p:spPr>
              <a:xfrm>
                <a:off x="2810147" y="79913"/>
                <a:ext cx="5247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Received Experimental Intervention</a:t>
                </a:r>
                <a:endParaRPr lang="en-AU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B5D7C9F-78B3-702F-24C0-4A5CE20DA84F}"/>
                  </a:ext>
                </a:extLst>
              </p:cNvPr>
              <p:cNvSpPr txBox="1"/>
              <p:nvPr/>
            </p:nvSpPr>
            <p:spPr>
              <a:xfrm>
                <a:off x="-83061" y="2353555"/>
                <a:ext cx="20622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Received Control Intervention</a:t>
                </a:r>
                <a:endParaRPr lang="en-AU" b="1" dirty="0"/>
              </a:p>
            </p:txBody>
          </p:sp>
          <p:pic>
            <p:nvPicPr>
              <p:cNvPr id="29" name="Graphic 28" descr="Close with solid fill">
                <a:extLst>
                  <a:ext uri="{FF2B5EF4-FFF2-40B4-BE49-F238E27FC236}">
                    <a16:creationId xmlns:a16="http://schemas.microsoft.com/office/drawing/2014/main" id="{6F3D77D9-473D-00BD-3763-CA90991C4D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10718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31" name="Graphic 30" descr="Checkmark with solid fill">
                <a:extLst>
                  <a:ext uri="{FF2B5EF4-FFF2-40B4-BE49-F238E27FC236}">
                    <a16:creationId xmlns:a16="http://schemas.microsoft.com/office/drawing/2014/main" id="{9B35ED85-52F4-AAB5-C2B9-98C9B0B8A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62928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2" name="Graphic 41" descr="Close with solid fill">
                <a:extLst>
                  <a:ext uri="{FF2B5EF4-FFF2-40B4-BE49-F238E27FC236}">
                    <a16:creationId xmlns:a16="http://schemas.microsoft.com/office/drawing/2014/main" id="{49C5D4DD-5BD3-BC5A-D663-5CDC016AD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17955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3" name="Graphic 42" descr="Close with solid fill">
                <a:extLst>
                  <a:ext uri="{FF2B5EF4-FFF2-40B4-BE49-F238E27FC236}">
                    <a16:creationId xmlns:a16="http://schemas.microsoft.com/office/drawing/2014/main" id="{644B977C-E959-1610-D744-11444CF9D7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63258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4" name="Graphic 43" descr="Close with solid fill">
                <a:extLst>
                  <a:ext uri="{FF2B5EF4-FFF2-40B4-BE49-F238E27FC236}">
                    <a16:creationId xmlns:a16="http://schemas.microsoft.com/office/drawing/2014/main" id="{9FC6AF8E-FB56-5E8A-A18E-0E4BCB8BF7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83593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5" name="Graphic 44" descr="Close with solid fill">
                <a:extLst>
                  <a:ext uri="{FF2B5EF4-FFF2-40B4-BE49-F238E27FC236}">
                    <a16:creationId xmlns:a16="http://schemas.microsoft.com/office/drawing/2014/main" id="{A38BD73B-55EE-E0F0-0F27-D353CCA25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25992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6" name="Graphic 45" descr="Close with solid fill">
                <a:extLst>
                  <a:ext uri="{FF2B5EF4-FFF2-40B4-BE49-F238E27FC236}">
                    <a16:creationId xmlns:a16="http://schemas.microsoft.com/office/drawing/2014/main" id="{0FEA4D58-2077-F647-9091-FF2D30FE0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30269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7" name="Graphic 46" descr="Close with solid fill">
                <a:extLst>
                  <a:ext uri="{FF2B5EF4-FFF2-40B4-BE49-F238E27FC236}">
                    <a16:creationId xmlns:a16="http://schemas.microsoft.com/office/drawing/2014/main" id="{061C6001-2341-EF2A-60F1-2D6095CDC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72242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8" name="Graphic 47" descr="Close with solid fill">
                <a:extLst>
                  <a:ext uri="{FF2B5EF4-FFF2-40B4-BE49-F238E27FC236}">
                    <a16:creationId xmlns:a16="http://schemas.microsoft.com/office/drawing/2014/main" id="{6475A07C-B7F9-D5A8-4373-812BFEC3DF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716324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49" name="Graphic 48" descr="Close with solid fill">
                <a:extLst>
                  <a:ext uri="{FF2B5EF4-FFF2-40B4-BE49-F238E27FC236}">
                    <a16:creationId xmlns:a16="http://schemas.microsoft.com/office/drawing/2014/main" id="{DA773B89-A341-D9DB-8174-133589833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7099862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0" name="Graphic 49" descr="Checkmark with solid fill">
                <a:extLst>
                  <a:ext uri="{FF2B5EF4-FFF2-40B4-BE49-F238E27FC236}">
                    <a16:creationId xmlns:a16="http://schemas.microsoft.com/office/drawing/2014/main" id="{695EAF57-C925-0C0D-454C-F3ABB89D24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32881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1" name="Graphic 50" descr="Checkmark with solid fill">
                <a:extLst>
                  <a:ext uri="{FF2B5EF4-FFF2-40B4-BE49-F238E27FC236}">
                    <a16:creationId xmlns:a16="http://schemas.microsoft.com/office/drawing/2014/main" id="{59665EA2-4133-208A-DBB2-D6A2D7C48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62928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2" name="Graphic 51" descr="Checkmark with solid fill">
                <a:extLst>
                  <a:ext uri="{FF2B5EF4-FFF2-40B4-BE49-F238E27FC236}">
                    <a16:creationId xmlns:a16="http://schemas.microsoft.com/office/drawing/2014/main" id="{A52EF9D7-7AB4-AD36-8D94-95E1788710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32881" y="300298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3" name="Graphic 52" descr="Checkmark with solid fill">
                <a:extLst>
                  <a:ext uri="{FF2B5EF4-FFF2-40B4-BE49-F238E27FC236}">
                    <a16:creationId xmlns:a16="http://schemas.microsoft.com/office/drawing/2014/main" id="{8F74023A-E243-4E36-3929-8393FC5F3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732881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4" name="Graphic 53" descr="Checkmark with solid fill">
                <a:extLst>
                  <a:ext uri="{FF2B5EF4-FFF2-40B4-BE49-F238E27FC236}">
                    <a16:creationId xmlns:a16="http://schemas.microsoft.com/office/drawing/2014/main" id="{8476C77B-79C9-774D-7001-839A4F946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5" name="Graphic 54" descr="Checkmark with solid fill">
                <a:extLst>
                  <a:ext uri="{FF2B5EF4-FFF2-40B4-BE49-F238E27FC236}">
                    <a16:creationId xmlns:a16="http://schemas.microsoft.com/office/drawing/2014/main" id="{43908E92-2F31-5F0D-4E47-72497F61A4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6" name="Graphic 55" descr="Checkmark with solid fill">
                <a:extLst>
                  <a:ext uri="{FF2B5EF4-FFF2-40B4-BE49-F238E27FC236}">
                    <a16:creationId xmlns:a16="http://schemas.microsoft.com/office/drawing/2014/main" id="{28D90842-3794-28E2-9910-C18386EE3A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57" name="Graphic 56" descr="Checkmark with solid fill">
                <a:extLst>
                  <a:ext uri="{FF2B5EF4-FFF2-40B4-BE49-F238E27FC236}">
                    <a16:creationId xmlns:a16="http://schemas.microsoft.com/office/drawing/2014/main" id="{B0ADD6A3-D418-59F1-5268-5027C31AD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7099862" y="3002989"/>
                <a:ext cx="469232" cy="469232"/>
              </a:xfrm>
              <a:prstGeom prst="rect">
                <a:avLst/>
              </a:prstGeom>
            </p:spPr>
          </p:pic>
          <p:sp>
            <p:nvSpPr>
              <p:cNvPr id="59" name="Circle: Hollow 58">
                <a:extLst>
                  <a:ext uri="{FF2B5EF4-FFF2-40B4-BE49-F238E27FC236}">
                    <a16:creationId xmlns:a16="http://schemas.microsoft.com/office/drawing/2014/main" id="{142FF474-A2E6-16E7-6D5B-B9CF48D9886A}"/>
                  </a:ext>
                </a:extLst>
              </p:cNvPr>
              <p:cNvSpPr/>
              <p:nvPr/>
            </p:nvSpPr>
            <p:spPr>
              <a:xfrm>
                <a:off x="7158168" y="3665473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Circle: Hollow 59">
                <a:extLst>
                  <a:ext uri="{FF2B5EF4-FFF2-40B4-BE49-F238E27FC236}">
                    <a16:creationId xmlns:a16="http://schemas.microsoft.com/office/drawing/2014/main" id="{026776C8-0FD6-A1BD-4BB0-220B95AB6EC0}"/>
                  </a:ext>
                </a:extLst>
              </p:cNvPr>
              <p:cNvSpPr/>
              <p:nvPr/>
            </p:nvSpPr>
            <p:spPr>
              <a:xfrm>
                <a:off x="2769023" y="1399979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Circle: Hollow 60">
                <a:extLst>
                  <a:ext uri="{FF2B5EF4-FFF2-40B4-BE49-F238E27FC236}">
                    <a16:creationId xmlns:a16="http://schemas.microsoft.com/office/drawing/2014/main" id="{DE182A37-D955-45AB-08E1-3039919380E9}"/>
                  </a:ext>
                </a:extLst>
              </p:cNvPr>
              <p:cNvSpPr/>
              <p:nvPr/>
            </p:nvSpPr>
            <p:spPr>
              <a:xfrm>
                <a:off x="3376261" y="1399979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Graphic 66" descr="Close with solid fill">
                <a:extLst>
                  <a:ext uri="{FF2B5EF4-FFF2-40B4-BE49-F238E27FC236}">
                    <a16:creationId xmlns:a16="http://schemas.microsoft.com/office/drawing/2014/main" id="{8FAF14D7-4FF3-7D49-7015-A12DDB7E4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10718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68" name="Graphic 67" descr="Close with solid fill">
                <a:extLst>
                  <a:ext uri="{FF2B5EF4-FFF2-40B4-BE49-F238E27FC236}">
                    <a16:creationId xmlns:a16="http://schemas.microsoft.com/office/drawing/2014/main" id="{75C2176D-519C-C254-8DE8-A1E548F33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17955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69" name="Graphic 68" descr="Close with solid fill">
                <a:extLst>
                  <a:ext uri="{FF2B5EF4-FFF2-40B4-BE49-F238E27FC236}">
                    <a16:creationId xmlns:a16="http://schemas.microsoft.com/office/drawing/2014/main" id="{1EE8B18E-DCC7-D048-D8B7-D8B6C6D02A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963258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0" name="Graphic 69" descr="Close with solid fill">
                <a:extLst>
                  <a:ext uri="{FF2B5EF4-FFF2-40B4-BE49-F238E27FC236}">
                    <a16:creationId xmlns:a16="http://schemas.microsoft.com/office/drawing/2014/main" id="{D88FBAE0-85D3-7B0D-D2E1-C7AEDFAB0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4583593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1" name="Graphic 70" descr="Close with solid fill">
                <a:extLst>
                  <a:ext uri="{FF2B5EF4-FFF2-40B4-BE49-F238E27FC236}">
                    <a16:creationId xmlns:a16="http://schemas.microsoft.com/office/drawing/2014/main" id="{44101069-C4AB-C59C-9788-7DB8754856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225992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2" name="Graphic 71" descr="Close with solid fill">
                <a:extLst>
                  <a:ext uri="{FF2B5EF4-FFF2-40B4-BE49-F238E27FC236}">
                    <a16:creationId xmlns:a16="http://schemas.microsoft.com/office/drawing/2014/main" id="{A9471387-BC96-F4F2-DD62-B89F39F6B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5830269" y="3608545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73" name="Graphic 72" descr="Close with solid fill">
                <a:extLst>
                  <a:ext uri="{FF2B5EF4-FFF2-40B4-BE49-F238E27FC236}">
                    <a16:creationId xmlns:a16="http://schemas.microsoft.com/office/drawing/2014/main" id="{8DC70C90-E893-818F-F63C-B7EDEC8F0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72242" y="3608545"/>
                <a:ext cx="469232" cy="469232"/>
              </a:xfrm>
              <a:prstGeom prst="rect">
                <a:avLst/>
              </a:prstGeom>
            </p:spPr>
          </p:pic>
          <p:sp>
            <p:nvSpPr>
              <p:cNvPr id="74" name="Circle: Hollow 73">
                <a:extLst>
                  <a:ext uri="{FF2B5EF4-FFF2-40B4-BE49-F238E27FC236}">
                    <a16:creationId xmlns:a16="http://schemas.microsoft.com/office/drawing/2014/main" id="{CE22AB02-9800-AE77-F1C9-2775A0D13827}"/>
                  </a:ext>
                </a:extLst>
              </p:cNvPr>
              <p:cNvSpPr/>
              <p:nvPr/>
            </p:nvSpPr>
            <p:spPr>
              <a:xfrm>
                <a:off x="6530548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Circle: Hollow 74">
                <a:extLst>
                  <a:ext uri="{FF2B5EF4-FFF2-40B4-BE49-F238E27FC236}">
                    <a16:creationId xmlns:a16="http://schemas.microsoft.com/office/drawing/2014/main" id="{2F14154F-3FA1-4AB3-E8EE-7B5CA22E01A8}"/>
                  </a:ext>
                </a:extLst>
              </p:cNvPr>
              <p:cNvSpPr/>
              <p:nvPr/>
            </p:nvSpPr>
            <p:spPr>
              <a:xfrm>
                <a:off x="5888575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Circle: Hollow 75">
                <a:extLst>
                  <a:ext uri="{FF2B5EF4-FFF2-40B4-BE49-F238E27FC236}">
                    <a16:creationId xmlns:a16="http://schemas.microsoft.com/office/drawing/2014/main" id="{48D51A49-A28E-1BD6-3B96-2C60144E26AE}"/>
                  </a:ext>
                </a:extLst>
              </p:cNvPr>
              <p:cNvSpPr/>
              <p:nvPr/>
            </p:nvSpPr>
            <p:spPr>
              <a:xfrm>
                <a:off x="5284298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Circle: Hollow 76">
                <a:extLst>
                  <a:ext uri="{FF2B5EF4-FFF2-40B4-BE49-F238E27FC236}">
                    <a16:creationId xmlns:a16="http://schemas.microsoft.com/office/drawing/2014/main" id="{D2A82D81-CC27-DD84-591D-22E90548F86F}"/>
                  </a:ext>
                </a:extLst>
              </p:cNvPr>
              <p:cNvSpPr/>
              <p:nvPr/>
            </p:nvSpPr>
            <p:spPr>
              <a:xfrm>
                <a:off x="4641899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id="{301CE8F9-FB92-5788-94B7-1FFEC8C23FDA}"/>
                  </a:ext>
                </a:extLst>
              </p:cNvPr>
              <p:cNvSpPr/>
              <p:nvPr/>
            </p:nvSpPr>
            <p:spPr>
              <a:xfrm>
                <a:off x="4021564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Circle: Hollow 78">
                <a:extLst>
                  <a:ext uri="{FF2B5EF4-FFF2-40B4-BE49-F238E27FC236}">
                    <a16:creationId xmlns:a16="http://schemas.microsoft.com/office/drawing/2014/main" id="{FF53781C-7243-A010-1762-4F083FE252E1}"/>
                  </a:ext>
                </a:extLst>
              </p:cNvPr>
              <p:cNvSpPr/>
              <p:nvPr/>
            </p:nvSpPr>
            <p:spPr>
              <a:xfrm>
                <a:off x="3376261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Circle: Hollow 82">
                <a:extLst>
                  <a:ext uri="{FF2B5EF4-FFF2-40B4-BE49-F238E27FC236}">
                    <a16:creationId xmlns:a16="http://schemas.microsoft.com/office/drawing/2014/main" id="{6C68F57D-BE46-E84B-330D-6B49C98FCBEB}"/>
                  </a:ext>
                </a:extLst>
              </p:cNvPr>
              <p:cNvSpPr/>
              <p:nvPr/>
            </p:nvSpPr>
            <p:spPr>
              <a:xfrm>
                <a:off x="2769023" y="305991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84" name="Graphic 83" descr="Checkmark with solid fill">
                <a:extLst>
                  <a:ext uri="{FF2B5EF4-FFF2-40B4-BE49-F238E27FC236}">
                    <a16:creationId xmlns:a16="http://schemas.microsoft.com/office/drawing/2014/main" id="{190BEDBB-A679-6C15-490C-B15033BB4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72242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5" name="Graphic 84" descr="Checkmark with solid fill">
                <a:extLst>
                  <a:ext uri="{FF2B5EF4-FFF2-40B4-BE49-F238E27FC236}">
                    <a16:creationId xmlns:a16="http://schemas.microsoft.com/office/drawing/2014/main" id="{75BC6B58-23DE-4025-969B-7F35BDF5E9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72242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6" name="Graphic 85" descr="Checkmark with solid fill">
                <a:extLst>
                  <a:ext uri="{FF2B5EF4-FFF2-40B4-BE49-F238E27FC236}">
                    <a16:creationId xmlns:a16="http://schemas.microsoft.com/office/drawing/2014/main" id="{03C55066-C1BB-E0E9-F174-36C9130BF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72242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7" name="Graphic 86" descr="Checkmark with solid fill">
                <a:extLst>
                  <a:ext uri="{FF2B5EF4-FFF2-40B4-BE49-F238E27FC236}">
                    <a16:creationId xmlns:a16="http://schemas.microsoft.com/office/drawing/2014/main" id="{E864A173-37B6-B9FF-4BD7-59B46FE88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30269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8" name="Graphic 87" descr="Checkmark with solid fill">
                <a:extLst>
                  <a:ext uri="{FF2B5EF4-FFF2-40B4-BE49-F238E27FC236}">
                    <a16:creationId xmlns:a16="http://schemas.microsoft.com/office/drawing/2014/main" id="{6E2C8A42-03DF-DB35-92D6-EBCC29B18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30269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89" name="Graphic 88" descr="Checkmark with solid fill">
                <a:extLst>
                  <a:ext uri="{FF2B5EF4-FFF2-40B4-BE49-F238E27FC236}">
                    <a16:creationId xmlns:a16="http://schemas.microsoft.com/office/drawing/2014/main" id="{871C119A-2409-5D2E-47E0-B6F778F5E3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830269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0" name="Graphic 89" descr="Checkmark with solid fill">
                <a:extLst>
                  <a:ext uri="{FF2B5EF4-FFF2-40B4-BE49-F238E27FC236}">
                    <a16:creationId xmlns:a16="http://schemas.microsoft.com/office/drawing/2014/main" id="{53FBDFE1-FD56-3967-8C9D-F04A534733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225992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1" name="Graphic 90" descr="Checkmark with solid fill">
                <a:extLst>
                  <a:ext uri="{FF2B5EF4-FFF2-40B4-BE49-F238E27FC236}">
                    <a16:creationId xmlns:a16="http://schemas.microsoft.com/office/drawing/2014/main" id="{4921EEC3-304B-C7EA-8CB0-3C90CB335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225992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2" name="Graphic 91" descr="Checkmark with solid fill">
                <a:extLst>
                  <a:ext uri="{FF2B5EF4-FFF2-40B4-BE49-F238E27FC236}">
                    <a16:creationId xmlns:a16="http://schemas.microsoft.com/office/drawing/2014/main" id="{5E180E3A-E14B-E3DF-3288-DB5DBE1AA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225992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3" name="Graphic 92" descr="Checkmark with solid fill">
                <a:extLst>
                  <a:ext uri="{FF2B5EF4-FFF2-40B4-BE49-F238E27FC236}">
                    <a16:creationId xmlns:a16="http://schemas.microsoft.com/office/drawing/2014/main" id="{FAAB63F6-7AA6-CE0B-5CC5-16B6327FE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83593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4" name="Graphic 93" descr="Checkmark with solid fill">
                <a:extLst>
                  <a:ext uri="{FF2B5EF4-FFF2-40B4-BE49-F238E27FC236}">
                    <a16:creationId xmlns:a16="http://schemas.microsoft.com/office/drawing/2014/main" id="{9199FB76-2ECC-49A3-FA84-35F6557F80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83593" y="1343051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95" name="Graphic 94" descr="Checkmark with solid fill">
                <a:extLst>
                  <a:ext uri="{FF2B5EF4-FFF2-40B4-BE49-F238E27FC236}">
                    <a16:creationId xmlns:a16="http://schemas.microsoft.com/office/drawing/2014/main" id="{5FB509BA-55E7-386F-33B3-8DA9C5F71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583593" y="2449449"/>
                <a:ext cx="469232" cy="469232"/>
              </a:xfrm>
              <a:prstGeom prst="rect">
                <a:avLst/>
              </a:prstGeom>
            </p:spPr>
          </p:pic>
          <p:sp>
            <p:nvSpPr>
              <p:cNvPr id="96" name="Circle: Hollow 95">
                <a:extLst>
                  <a:ext uri="{FF2B5EF4-FFF2-40B4-BE49-F238E27FC236}">
                    <a16:creationId xmlns:a16="http://schemas.microsoft.com/office/drawing/2014/main" id="{517F7B6C-B489-8286-1C3D-756D7F270BCE}"/>
                  </a:ext>
                </a:extLst>
              </p:cNvPr>
              <p:cNvSpPr/>
              <p:nvPr/>
            </p:nvSpPr>
            <p:spPr>
              <a:xfrm>
                <a:off x="4021564" y="2506377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Circle: Hollow 96">
                <a:extLst>
                  <a:ext uri="{FF2B5EF4-FFF2-40B4-BE49-F238E27FC236}">
                    <a16:creationId xmlns:a16="http://schemas.microsoft.com/office/drawing/2014/main" id="{7F2D7DEA-68A9-F868-B1EB-95C5B0A8FC3A}"/>
                  </a:ext>
                </a:extLst>
              </p:cNvPr>
              <p:cNvSpPr/>
              <p:nvPr/>
            </p:nvSpPr>
            <p:spPr>
              <a:xfrm>
                <a:off x="4021564" y="1961834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Circle: Hollow 97">
                <a:extLst>
                  <a:ext uri="{FF2B5EF4-FFF2-40B4-BE49-F238E27FC236}">
                    <a16:creationId xmlns:a16="http://schemas.microsoft.com/office/drawing/2014/main" id="{B9C53ED4-6549-E018-0456-39A05C0398C2}"/>
                  </a:ext>
                </a:extLst>
              </p:cNvPr>
              <p:cNvSpPr/>
              <p:nvPr/>
            </p:nvSpPr>
            <p:spPr>
              <a:xfrm>
                <a:off x="4021564" y="1399979"/>
                <a:ext cx="352621" cy="355376"/>
              </a:xfrm>
              <a:prstGeom prst="donut">
                <a:avLst>
                  <a:gd name="adj" fmla="val 16445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sz="1400">
                  <a:solidFill>
                    <a:schemeClr val="tx1"/>
                  </a:solidFill>
                </a:endParaRPr>
              </a:p>
            </p:txBody>
          </p:sp>
          <p:pic>
            <p:nvPicPr>
              <p:cNvPr id="99" name="Graphic 98" descr="Checkmark with solid fill">
                <a:extLst>
                  <a:ext uri="{FF2B5EF4-FFF2-40B4-BE49-F238E27FC236}">
                    <a16:creationId xmlns:a16="http://schemas.microsoft.com/office/drawing/2014/main" id="{F19B0058-DDFB-109F-88F3-1C6BC0E90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3317955" y="1904906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100" name="Graphic 99" descr="Checkmark with solid fill">
                <a:extLst>
                  <a:ext uri="{FF2B5EF4-FFF2-40B4-BE49-F238E27FC236}">
                    <a16:creationId xmlns:a16="http://schemas.microsoft.com/office/drawing/2014/main" id="{39AD3DBD-2EB8-6E4A-497D-12F8C82CC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2710718" y="2449449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101" name="Graphic 100" descr="Close with solid fill">
                <a:extLst>
                  <a:ext uri="{FF2B5EF4-FFF2-40B4-BE49-F238E27FC236}">
                    <a16:creationId xmlns:a16="http://schemas.microsoft.com/office/drawing/2014/main" id="{C985F5AA-9793-AFFD-3A83-24A026657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710718" y="4157000"/>
                <a:ext cx="469232" cy="469232"/>
              </a:xfrm>
              <a:prstGeom prst="rect">
                <a:avLst/>
              </a:prstGeom>
            </p:spPr>
          </p:pic>
          <p:pic>
            <p:nvPicPr>
              <p:cNvPr id="102" name="Graphic 101" descr="Close with solid fill">
                <a:extLst>
                  <a:ext uri="{FF2B5EF4-FFF2-40B4-BE49-F238E27FC236}">
                    <a16:creationId xmlns:a16="http://schemas.microsoft.com/office/drawing/2014/main" id="{B5B9A2F7-6AFD-1F6B-641D-12704BF1A7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317955" y="4157000"/>
                <a:ext cx="469232" cy="469232"/>
              </a:xfrm>
              <a:prstGeom prst="rect">
                <a:avLst/>
              </a:prstGeom>
            </p:spPr>
          </p:pic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83A971B-11FD-038A-2668-D428E0AAE9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7911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D171B078-A063-5717-4506-17A85C47CC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7346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C18A252-E216-6ADA-F8B0-D6002994AB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6780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E1F9B3A5-6971-6A84-FFE0-AE29CB3392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06215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83F5115-0A9F-94E4-AEF9-FA94DB8889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35650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5B028BA5-C911-33B1-F91D-279125027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65085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94D7865-4EDA-AA01-39A3-1ECD75BB46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4519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F1D5515-D31B-4FAA-510B-0F394CEC55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23954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3BD138A0-4086-F924-7763-0213E2F06D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3389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3B65203E-2DC6-0EDA-5C6B-7257B0E807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827" y="1302768"/>
                <a:ext cx="0" cy="33777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C3173DC-A84E-2B2A-4E96-13FBC4F3D9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9" y="4677548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2DE62FB-AFEE-90DF-1AD5-D3BD60B10A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9146" y="1306551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8A01DC85-21B3-F232-F446-7B5F6041BB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8" y="4115717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65F94127-2B8A-7C07-7D11-409FE9AA1B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19146" y="3553884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FBF5E0ED-823E-BE9E-537F-1539063DA79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8" y="2992051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E833316E-D574-E6B2-32C4-5C21CFE76D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7" y="2430217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306AC0E0-C195-03F9-404F-958A662861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09386" y="1868384"/>
                <a:ext cx="56677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7B644FC-2F66-FEEF-95F3-104DAC275368}"/>
                  </a:ext>
                </a:extLst>
              </p:cNvPr>
              <p:cNvGrpSpPr/>
              <p:nvPr/>
            </p:nvGrpSpPr>
            <p:grpSpPr>
              <a:xfrm>
                <a:off x="1250156" y="4870562"/>
                <a:ext cx="8380632" cy="2436242"/>
                <a:chOff x="763769" y="4819676"/>
                <a:chExt cx="8380632" cy="2436242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212AD8D8-006D-117B-7FD6-D1FF04F538D5}"/>
                    </a:ext>
                  </a:extLst>
                </p:cNvPr>
                <p:cNvGrpSpPr/>
                <p:nvPr/>
              </p:nvGrpSpPr>
              <p:grpSpPr>
                <a:xfrm>
                  <a:off x="856336" y="5166013"/>
                  <a:ext cx="8288065" cy="1477109"/>
                  <a:chOff x="8492848" y="1441572"/>
                  <a:chExt cx="8288065" cy="1477109"/>
                </a:xfrm>
              </p:grpSpPr>
              <p:pic>
                <p:nvPicPr>
                  <p:cNvPr id="125" name="Graphic 124" descr="Checkmark with solid fill">
                    <a:extLst>
                      <a:ext uri="{FF2B5EF4-FFF2-40B4-BE49-F238E27FC236}">
                        <a16:creationId xmlns:a16="http://schemas.microsoft.com/office/drawing/2014/main" id="{1ABA2D2E-87BA-90FA-C00C-F83FDAEFC9F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506814" y="1441572"/>
                    <a:ext cx="469232" cy="469232"/>
                  </a:xfrm>
                  <a:prstGeom prst="rect">
                    <a:avLst/>
                  </a:prstGeom>
                </p:spPr>
              </p:pic>
              <p:pic>
                <p:nvPicPr>
                  <p:cNvPr id="126" name="Graphic 125" descr="Close with solid fill">
                    <a:extLst>
                      <a:ext uri="{FF2B5EF4-FFF2-40B4-BE49-F238E27FC236}">
                        <a16:creationId xmlns:a16="http://schemas.microsoft.com/office/drawing/2014/main" id="{785179DF-AFE9-C364-35A8-AF6942AF47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492848" y="2449449"/>
                    <a:ext cx="469232" cy="469232"/>
                  </a:xfrm>
                  <a:prstGeom prst="rect">
                    <a:avLst/>
                  </a:prstGeom>
                </p:spPr>
              </p:pic>
              <p:sp>
                <p:nvSpPr>
                  <p:cNvPr id="127" name="Circle: Hollow 126">
                    <a:extLst>
                      <a:ext uri="{FF2B5EF4-FFF2-40B4-BE49-F238E27FC236}">
                        <a16:creationId xmlns:a16="http://schemas.microsoft.com/office/drawing/2014/main" id="{47BC2272-1846-7212-A926-78FFDAB452A2}"/>
                      </a:ext>
                    </a:extLst>
                  </p:cNvPr>
                  <p:cNvSpPr/>
                  <p:nvPr/>
                </p:nvSpPr>
                <p:spPr>
                  <a:xfrm>
                    <a:off x="8567181" y="1998179"/>
                    <a:ext cx="352621" cy="355376"/>
                  </a:xfrm>
                  <a:prstGeom prst="donut">
                    <a:avLst>
                      <a:gd name="adj" fmla="val 16445"/>
                    </a:avLst>
                  </a:prstGeom>
                  <a:solidFill>
                    <a:srgbClr val="FFC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U" sz="140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AC91738B-D8D2-FB95-6B09-2B7A45D340DD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79" y="2430217"/>
                    <a:ext cx="7114497" cy="4468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b="1" dirty="0">
                        <a:solidFill>
                          <a:srgbClr val="C00000"/>
                        </a:solidFill>
                      </a:rPr>
                      <a:t>18 where experimental arm loses (worse outcome)</a:t>
                    </a:r>
                    <a:endParaRPr lang="en-AU" b="1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CC3773AB-0E6B-88EB-D798-A05D38C72F5D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77" y="1958752"/>
                    <a:ext cx="7804636" cy="4468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13 where experimental arm is tied (no observed difference)</a:t>
                    </a:r>
                  </a:p>
                </p:txBody>
              </p:sp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A0C69D93-039F-C0A2-D8F1-A93062454959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77" y="1487285"/>
                    <a:ext cx="6939224" cy="44689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b="1" dirty="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23 where experimental arm wins (better outcome)</a:t>
                    </a:r>
                  </a:p>
                </p:txBody>
              </p:sp>
            </p:grpSp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1BEA5F8E-CFDB-3BEF-BF3B-44E890494899}"/>
                    </a:ext>
                  </a:extLst>
                </p:cNvPr>
                <p:cNvSpPr txBox="1"/>
                <p:nvPr/>
              </p:nvSpPr>
              <p:spPr>
                <a:xfrm>
                  <a:off x="827311" y="4819676"/>
                  <a:ext cx="23112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/>
                    <a:t>Of 54 possible pairs:</a:t>
                  </a:r>
                  <a:endParaRPr lang="en-AU" b="1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4FA72C99-0DE0-80EC-6B4C-CDE3AAABF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3769" y="6643122"/>
                      <a:ext cx="4511808" cy="61279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Win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Rati</m:t>
                            </m:r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o</m:t>
                            </m:r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wins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GB" b="1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losses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1" i="1" smtClean="0">
                                    <a:solidFill>
                                      <a:schemeClr val="accent3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𝟐𝟑</m:t>
                                </m:r>
                              </m:num>
                              <m:den>
                                <m:r>
                                  <a:rPr lang="en-GB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𝟏𝟖</m:t>
                                </m:r>
                              </m:den>
                            </m:f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≈1.28</m:t>
                            </m:r>
                          </m:oMath>
                        </m:oMathPara>
                      </a14:m>
                      <a:endParaRPr lang="en-GB" dirty="0"/>
                    </a:p>
                  </p:txBody>
                </p:sp>
              </mc:Choice>
              <mc:Fallback xmlns=""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4FA72C99-0DE0-80EC-6B4C-CDE3AAABF83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3769" y="6643122"/>
                      <a:ext cx="4511808" cy="612796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b="-120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AU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</p:spTree>
    <p:extLst>
      <p:ext uri="{BB962C8B-B14F-4D97-AF65-F5344CB8AC3E}">
        <p14:creationId xmlns:p14="http://schemas.microsoft.com/office/powerpoint/2010/main" val="196934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F143C-2494-6F1A-6A8D-3A7E18ABF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0A738E8-4882-1669-5724-7776A87C27DE}"/>
              </a:ext>
            </a:extLst>
          </p:cNvPr>
          <p:cNvGrpSpPr/>
          <p:nvPr/>
        </p:nvGrpSpPr>
        <p:grpSpPr>
          <a:xfrm>
            <a:off x="1894626" y="125361"/>
            <a:ext cx="7957297" cy="6334433"/>
            <a:chOff x="1894626" y="125361"/>
            <a:chExt cx="7957297" cy="633443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CCB4548-1EF4-348C-AAD0-046E10D11261}"/>
                </a:ext>
              </a:extLst>
            </p:cNvPr>
            <p:cNvSpPr/>
            <p:nvPr/>
          </p:nvSpPr>
          <p:spPr>
            <a:xfrm>
              <a:off x="1909891" y="125361"/>
              <a:ext cx="7942032" cy="633443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BECECAF-7831-B123-668E-69285CDDAF91}"/>
                </a:ext>
              </a:extLst>
            </p:cNvPr>
            <p:cNvSpPr/>
            <p:nvPr/>
          </p:nvSpPr>
          <p:spPr>
            <a:xfrm>
              <a:off x="3581122" y="5458493"/>
              <a:ext cx="5183571" cy="191989"/>
            </a:xfrm>
            <a:custGeom>
              <a:avLst/>
              <a:gdLst/>
              <a:ahLst/>
              <a:cxnLst/>
              <a:rect l="l" t="t" r="r" b="b"/>
              <a:pathLst>
                <a:path w="5183571" h="191989">
                  <a:moveTo>
                    <a:pt x="2465152" y="101687"/>
                  </a:moveTo>
                  <a:cubicBezTo>
                    <a:pt x="2449525" y="101762"/>
                    <a:pt x="2438586" y="103231"/>
                    <a:pt x="2432335" y="106096"/>
                  </a:cubicBezTo>
                  <a:cubicBezTo>
                    <a:pt x="2426084" y="108961"/>
                    <a:pt x="2422959" y="113593"/>
                    <a:pt x="2422959" y="119993"/>
                  </a:cubicBezTo>
                  <a:cubicBezTo>
                    <a:pt x="2422959" y="124607"/>
                    <a:pt x="2424391" y="128030"/>
                    <a:pt x="2427256" y="130262"/>
                  </a:cubicBezTo>
                  <a:cubicBezTo>
                    <a:pt x="2430121" y="132495"/>
                    <a:pt x="2433823" y="133611"/>
                    <a:pt x="2438363" y="133611"/>
                  </a:cubicBezTo>
                  <a:cubicBezTo>
                    <a:pt x="2443944" y="133611"/>
                    <a:pt x="2449097" y="132160"/>
                    <a:pt x="2453822" y="129258"/>
                  </a:cubicBezTo>
                  <a:cubicBezTo>
                    <a:pt x="2458547" y="126355"/>
                    <a:pt x="2462324" y="123044"/>
                    <a:pt x="2465152" y="119323"/>
                  </a:cubicBezTo>
                  <a:close/>
                  <a:moveTo>
                    <a:pt x="2227027" y="101687"/>
                  </a:moveTo>
                  <a:cubicBezTo>
                    <a:pt x="2211400" y="101762"/>
                    <a:pt x="2200461" y="103231"/>
                    <a:pt x="2194210" y="106096"/>
                  </a:cubicBezTo>
                  <a:cubicBezTo>
                    <a:pt x="2187959" y="108961"/>
                    <a:pt x="2184834" y="113593"/>
                    <a:pt x="2184834" y="119993"/>
                  </a:cubicBezTo>
                  <a:cubicBezTo>
                    <a:pt x="2184834" y="124607"/>
                    <a:pt x="2186266" y="128030"/>
                    <a:pt x="2189131" y="130262"/>
                  </a:cubicBezTo>
                  <a:cubicBezTo>
                    <a:pt x="2191996" y="132495"/>
                    <a:pt x="2195698" y="133611"/>
                    <a:pt x="2200238" y="133611"/>
                  </a:cubicBezTo>
                  <a:cubicBezTo>
                    <a:pt x="2205819" y="133611"/>
                    <a:pt x="2210972" y="132160"/>
                    <a:pt x="2215697" y="129258"/>
                  </a:cubicBezTo>
                  <a:cubicBezTo>
                    <a:pt x="2220422" y="126355"/>
                    <a:pt x="2224199" y="123044"/>
                    <a:pt x="2227027" y="119323"/>
                  </a:cubicBezTo>
                  <a:close/>
                  <a:moveTo>
                    <a:pt x="167804" y="86842"/>
                  </a:moveTo>
                  <a:cubicBezTo>
                    <a:pt x="164083" y="86767"/>
                    <a:pt x="160511" y="87511"/>
                    <a:pt x="157088" y="89074"/>
                  </a:cubicBezTo>
                  <a:cubicBezTo>
                    <a:pt x="153665" y="90637"/>
                    <a:pt x="150874" y="92999"/>
                    <a:pt x="148716" y="96162"/>
                  </a:cubicBezTo>
                  <a:cubicBezTo>
                    <a:pt x="146558" y="99324"/>
                    <a:pt x="145479" y="103250"/>
                    <a:pt x="145479" y="107938"/>
                  </a:cubicBezTo>
                  <a:cubicBezTo>
                    <a:pt x="145479" y="115379"/>
                    <a:pt x="147712" y="120960"/>
                    <a:pt x="152177" y="124681"/>
                  </a:cubicBezTo>
                  <a:cubicBezTo>
                    <a:pt x="156641" y="128402"/>
                    <a:pt x="161813" y="130262"/>
                    <a:pt x="167692" y="130262"/>
                  </a:cubicBezTo>
                  <a:cubicBezTo>
                    <a:pt x="171561" y="130262"/>
                    <a:pt x="175208" y="129481"/>
                    <a:pt x="178631" y="127918"/>
                  </a:cubicBezTo>
                  <a:cubicBezTo>
                    <a:pt x="182054" y="126355"/>
                    <a:pt x="184807" y="123918"/>
                    <a:pt x="186891" y="120607"/>
                  </a:cubicBezTo>
                  <a:cubicBezTo>
                    <a:pt x="188974" y="117295"/>
                    <a:pt x="190016" y="113072"/>
                    <a:pt x="190016" y="107938"/>
                  </a:cubicBezTo>
                  <a:cubicBezTo>
                    <a:pt x="190016" y="103324"/>
                    <a:pt x="189012" y="99436"/>
                    <a:pt x="187002" y="96273"/>
                  </a:cubicBezTo>
                  <a:cubicBezTo>
                    <a:pt x="184993" y="93111"/>
                    <a:pt x="182314" y="90730"/>
                    <a:pt x="178966" y="89130"/>
                  </a:cubicBezTo>
                  <a:cubicBezTo>
                    <a:pt x="175617" y="87530"/>
                    <a:pt x="171896" y="86767"/>
                    <a:pt x="167804" y="86842"/>
                  </a:cubicBezTo>
                  <a:close/>
                  <a:moveTo>
                    <a:pt x="4734409" y="63959"/>
                  </a:moveTo>
                  <a:cubicBezTo>
                    <a:pt x="4728083" y="63959"/>
                    <a:pt x="4723116" y="65485"/>
                    <a:pt x="4719507" y="68536"/>
                  </a:cubicBezTo>
                  <a:cubicBezTo>
                    <a:pt x="4715898" y="71587"/>
                    <a:pt x="4713349" y="75679"/>
                    <a:pt x="4711861" y="80814"/>
                  </a:cubicBezTo>
                  <a:cubicBezTo>
                    <a:pt x="4710373" y="85949"/>
                    <a:pt x="4709629" y="91641"/>
                    <a:pt x="4709629" y="97892"/>
                  </a:cubicBezTo>
                  <a:cubicBezTo>
                    <a:pt x="4709629" y="103994"/>
                    <a:pt x="4710373" y="109575"/>
                    <a:pt x="4711861" y="114635"/>
                  </a:cubicBezTo>
                  <a:cubicBezTo>
                    <a:pt x="4713349" y="119695"/>
                    <a:pt x="4715898" y="123732"/>
                    <a:pt x="4719507" y="126746"/>
                  </a:cubicBezTo>
                  <a:cubicBezTo>
                    <a:pt x="4723116" y="129760"/>
                    <a:pt x="4728083" y="131267"/>
                    <a:pt x="4734409" y="131267"/>
                  </a:cubicBezTo>
                  <a:cubicBezTo>
                    <a:pt x="4740883" y="131267"/>
                    <a:pt x="4745961" y="129760"/>
                    <a:pt x="4749645" y="126746"/>
                  </a:cubicBezTo>
                  <a:cubicBezTo>
                    <a:pt x="4753328" y="123732"/>
                    <a:pt x="4755933" y="119695"/>
                    <a:pt x="4757458" y="114635"/>
                  </a:cubicBezTo>
                  <a:cubicBezTo>
                    <a:pt x="4758984" y="109575"/>
                    <a:pt x="4759747" y="103994"/>
                    <a:pt x="4759747" y="97892"/>
                  </a:cubicBezTo>
                  <a:cubicBezTo>
                    <a:pt x="4759747" y="91641"/>
                    <a:pt x="4758984" y="85949"/>
                    <a:pt x="4757458" y="80814"/>
                  </a:cubicBezTo>
                  <a:cubicBezTo>
                    <a:pt x="4755933" y="75679"/>
                    <a:pt x="4753328" y="71587"/>
                    <a:pt x="4749645" y="68536"/>
                  </a:cubicBezTo>
                  <a:cubicBezTo>
                    <a:pt x="4745961" y="65485"/>
                    <a:pt x="4740883" y="63959"/>
                    <a:pt x="4734409" y="63959"/>
                  </a:cubicBezTo>
                  <a:close/>
                  <a:moveTo>
                    <a:pt x="4258159" y="63959"/>
                  </a:moveTo>
                  <a:cubicBezTo>
                    <a:pt x="4251833" y="63959"/>
                    <a:pt x="4246866" y="65485"/>
                    <a:pt x="4243257" y="68536"/>
                  </a:cubicBezTo>
                  <a:cubicBezTo>
                    <a:pt x="4239648" y="71587"/>
                    <a:pt x="4237099" y="75679"/>
                    <a:pt x="4235611" y="80814"/>
                  </a:cubicBezTo>
                  <a:cubicBezTo>
                    <a:pt x="4234123" y="85949"/>
                    <a:pt x="4233379" y="91641"/>
                    <a:pt x="4233379" y="97892"/>
                  </a:cubicBezTo>
                  <a:cubicBezTo>
                    <a:pt x="4233379" y="103994"/>
                    <a:pt x="4234123" y="109575"/>
                    <a:pt x="4235611" y="114635"/>
                  </a:cubicBezTo>
                  <a:cubicBezTo>
                    <a:pt x="4237099" y="119695"/>
                    <a:pt x="4239648" y="123732"/>
                    <a:pt x="4243257" y="126746"/>
                  </a:cubicBezTo>
                  <a:cubicBezTo>
                    <a:pt x="4246866" y="129760"/>
                    <a:pt x="4251833" y="131267"/>
                    <a:pt x="4258159" y="131267"/>
                  </a:cubicBezTo>
                  <a:cubicBezTo>
                    <a:pt x="4264633" y="131267"/>
                    <a:pt x="4269711" y="129760"/>
                    <a:pt x="4273395" y="126746"/>
                  </a:cubicBezTo>
                  <a:cubicBezTo>
                    <a:pt x="4277078" y="123732"/>
                    <a:pt x="4279683" y="119695"/>
                    <a:pt x="4281208" y="114635"/>
                  </a:cubicBezTo>
                  <a:cubicBezTo>
                    <a:pt x="4282734" y="109575"/>
                    <a:pt x="4283497" y="103994"/>
                    <a:pt x="4283497" y="97892"/>
                  </a:cubicBezTo>
                  <a:cubicBezTo>
                    <a:pt x="4283497" y="91641"/>
                    <a:pt x="4282734" y="85949"/>
                    <a:pt x="4281208" y="80814"/>
                  </a:cubicBezTo>
                  <a:cubicBezTo>
                    <a:pt x="4279683" y="75679"/>
                    <a:pt x="4277078" y="71587"/>
                    <a:pt x="4273395" y="68536"/>
                  </a:cubicBezTo>
                  <a:cubicBezTo>
                    <a:pt x="4269711" y="65485"/>
                    <a:pt x="4264633" y="63959"/>
                    <a:pt x="4258159" y="63959"/>
                  </a:cubicBezTo>
                  <a:close/>
                  <a:moveTo>
                    <a:pt x="3753334" y="63959"/>
                  </a:moveTo>
                  <a:cubicBezTo>
                    <a:pt x="3747008" y="63959"/>
                    <a:pt x="3742041" y="65485"/>
                    <a:pt x="3738432" y="68536"/>
                  </a:cubicBezTo>
                  <a:cubicBezTo>
                    <a:pt x="3734823" y="71587"/>
                    <a:pt x="3732274" y="75679"/>
                    <a:pt x="3730786" y="80814"/>
                  </a:cubicBezTo>
                  <a:cubicBezTo>
                    <a:pt x="3729298" y="85949"/>
                    <a:pt x="3728554" y="91641"/>
                    <a:pt x="3728554" y="97892"/>
                  </a:cubicBezTo>
                  <a:cubicBezTo>
                    <a:pt x="3728554" y="103994"/>
                    <a:pt x="3729298" y="109575"/>
                    <a:pt x="3730786" y="114635"/>
                  </a:cubicBezTo>
                  <a:cubicBezTo>
                    <a:pt x="3732274" y="119695"/>
                    <a:pt x="3734823" y="123732"/>
                    <a:pt x="3738432" y="126746"/>
                  </a:cubicBezTo>
                  <a:cubicBezTo>
                    <a:pt x="3742041" y="129760"/>
                    <a:pt x="3747008" y="131267"/>
                    <a:pt x="3753334" y="131267"/>
                  </a:cubicBezTo>
                  <a:cubicBezTo>
                    <a:pt x="3759808" y="131267"/>
                    <a:pt x="3764886" y="129760"/>
                    <a:pt x="3768570" y="126746"/>
                  </a:cubicBezTo>
                  <a:cubicBezTo>
                    <a:pt x="3772253" y="123732"/>
                    <a:pt x="3774858" y="119695"/>
                    <a:pt x="3776383" y="114635"/>
                  </a:cubicBezTo>
                  <a:cubicBezTo>
                    <a:pt x="3777909" y="109575"/>
                    <a:pt x="3778672" y="103994"/>
                    <a:pt x="3778672" y="97892"/>
                  </a:cubicBezTo>
                  <a:cubicBezTo>
                    <a:pt x="3778672" y="91641"/>
                    <a:pt x="3777909" y="85949"/>
                    <a:pt x="3776383" y="80814"/>
                  </a:cubicBezTo>
                  <a:cubicBezTo>
                    <a:pt x="3774858" y="75679"/>
                    <a:pt x="3772253" y="71587"/>
                    <a:pt x="3768570" y="68536"/>
                  </a:cubicBezTo>
                  <a:cubicBezTo>
                    <a:pt x="3764886" y="65485"/>
                    <a:pt x="3759808" y="63959"/>
                    <a:pt x="3753334" y="63959"/>
                  </a:cubicBezTo>
                  <a:close/>
                  <a:moveTo>
                    <a:pt x="2981809" y="63959"/>
                  </a:moveTo>
                  <a:cubicBezTo>
                    <a:pt x="2975483" y="63959"/>
                    <a:pt x="2970516" y="65485"/>
                    <a:pt x="2966907" y="68536"/>
                  </a:cubicBezTo>
                  <a:cubicBezTo>
                    <a:pt x="2963298" y="71587"/>
                    <a:pt x="2960749" y="75679"/>
                    <a:pt x="2959261" y="80814"/>
                  </a:cubicBezTo>
                  <a:cubicBezTo>
                    <a:pt x="2957773" y="85949"/>
                    <a:pt x="2957029" y="91641"/>
                    <a:pt x="2957029" y="97892"/>
                  </a:cubicBezTo>
                  <a:cubicBezTo>
                    <a:pt x="2957029" y="103994"/>
                    <a:pt x="2957773" y="109575"/>
                    <a:pt x="2959261" y="114635"/>
                  </a:cubicBezTo>
                  <a:cubicBezTo>
                    <a:pt x="2960749" y="119695"/>
                    <a:pt x="2963298" y="123732"/>
                    <a:pt x="2966907" y="126746"/>
                  </a:cubicBezTo>
                  <a:cubicBezTo>
                    <a:pt x="2970516" y="129760"/>
                    <a:pt x="2975483" y="131267"/>
                    <a:pt x="2981809" y="131267"/>
                  </a:cubicBezTo>
                  <a:cubicBezTo>
                    <a:pt x="2988283" y="131267"/>
                    <a:pt x="2993361" y="129760"/>
                    <a:pt x="2997045" y="126746"/>
                  </a:cubicBezTo>
                  <a:cubicBezTo>
                    <a:pt x="3000728" y="123732"/>
                    <a:pt x="3003333" y="119695"/>
                    <a:pt x="3004858" y="114635"/>
                  </a:cubicBezTo>
                  <a:cubicBezTo>
                    <a:pt x="3006384" y="109575"/>
                    <a:pt x="3007147" y="103994"/>
                    <a:pt x="3007147" y="97892"/>
                  </a:cubicBezTo>
                  <a:cubicBezTo>
                    <a:pt x="3007147" y="91641"/>
                    <a:pt x="3006384" y="85949"/>
                    <a:pt x="3004858" y="80814"/>
                  </a:cubicBezTo>
                  <a:cubicBezTo>
                    <a:pt x="3003333" y="75679"/>
                    <a:pt x="3000728" y="71587"/>
                    <a:pt x="2997045" y="68536"/>
                  </a:cubicBezTo>
                  <a:cubicBezTo>
                    <a:pt x="2993361" y="65485"/>
                    <a:pt x="2988283" y="63959"/>
                    <a:pt x="2981809" y="63959"/>
                  </a:cubicBezTo>
                  <a:close/>
                  <a:moveTo>
                    <a:pt x="1274899" y="63848"/>
                  </a:moveTo>
                  <a:cubicBezTo>
                    <a:pt x="1268202" y="63848"/>
                    <a:pt x="1262472" y="65727"/>
                    <a:pt x="1257709" y="69484"/>
                  </a:cubicBezTo>
                  <a:cubicBezTo>
                    <a:pt x="1252947" y="73242"/>
                    <a:pt x="1249524" y="77354"/>
                    <a:pt x="1247440" y="81819"/>
                  </a:cubicBezTo>
                  <a:lnTo>
                    <a:pt x="1247440" y="113965"/>
                  </a:lnTo>
                  <a:cubicBezTo>
                    <a:pt x="1249821" y="118728"/>
                    <a:pt x="1253151" y="122821"/>
                    <a:pt x="1257430" y="126244"/>
                  </a:cubicBezTo>
                  <a:cubicBezTo>
                    <a:pt x="1261709" y="129667"/>
                    <a:pt x="1266750" y="131378"/>
                    <a:pt x="1272555" y="131378"/>
                  </a:cubicBezTo>
                  <a:cubicBezTo>
                    <a:pt x="1279996" y="131378"/>
                    <a:pt x="1285689" y="128513"/>
                    <a:pt x="1289633" y="122784"/>
                  </a:cubicBezTo>
                  <a:cubicBezTo>
                    <a:pt x="1293577" y="117054"/>
                    <a:pt x="1295549" y="108756"/>
                    <a:pt x="1295549" y="97892"/>
                  </a:cubicBezTo>
                  <a:cubicBezTo>
                    <a:pt x="1295549" y="86358"/>
                    <a:pt x="1293707" y="77800"/>
                    <a:pt x="1290023" y="72219"/>
                  </a:cubicBezTo>
                  <a:cubicBezTo>
                    <a:pt x="1286340" y="66638"/>
                    <a:pt x="1281298" y="63848"/>
                    <a:pt x="1274899" y="63848"/>
                  </a:cubicBezTo>
                  <a:close/>
                  <a:moveTo>
                    <a:pt x="5066667" y="61950"/>
                  </a:moveTo>
                  <a:cubicBezTo>
                    <a:pt x="5059821" y="61950"/>
                    <a:pt x="5054221" y="63885"/>
                    <a:pt x="5049868" y="67754"/>
                  </a:cubicBezTo>
                  <a:cubicBezTo>
                    <a:pt x="5045515" y="71624"/>
                    <a:pt x="5043115" y="77242"/>
                    <a:pt x="5042669" y="84609"/>
                  </a:cubicBezTo>
                  <a:lnTo>
                    <a:pt x="5089884" y="84609"/>
                  </a:lnTo>
                  <a:cubicBezTo>
                    <a:pt x="5089661" y="77019"/>
                    <a:pt x="5087410" y="71345"/>
                    <a:pt x="5083131" y="67587"/>
                  </a:cubicBezTo>
                  <a:cubicBezTo>
                    <a:pt x="5078852" y="63829"/>
                    <a:pt x="5073364" y="61950"/>
                    <a:pt x="5066667" y="61950"/>
                  </a:cubicBezTo>
                  <a:close/>
                  <a:moveTo>
                    <a:pt x="4085592" y="61950"/>
                  </a:moveTo>
                  <a:cubicBezTo>
                    <a:pt x="4078746" y="61950"/>
                    <a:pt x="4073147" y="63885"/>
                    <a:pt x="4068793" y="67754"/>
                  </a:cubicBezTo>
                  <a:cubicBezTo>
                    <a:pt x="4064440" y="71624"/>
                    <a:pt x="4062040" y="77242"/>
                    <a:pt x="4061594" y="84609"/>
                  </a:cubicBezTo>
                  <a:lnTo>
                    <a:pt x="4108810" y="84609"/>
                  </a:lnTo>
                  <a:cubicBezTo>
                    <a:pt x="4108586" y="77019"/>
                    <a:pt x="4106335" y="71345"/>
                    <a:pt x="4102057" y="67587"/>
                  </a:cubicBezTo>
                  <a:cubicBezTo>
                    <a:pt x="4097778" y="63829"/>
                    <a:pt x="4092290" y="61950"/>
                    <a:pt x="4085592" y="61950"/>
                  </a:cubicBezTo>
                  <a:close/>
                  <a:moveTo>
                    <a:pt x="3228342" y="61950"/>
                  </a:moveTo>
                  <a:cubicBezTo>
                    <a:pt x="3221496" y="61950"/>
                    <a:pt x="3215897" y="63885"/>
                    <a:pt x="3211543" y="67754"/>
                  </a:cubicBezTo>
                  <a:cubicBezTo>
                    <a:pt x="3207190" y="71624"/>
                    <a:pt x="3204790" y="77242"/>
                    <a:pt x="3204344" y="84609"/>
                  </a:cubicBezTo>
                  <a:lnTo>
                    <a:pt x="3251559" y="84609"/>
                  </a:lnTo>
                  <a:cubicBezTo>
                    <a:pt x="3251336" y="77019"/>
                    <a:pt x="3249085" y="71345"/>
                    <a:pt x="3244806" y="67587"/>
                  </a:cubicBezTo>
                  <a:cubicBezTo>
                    <a:pt x="3240528" y="63829"/>
                    <a:pt x="3235040" y="61950"/>
                    <a:pt x="3228342" y="61950"/>
                  </a:cubicBezTo>
                  <a:close/>
                  <a:moveTo>
                    <a:pt x="1866267" y="61950"/>
                  </a:moveTo>
                  <a:cubicBezTo>
                    <a:pt x="1859421" y="61950"/>
                    <a:pt x="1853822" y="63885"/>
                    <a:pt x="1849468" y="67754"/>
                  </a:cubicBezTo>
                  <a:cubicBezTo>
                    <a:pt x="1845115" y="71624"/>
                    <a:pt x="1842715" y="77242"/>
                    <a:pt x="1842269" y="84609"/>
                  </a:cubicBezTo>
                  <a:lnTo>
                    <a:pt x="1889485" y="84609"/>
                  </a:lnTo>
                  <a:cubicBezTo>
                    <a:pt x="1889261" y="77019"/>
                    <a:pt x="1887010" y="71345"/>
                    <a:pt x="1882731" y="67587"/>
                  </a:cubicBezTo>
                  <a:cubicBezTo>
                    <a:pt x="1878453" y="63829"/>
                    <a:pt x="1872965" y="61950"/>
                    <a:pt x="1866267" y="61950"/>
                  </a:cubicBezTo>
                  <a:close/>
                  <a:moveTo>
                    <a:pt x="1399542" y="61950"/>
                  </a:moveTo>
                  <a:cubicBezTo>
                    <a:pt x="1392696" y="61950"/>
                    <a:pt x="1387097" y="63885"/>
                    <a:pt x="1382743" y="67754"/>
                  </a:cubicBezTo>
                  <a:cubicBezTo>
                    <a:pt x="1378390" y="71624"/>
                    <a:pt x="1375990" y="77242"/>
                    <a:pt x="1375544" y="84609"/>
                  </a:cubicBezTo>
                  <a:lnTo>
                    <a:pt x="1422760" y="84609"/>
                  </a:lnTo>
                  <a:cubicBezTo>
                    <a:pt x="1422536" y="77019"/>
                    <a:pt x="1420285" y="71345"/>
                    <a:pt x="1416006" y="67587"/>
                  </a:cubicBezTo>
                  <a:cubicBezTo>
                    <a:pt x="1411728" y="63829"/>
                    <a:pt x="1406240" y="61950"/>
                    <a:pt x="1399542" y="61950"/>
                  </a:cubicBezTo>
                  <a:close/>
                  <a:moveTo>
                    <a:pt x="1028067" y="61950"/>
                  </a:moveTo>
                  <a:cubicBezTo>
                    <a:pt x="1021221" y="61950"/>
                    <a:pt x="1015622" y="63885"/>
                    <a:pt x="1011268" y="67754"/>
                  </a:cubicBezTo>
                  <a:cubicBezTo>
                    <a:pt x="1006915" y="71624"/>
                    <a:pt x="1004515" y="77242"/>
                    <a:pt x="1004069" y="84609"/>
                  </a:cubicBezTo>
                  <a:lnTo>
                    <a:pt x="1051285" y="84609"/>
                  </a:lnTo>
                  <a:cubicBezTo>
                    <a:pt x="1051061" y="77019"/>
                    <a:pt x="1048810" y="71345"/>
                    <a:pt x="1044531" y="67587"/>
                  </a:cubicBezTo>
                  <a:cubicBezTo>
                    <a:pt x="1040253" y="63829"/>
                    <a:pt x="1034765" y="61950"/>
                    <a:pt x="1028067" y="61950"/>
                  </a:cubicBezTo>
                  <a:close/>
                  <a:moveTo>
                    <a:pt x="847092" y="61950"/>
                  </a:moveTo>
                  <a:cubicBezTo>
                    <a:pt x="840246" y="61950"/>
                    <a:pt x="834647" y="63885"/>
                    <a:pt x="830293" y="67754"/>
                  </a:cubicBezTo>
                  <a:cubicBezTo>
                    <a:pt x="825940" y="71624"/>
                    <a:pt x="823540" y="77242"/>
                    <a:pt x="823094" y="84609"/>
                  </a:cubicBezTo>
                  <a:lnTo>
                    <a:pt x="870310" y="84609"/>
                  </a:lnTo>
                  <a:cubicBezTo>
                    <a:pt x="870086" y="77019"/>
                    <a:pt x="867835" y="71345"/>
                    <a:pt x="863556" y="67587"/>
                  </a:cubicBezTo>
                  <a:cubicBezTo>
                    <a:pt x="859278" y="63829"/>
                    <a:pt x="853790" y="61950"/>
                    <a:pt x="847092" y="61950"/>
                  </a:cubicBezTo>
                  <a:close/>
                  <a:moveTo>
                    <a:pt x="637542" y="61950"/>
                  </a:moveTo>
                  <a:cubicBezTo>
                    <a:pt x="630696" y="61950"/>
                    <a:pt x="625097" y="63885"/>
                    <a:pt x="620743" y="67754"/>
                  </a:cubicBezTo>
                  <a:cubicBezTo>
                    <a:pt x="616390" y="71624"/>
                    <a:pt x="613990" y="77242"/>
                    <a:pt x="613544" y="84609"/>
                  </a:cubicBezTo>
                  <a:lnTo>
                    <a:pt x="660760" y="84609"/>
                  </a:lnTo>
                  <a:cubicBezTo>
                    <a:pt x="660536" y="77019"/>
                    <a:pt x="658285" y="71345"/>
                    <a:pt x="654006" y="67587"/>
                  </a:cubicBezTo>
                  <a:cubicBezTo>
                    <a:pt x="649728" y="63829"/>
                    <a:pt x="644240" y="61950"/>
                    <a:pt x="637542" y="61950"/>
                  </a:cubicBezTo>
                  <a:close/>
                  <a:moveTo>
                    <a:pt x="4341056" y="43086"/>
                  </a:moveTo>
                  <a:lnTo>
                    <a:pt x="4370636" y="43086"/>
                  </a:lnTo>
                  <a:lnTo>
                    <a:pt x="4370636" y="110617"/>
                  </a:lnTo>
                  <a:cubicBezTo>
                    <a:pt x="4370636" y="114338"/>
                    <a:pt x="4371175" y="117630"/>
                    <a:pt x="4372254" y="120495"/>
                  </a:cubicBezTo>
                  <a:cubicBezTo>
                    <a:pt x="4373333" y="123360"/>
                    <a:pt x="4375119" y="125574"/>
                    <a:pt x="4377612" y="127137"/>
                  </a:cubicBezTo>
                  <a:cubicBezTo>
                    <a:pt x="4380105" y="128699"/>
                    <a:pt x="4383398" y="129481"/>
                    <a:pt x="4387490" y="129481"/>
                  </a:cubicBezTo>
                  <a:cubicBezTo>
                    <a:pt x="4393443" y="129481"/>
                    <a:pt x="4398522" y="128160"/>
                    <a:pt x="4402727" y="125518"/>
                  </a:cubicBezTo>
                  <a:cubicBezTo>
                    <a:pt x="4406931" y="122877"/>
                    <a:pt x="4410596" y="119658"/>
                    <a:pt x="4413721" y="115863"/>
                  </a:cubicBezTo>
                  <a:lnTo>
                    <a:pt x="4413721" y="43086"/>
                  </a:lnTo>
                  <a:lnTo>
                    <a:pt x="4443301" y="43086"/>
                  </a:lnTo>
                  <a:lnTo>
                    <a:pt x="4443301" y="152028"/>
                  </a:lnTo>
                  <a:lnTo>
                    <a:pt x="4414726" y="152028"/>
                  </a:lnTo>
                  <a:lnTo>
                    <a:pt x="4414279" y="135620"/>
                  </a:lnTo>
                  <a:cubicBezTo>
                    <a:pt x="4410633" y="140234"/>
                    <a:pt x="4405647" y="144364"/>
                    <a:pt x="4399322" y="148010"/>
                  </a:cubicBezTo>
                  <a:cubicBezTo>
                    <a:pt x="4392997" y="151656"/>
                    <a:pt x="4385109" y="153479"/>
                    <a:pt x="4375658" y="153479"/>
                  </a:cubicBezTo>
                  <a:cubicBezTo>
                    <a:pt x="4364645" y="153479"/>
                    <a:pt x="4356125" y="150075"/>
                    <a:pt x="4350097" y="143266"/>
                  </a:cubicBezTo>
                  <a:cubicBezTo>
                    <a:pt x="4344070" y="136457"/>
                    <a:pt x="4341056" y="126765"/>
                    <a:pt x="4341056" y="114189"/>
                  </a:cubicBezTo>
                  <a:close/>
                  <a:moveTo>
                    <a:pt x="3517032" y="43086"/>
                  </a:moveTo>
                  <a:lnTo>
                    <a:pt x="3547058" y="43086"/>
                  </a:lnTo>
                  <a:lnTo>
                    <a:pt x="3568043" y="119993"/>
                  </a:lnTo>
                  <a:lnTo>
                    <a:pt x="3589027" y="43086"/>
                  </a:lnTo>
                  <a:lnTo>
                    <a:pt x="3620058" y="43086"/>
                  </a:lnTo>
                  <a:lnTo>
                    <a:pt x="3641489" y="119881"/>
                  </a:lnTo>
                  <a:lnTo>
                    <a:pt x="3662139" y="43086"/>
                  </a:lnTo>
                  <a:lnTo>
                    <a:pt x="3690156" y="43086"/>
                  </a:lnTo>
                  <a:lnTo>
                    <a:pt x="3655888" y="152028"/>
                  </a:lnTo>
                  <a:lnTo>
                    <a:pt x="3625639" y="152028"/>
                  </a:lnTo>
                  <a:lnTo>
                    <a:pt x="3603650" y="73670"/>
                  </a:lnTo>
                  <a:lnTo>
                    <a:pt x="3581437" y="152028"/>
                  </a:lnTo>
                  <a:lnTo>
                    <a:pt x="3551299" y="152028"/>
                  </a:lnTo>
                  <a:close/>
                  <a:moveTo>
                    <a:pt x="1560760" y="43086"/>
                  </a:moveTo>
                  <a:lnTo>
                    <a:pt x="1590340" y="43086"/>
                  </a:lnTo>
                  <a:lnTo>
                    <a:pt x="1590340" y="152028"/>
                  </a:lnTo>
                  <a:lnTo>
                    <a:pt x="1560760" y="152028"/>
                  </a:lnTo>
                  <a:close/>
                  <a:moveTo>
                    <a:pt x="1091729" y="43086"/>
                  </a:moveTo>
                  <a:lnTo>
                    <a:pt x="1123317" y="43086"/>
                  </a:lnTo>
                  <a:lnTo>
                    <a:pt x="1144601" y="78154"/>
                  </a:lnTo>
                  <a:lnTo>
                    <a:pt x="1165622" y="43086"/>
                  </a:lnTo>
                  <a:lnTo>
                    <a:pt x="1197211" y="43086"/>
                  </a:lnTo>
                  <a:lnTo>
                    <a:pt x="1162304" y="95446"/>
                  </a:lnTo>
                  <a:lnTo>
                    <a:pt x="1200559" y="152028"/>
                  </a:lnTo>
                  <a:lnTo>
                    <a:pt x="1168970" y="152028"/>
                  </a:lnTo>
                  <a:lnTo>
                    <a:pt x="1144196" y="112996"/>
                  </a:lnTo>
                  <a:lnTo>
                    <a:pt x="1119522" y="152028"/>
                  </a:lnTo>
                  <a:lnTo>
                    <a:pt x="1088045" y="152028"/>
                  </a:lnTo>
                  <a:lnTo>
                    <a:pt x="1126419" y="94975"/>
                  </a:lnTo>
                  <a:close/>
                  <a:moveTo>
                    <a:pt x="269007" y="43086"/>
                  </a:moveTo>
                  <a:lnTo>
                    <a:pt x="299033" y="43086"/>
                  </a:lnTo>
                  <a:lnTo>
                    <a:pt x="320017" y="119993"/>
                  </a:lnTo>
                  <a:lnTo>
                    <a:pt x="341002" y="43086"/>
                  </a:lnTo>
                  <a:lnTo>
                    <a:pt x="372033" y="43086"/>
                  </a:lnTo>
                  <a:lnTo>
                    <a:pt x="393464" y="119881"/>
                  </a:lnTo>
                  <a:lnTo>
                    <a:pt x="414114" y="43086"/>
                  </a:lnTo>
                  <a:lnTo>
                    <a:pt x="442131" y="43086"/>
                  </a:lnTo>
                  <a:lnTo>
                    <a:pt x="407863" y="152028"/>
                  </a:lnTo>
                  <a:lnTo>
                    <a:pt x="377614" y="152028"/>
                  </a:lnTo>
                  <a:lnTo>
                    <a:pt x="355625" y="73670"/>
                  </a:lnTo>
                  <a:lnTo>
                    <a:pt x="333412" y="152028"/>
                  </a:lnTo>
                  <a:lnTo>
                    <a:pt x="303274" y="152028"/>
                  </a:lnTo>
                  <a:close/>
                  <a:moveTo>
                    <a:pt x="3899408" y="41635"/>
                  </a:moveTo>
                  <a:lnTo>
                    <a:pt x="3901641" y="41635"/>
                  </a:lnTo>
                  <a:lnTo>
                    <a:pt x="3901641" y="66526"/>
                  </a:lnTo>
                  <a:lnTo>
                    <a:pt x="3898850" y="66526"/>
                  </a:lnTo>
                  <a:cubicBezTo>
                    <a:pt x="3894460" y="66526"/>
                    <a:pt x="3890255" y="66917"/>
                    <a:pt x="3886237" y="67698"/>
                  </a:cubicBezTo>
                  <a:cubicBezTo>
                    <a:pt x="3882219" y="68480"/>
                    <a:pt x="3878572" y="69819"/>
                    <a:pt x="3875298" y="71717"/>
                  </a:cubicBezTo>
                  <a:cubicBezTo>
                    <a:pt x="3872024" y="73614"/>
                    <a:pt x="3869196" y="76238"/>
                    <a:pt x="3866815" y="79586"/>
                  </a:cubicBezTo>
                  <a:lnTo>
                    <a:pt x="3866815" y="152028"/>
                  </a:lnTo>
                  <a:lnTo>
                    <a:pt x="3837235" y="152028"/>
                  </a:lnTo>
                  <a:lnTo>
                    <a:pt x="3837235" y="43086"/>
                  </a:lnTo>
                  <a:lnTo>
                    <a:pt x="3865587" y="43086"/>
                  </a:lnTo>
                  <a:lnTo>
                    <a:pt x="3866145" y="61950"/>
                  </a:lnTo>
                  <a:cubicBezTo>
                    <a:pt x="3868973" y="55402"/>
                    <a:pt x="3873215" y="50379"/>
                    <a:pt x="3878870" y="46881"/>
                  </a:cubicBezTo>
                  <a:cubicBezTo>
                    <a:pt x="3884526" y="43384"/>
                    <a:pt x="3891372" y="41635"/>
                    <a:pt x="3899408" y="41635"/>
                  </a:cubicBezTo>
                  <a:close/>
                  <a:moveTo>
                    <a:pt x="2584958" y="41635"/>
                  </a:moveTo>
                  <a:lnTo>
                    <a:pt x="2587191" y="41635"/>
                  </a:lnTo>
                  <a:lnTo>
                    <a:pt x="2587191" y="66526"/>
                  </a:lnTo>
                  <a:lnTo>
                    <a:pt x="2584400" y="66526"/>
                  </a:lnTo>
                  <a:cubicBezTo>
                    <a:pt x="2580010" y="66526"/>
                    <a:pt x="2575805" y="66917"/>
                    <a:pt x="2571787" y="67698"/>
                  </a:cubicBezTo>
                  <a:cubicBezTo>
                    <a:pt x="2567769" y="68480"/>
                    <a:pt x="2564122" y="69819"/>
                    <a:pt x="2560848" y="71717"/>
                  </a:cubicBezTo>
                  <a:cubicBezTo>
                    <a:pt x="2557574" y="73614"/>
                    <a:pt x="2554746" y="76238"/>
                    <a:pt x="2552365" y="79586"/>
                  </a:cubicBezTo>
                  <a:lnTo>
                    <a:pt x="2552365" y="152028"/>
                  </a:lnTo>
                  <a:lnTo>
                    <a:pt x="2522785" y="152028"/>
                  </a:lnTo>
                  <a:lnTo>
                    <a:pt x="2522785" y="43086"/>
                  </a:lnTo>
                  <a:lnTo>
                    <a:pt x="2551137" y="43086"/>
                  </a:lnTo>
                  <a:lnTo>
                    <a:pt x="2551695" y="61950"/>
                  </a:lnTo>
                  <a:cubicBezTo>
                    <a:pt x="2554523" y="55402"/>
                    <a:pt x="2558765" y="50379"/>
                    <a:pt x="2564420" y="46881"/>
                  </a:cubicBezTo>
                  <a:cubicBezTo>
                    <a:pt x="2570076" y="43384"/>
                    <a:pt x="2576922" y="41635"/>
                    <a:pt x="2584958" y="41635"/>
                  </a:cubicBezTo>
                  <a:close/>
                  <a:moveTo>
                    <a:pt x="1537208" y="41635"/>
                  </a:moveTo>
                  <a:lnTo>
                    <a:pt x="1539441" y="41635"/>
                  </a:lnTo>
                  <a:lnTo>
                    <a:pt x="1539441" y="66526"/>
                  </a:lnTo>
                  <a:lnTo>
                    <a:pt x="1536650" y="66526"/>
                  </a:lnTo>
                  <a:cubicBezTo>
                    <a:pt x="1532260" y="66526"/>
                    <a:pt x="1528055" y="66917"/>
                    <a:pt x="1524037" y="67698"/>
                  </a:cubicBezTo>
                  <a:cubicBezTo>
                    <a:pt x="1520019" y="68480"/>
                    <a:pt x="1516372" y="69819"/>
                    <a:pt x="1513098" y="71717"/>
                  </a:cubicBezTo>
                  <a:cubicBezTo>
                    <a:pt x="1509824" y="73614"/>
                    <a:pt x="1506996" y="76238"/>
                    <a:pt x="1504615" y="79586"/>
                  </a:cubicBezTo>
                  <a:lnTo>
                    <a:pt x="1504615" y="152028"/>
                  </a:lnTo>
                  <a:lnTo>
                    <a:pt x="1475035" y="152028"/>
                  </a:lnTo>
                  <a:lnTo>
                    <a:pt x="1475035" y="43086"/>
                  </a:lnTo>
                  <a:lnTo>
                    <a:pt x="1503387" y="43086"/>
                  </a:lnTo>
                  <a:lnTo>
                    <a:pt x="1503945" y="61950"/>
                  </a:lnTo>
                  <a:cubicBezTo>
                    <a:pt x="1506773" y="55402"/>
                    <a:pt x="1511015" y="50379"/>
                    <a:pt x="1516670" y="46881"/>
                  </a:cubicBezTo>
                  <a:cubicBezTo>
                    <a:pt x="1522326" y="43384"/>
                    <a:pt x="1529172" y="41635"/>
                    <a:pt x="1537208" y="41635"/>
                  </a:cubicBezTo>
                  <a:close/>
                  <a:moveTo>
                    <a:pt x="775208" y="41635"/>
                  </a:moveTo>
                  <a:lnTo>
                    <a:pt x="777441" y="41635"/>
                  </a:lnTo>
                  <a:lnTo>
                    <a:pt x="777441" y="66526"/>
                  </a:lnTo>
                  <a:lnTo>
                    <a:pt x="774650" y="66526"/>
                  </a:lnTo>
                  <a:cubicBezTo>
                    <a:pt x="770260" y="66526"/>
                    <a:pt x="766055" y="66917"/>
                    <a:pt x="762037" y="67698"/>
                  </a:cubicBezTo>
                  <a:cubicBezTo>
                    <a:pt x="758019" y="68480"/>
                    <a:pt x="754372" y="69819"/>
                    <a:pt x="751098" y="71717"/>
                  </a:cubicBezTo>
                  <a:cubicBezTo>
                    <a:pt x="747824" y="73614"/>
                    <a:pt x="744996" y="76238"/>
                    <a:pt x="742615" y="79586"/>
                  </a:cubicBezTo>
                  <a:lnTo>
                    <a:pt x="742615" y="152028"/>
                  </a:lnTo>
                  <a:lnTo>
                    <a:pt x="713035" y="152028"/>
                  </a:lnTo>
                  <a:lnTo>
                    <a:pt x="713035" y="43086"/>
                  </a:lnTo>
                  <a:lnTo>
                    <a:pt x="741387" y="43086"/>
                  </a:lnTo>
                  <a:lnTo>
                    <a:pt x="741945" y="61950"/>
                  </a:lnTo>
                  <a:cubicBezTo>
                    <a:pt x="744773" y="55402"/>
                    <a:pt x="749015" y="50379"/>
                    <a:pt x="754670" y="46881"/>
                  </a:cubicBezTo>
                  <a:cubicBezTo>
                    <a:pt x="760326" y="43384"/>
                    <a:pt x="767172" y="41635"/>
                    <a:pt x="775208" y="41635"/>
                  </a:cubicBezTo>
                  <a:close/>
                  <a:moveTo>
                    <a:pt x="4885394" y="41523"/>
                  </a:moveTo>
                  <a:cubicBezTo>
                    <a:pt x="4896333" y="41523"/>
                    <a:pt x="4904723" y="44965"/>
                    <a:pt x="4910565" y="51848"/>
                  </a:cubicBezTo>
                  <a:lnTo>
                    <a:pt x="4915880" y="61949"/>
                  </a:lnTo>
                  <a:lnTo>
                    <a:pt x="4915532" y="60164"/>
                  </a:lnTo>
                  <a:cubicBezTo>
                    <a:pt x="4920220" y="55178"/>
                    <a:pt x="4925969" y="50825"/>
                    <a:pt x="4932777" y="47104"/>
                  </a:cubicBezTo>
                  <a:cubicBezTo>
                    <a:pt x="4939587" y="43384"/>
                    <a:pt x="4947605" y="41523"/>
                    <a:pt x="4956831" y="41523"/>
                  </a:cubicBezTo>
                  <a:cubicBezTo>
                    <a:pt x="4967696" y="41523"/>
                    <a:pt x="4976087" y="44965"/>
                    <a:pt x="4982003" y="51848"/>
                  </a:cubicBezTo>
                  <a:cubicBezTo>
                    <a:pt x="4987918" y="58732"/>
                    <a:pt x="4990876" y="68498"/>
                    <a:pt x="4990876" y="81149"/>
                  </a:cubicBezTo>
                  <a:lnTo>
                    <a:pt x="4990876" y="152028"/>
                  </a:lnTo>
                  <a:lnTo>
                    <a:pt x="4961297" y="152028"/>
                  </a:lnTo>
                  <a:lnTo>
                    <a:pt x="4961297" y="84944"/>
                  </a:lnTo>
                  <a:cubicBezTo>
                    <a:pt x="4961297" y="81000"/>
                    <a:pt x="4960757" y="77540"/>
                    <a:pt x="4959678" y="74563"/>
                  </a:cubicBezTo>
                  <a:cubicBezTo>
                    <a:pt x="4958599" y="71587"/>
                    <a:pt x="4956851" y="69280"/>
                    <a:pt x="4954432" y="67643"/>
                  </a:cubicBezTo>
                  <a:cubicBezTo>
                    <a:pt x="4952013" y="66006"/>
                    <a:pt x="4948869" y="65187"/>
                    <a:pt x="4945000" y="65187"/>
                  </a:cubicBezTo>
                  <a:cubicBezTo>
                    <a:pt x="4939270" y="65187"/>
                    <a:pt x="4934340" y="66452"/>
                    <a:pt x="4930210" y="68982"/>
                  </a:cubicBezTo>
                  <a:cubicBezTo>
                    <a:pt x="4926080" y="71512"/>
                    <a:pt x="4922378" y="74675"/>
                    <a:pt x="4919104" y="78470"/>
                  </a:cubicBezTo>
                  <a:lnTo>
                    <a:pt x="4918725" y="76530"/>
                  </a:lnTo>
                  <a:lnTo>
                    <a:pt x="4919327" y="81149"/>
                  </a:lnTo>
                  <a:lnTo>
                    <a:pt x="4919327" y="152028"/>
                  </a:lnTo>
                  <a:lnTo>
                    <a:pt x="4889747" y="152028"/>
                  </a:lnTo>
                  <a:lnTo>
                    <a:pt x="4889747" y="84944"/>
                  </a:lnTo>
                  <a:cubicBezTo>
                    <a:pt x="4889747" y="81000"/>
                    <a:pt x="4889208" y="77540"/>
                    <a:pt x="4888129" y="74563"/>
                  </a:cubicBezTo>
                  <a:cubicBezTo>
                    <a:pt x="4887050" y="71587"/>
                    <a:pt x="4885301" y="69280"/>
                    <a:pt x="4882883" y="67643"/>
                  </a:cubicBezTo>
                  <a:cubicBezTo>
                    <a:pt x="4880465" y="66006"/>
                    <a:pt x="4877321" y="65187"/>
                    <a:pt x="4873451" y="65187"/>
                  </a:cubicBezTo>
                  <a:cubicBezTo>
                    <a:pt x="4867721" y="65187"/>
                    <a:pt x="4862809" y="66564"/>
                    <a:pt x="4858717" y="69317"/>
                  </a:cubicBezTo>
                  <a:cubicBezTo>
                    <a:pt x="4854624" y="72070"/>
                    <a:pt x="4851015" y="75419"/>
                    <a:pt x="4847889" y="79363"/>
                  </a:cubicBezTo>
                  <a:lnTo>
                    <a:pt x="4847889" y="152028"/>
                  </a:lnTo>
                  <a:lnTo>
                    <a:pt x="4818310" y="152028"/>
                  </a:lnTo>
                  <a:lnTo>
                    <a:pt x="4818310" y="43086"/>
                  </a:lnTo>
                  <a:lnTo>
                    <a:pt x="4846773" y="43086"/>
                  </a:lnTo>
                  <a:lnTo>
                    <a:pt x="4847331" y="59383"/>
                  </a:lnTo>
                  <a:cubicBezTo>
                    <a:pt x="4850903" y="54695"/>
                    <a:pt x="4855833" y="50546"/>
                    <a:pt x="4862121" y="46937"/>
                  </a:cubicBezTo>
                  <a:cubicBezTo>
                    <a:pt x="4868409" y="43328"/>
                    <a:pt x="4876167" y="41523"/>
                    <a:pt x="4885394" y="41523"/>
                  </a:cubicBezTo>
                  <a:close/>
                  <a:moveTo>
                    <a:pt x="2675595" y="41523"/>
                  </a:moveTo>
                  <a:cubicBezTo>
                    <a:pt x="2686534" y="41523"/>
                    <a:pt x="2694924" y="44965"/>
                    <a:pt x="2700765" y="51848"/>
                  </a:cubicBezTo>
                  <a:lnTo>
                    <a:pt x="2706081" y="61949"/>
                  </a:lnTo>
                  <a:lnTo>
                    <a:pt x="2705732" y="60164"/>
                  </a:lnTo>
                  <a:cubicBezTo>
                    <a:pt x="2710420" y="55178"/>
                    <a:pt x="2716169" y="50825"/>
                    <a:pt x="2722978" y="47104"/>
                  </a:cubicBezTo>
                  <a:cubicBezTo>
                    <a:pt x="2729787" y="43384"/>
                    <a:pt x="2737805" y="41523"/>
                    <a:pt x="2747032" y="41523"/>
                  </a:cubicBezTo>
                  <a:cubicBezTo>
                    <a:pt x="2757897" y="41523"/>
                    <a:pt x="2766287" y="44965"/>
                    <a:pt x="2772203" y="51848"/>
                  </a:cubicBezTo>
                  <a:cubicBezTo>
                    <a:pt x="2778119" y="58732"/>
                    <a:pt x="2781077" y="68498"/>
                    <a:pt x="2781077" y="81149"/>
                  </a:cubicBezTo>
                  <a:lnTo>
                    <a:pt x="2781077" y="152028"/>
                  </a:lnTo>
                  <a:lnTo>
                    <a:pt x="2751497" y="152028"/>
                  </a:lnTo>
                  <a:lnTo>
                    <a:pt x="2751497" y="84944"/>
                  </a:lnTo>
                  <a:cubicBezTo>
                    <a:pt x="2751497" y="81000"/>
                    <a:pt x="2750957" y="77540"/>
                    <a:pt x="2749878" y="74563"/>
                  </a:cubicBezTo>
                  <a:cubicBezTo>
                    <a:pt x="2748799" y="71587"/>
                    <a:pt x="2747051" y="69280"/>
                    <a:pt x="2744632" y="67643"/>
                  </a:cubicBezTo>
                  <a:cubicBezTo>
                    <a:pt x="2742214" y="66006"/>
                    <a:pt x="2739070" y="65187"/>
                    <a:pt x="2735200" y="65187"/>
                  </a:cubicBezTo>
                  <a:cubicBezTo>
                    <a:pt x="2729470" y="65187"/>
                    <a:pt x="2724541" y="66452"/>
                    <a:pt x="2720411" y="68982"/>
                  </a:cubicBezTo>
                  <a:cubicBezTo>
                    <a:pt x="2716281" y="71512"/>
                    <a:pt x="2712578" y="74675"/>
                    <a:pt x="2709304" y="78470"/>
                  </a:cubicBezTo>
                  <a:lnTo>
                    <a:pt x="2708925" y="76530"/>
                  </a:lnTo>
                  <a:lnTo>
                    <a:pt x="2709527" y="81149"/>
                  </a:lnTo>
                  <a:lnTo>
                    <a:pt x="2709527" y="152028"/>
                  </a:lnTo>
                  <a:lnTo>
                    <a:pt x="2679948" y="152028"/>
                  </a:lnTo>
                  <a:lnTo>
                    <a:pt x="2679948" y="84944"/>
                  </a:lnTo>
                  <a:cubicBezTo>
                    <a:pt x="2679948" y="81000"/>
                    <a:pt x="2679408" y="77540"/>
                    <a:pt x="2678329" y="74563"/>
                  </a:cubicBezTo>
                  <a:cubicBezTo>
                    <a:pt x="2677250" y="71587"/>
                    <a:pt x="2675502" y="69280"/>
                    <a:pt x="2673083" y="67643"/>
                  </a:cubicBezTo>
                  <a:cubicBezTo>
                    <a:pt x="2670665" y="66006"/>
                    <a:pt x="2667521" y="65187"/>
                    <a:pt x="2663651" y="65187"/>
                  </a:cubicBezTo>
                  <a:cubicBezTo>
                    <a:pt x="2657921" y="65187"/>
                    <a:pt x="2653010" y="66564"/>
                    <a:pt x="2648917" y="69317"/>
                  </a:cubicBezTo>
                  <a:cubicBezTo>
                    <a:pt x="2644824" y="72070"/>
                    <a:pt x="2641215" y="75419"/>
                    <a:pt x="2638090" y="79363"/>
                  </a:cubicBezTo>
                  <a:lnTo>
                    <a:pt x="2638090" y="152028"/>
                  </a:lnTo>
                  <a:lnTo>
                    <a:pt x="2608510" y="152028"/>
                  </a:lnTo>
                  <a:lnTo>
                    <a:pt x="2608510" y="43086"/>
                  </a:lnTo>
                  <a:lnTo>
                    <a:pt x="2636974" y="43086"/>
                  </a:lnTo>
                  <a:lnTo>
                    <a:pt x="2637532" y="59383"/>
                  </a:lnTo>
                  <a:cubicBezTo>
                    <a:pt x="2641104" y="54695"/>
                    <a:pt x="2646034" y="50546"/>
                    <a:pt x="2652322" y="46937"/>
                  </a:cubicBezTo>
                  <a:cubicBezTo>
                    <a:pt x="2658610" y="43328"/>
                    <a:pt x="2666367" y="41523"/>
                    <a:pt x="2675595" y="41523"/>
                  </a:cubicBezTo>
                  <a:close/>
                  <a:moveTo>
                    <a:pt x="2008398" y="41523"/>
                  </a:moveTo>
                  <a:cubicBezTo>
                    <a:pt x="2019486" y="41523"/>
                    <a:pt x="2028081" y="44891"/>
                    <a:pt x="2034183" y="51625"/>
                  </a:cubicBezTo>
                  <a:cubicBezTo>
                    <a:pt x="2040285" y="58360"/>
                    <a:pt x="2043336" y="68201"/>
                    <a:pt x="2043336" y="81149"/>
                  </a:cubicBezTo>
                  <a:lnTo>
                    <a:pt x="2043336" y="152028"/>
                  </a:lnTo>
                  <a:lnTo>
                    <a:pt x="2013979" y="152028"/>
                  </a:lnTo>
                  <a:lnTo>
                    <a:pt x="2013979" y="84944"/>
                  </a:lnTo>
                  <a:cubicBezTo>
                    <a:pt x="2013979" y="81000"/>
                    <a:pt x="2013421" y="77540"/>
                    <a:pt x="2012305" y="74563"/>
                  </a:cubicBezTo>
                  <a:cubicBezTo>
                    <a:pt x="2011189" y="71587"/>
                    <a:pt x="2009421" y="69280"/>
                    <a:pt x="2007003" y="67643"/>
                  </a:cubicBezTo>
                  <a:cubicBezTo>
                    <a:pt x="2004584" y="66006"/>
                    <a:pt x="2001403" y="65187"/>
                    <a:pt x="1997459" y="65187"/>
                  </a:cubicBezTo>
                  <a:cubicBezTo>
                    <a:pt x="1991581" y="65187"/>
                    <a:pt x="1986539" y="66564"/>
                    <a:pt x="1982335" y="69317"/>
                  </a:cubicBezTo>
                  <a:cubicBezTo>
                    <a:pt x="1978130" y="72070"/>
                    <a:pt x="1974465" y="75419"/>
                    <a:pt x="1971340" y="79363"/>
                  </a:cubicBezTo>
                  <a:lnTo>
                    <a:pt x="1971340" y="152028"/>
                  </a:lnTo>
                  <a:lnTo>
                    <a:pt x="1941760" y="152028"/>
                  </a:lnTo>
                  <a:lnTo>
                    <a:pt x="1941760" y="43086"/>
                  </a:lnTo>
                  <a:lnTo>
                    <a:pt x="1970224" y="43086"/>
                  </a:lnTo>
                  <a:lnTo>
                    <a:pt x="1970782" y="59383"/>
                  </a:lnTo>
                  <a:cubicBezTo>
                    <a:pt x="1974428" y="54695"/>
                    <a:pt x="1979228" y="50546"/>
                    <a:pt x="1985181" y="46937"/>
                  </a:cubicBezTo>
                  <a:cubicBezTo>
                    <a:pt x="1991134" y="43328"/>
                    <a:pt x="1998873" y="41523"/>
                    <a:pt x="2008398" y="41523"/>
                  </a:cubicBezTo>
                  <a:close/>
                  <a:moveTo>
                    <a:pt x="1684995" y="41523"/>
                  </a:moveTo>
                  <a:cubicBezTo>
                    <a:pt x="1695934" y="41523"/>
                    <a:pt x="1704324" y="44965"/>
                    <a:pt x="1710165" y="51848"/>
                  </a:cubicBezTo>
                  <a:lnTo>
                    <a:pt x="1715481" y="61949"/>
                  </a:lnTo>
                  <a:lnTo>
                    <a:pt x="1715132" y="60164"/>
                  </a:lnTo>
                  <a:cubicBezTo>
                    <a:pt x="1719820" y="55178"/>
                    <a:pt x="1725569" y="50825"/>
                    <a:pt x="1732378" y="47104"/>
                  </a:cubicBezTo>
                  <a:cubicBezTo>
                    <a:pt x="1739187" y="43384"/>
                    <a:pt x="1747205" y="41523"/>
                    <a:pt x="1756432" y="41523"/>
                  </a:cubicBezTo>
                  <a:cubicBezTo>
                    <a:pt x="1767297" y="41523"/>
                    <a:pt x="1775687" y="44965"/>
                    <a:pt x="1781603" y="51848"/>
                  </a:cubicBezTo>
                  <a:cubicBezTo>
                    <a:pt x="1787519" y="58732"/>
                    <a:pt x="1790477" y="68498"/>
                    <a:pt x="1790477" y="81149"/>
                  </a:cubicBezTo>
                  <a:lnTo>
                    <a:pt x="1790477" y="152028"/>
                  </a:lnTo>
                  <a:lnTo>
                    <a:pt x="1760897" y="152028"/>
                  </a:lnTo>
                  <a:lnTo>
                    <a:pt x="1760897" y="84944"/>
                  </a:lnTo>
                  <a:cubicBezTo>
                    <a:pt x="1760897" y="81000"/>
                    <a:pt x="1760358" y="77540"/>
                    <a:pt x="1759279" y="74563"/>
                  </a:cubicBezTo>
                  <a:cubicBezTo>
                    <a:pt x="1758200" y="71587"/>
                    <a:pt x="1756451" y="69280"/>
                    <a:pt x="1754032" y="67643"/>
                  </a:cubicBezTo>
                  <a:cubicBezTo>
                    <a:pt x="1751614" y="66006"/>
                    <a:pt x="1748470" y="65187"/>
                    <a:pt x="1744600" y="65187"/>
                  </a:cubicBezTo>
                  <a:cubicBezTo>
                    <a:pt x="1738870" y="65187"/>
                    <a:pt x="1733941" y="66452"/>
                    <a:pt x="1729811" y="68982"/>
                  </a:cubicBezTo>
                  <a:cubicBezTo>
                    <a:pt x="1725681" y="71512"/>
                    <a:pt x="1721979" y="74675"/>
                    <a:pt x="1718704" y="78470"/>
                  </a:cubicBezTo>
                  <a:lnTo>
                    <a:pt x="1718326" y="76530"/>
                  </a:lnTo>
                  <a:lnTo>
                    <a:pt x="1718928" y="81149"/>
                  </a:lnTo>
                  <a:lnTo>
                    <a:pt x="1718928" y="152028"/>
                  </a:lnTo>
                  <a:lnTo>
                    <a:pt x="1689348" y="152028"/>
                  </a:lnTo>
                  <a:lnTo>
                    <a:pt x="1689348" y="84944"/>
                  </a:lnTo>
                  <a:cubicBezTo>
                    <a:pt x="1689348" y="81000"/>
                    <a:pt x="1688808" y="77540"/>
                    <a:pt x="1687729" y="74563"/>
                  </a:cubicBezTo>
                  <a:cubicBezTo>
                    <a:pt x="1686650" y="71587"/>
                    <a:pt x="1684902" y="69280"/>
                    <a:pt x="1682483" y="67643"/>
                  </a:cubicBezTo>
                  <a:cubicBezTo>
                    <a:pt x="1680065" y="66006"/>
                    <a:pt x="1676921" y="65187"/>
                    <a:pt x="1673051" y="65187"/>
                  </a:cubicBezTo>
                  <a:cubicBezTo>
                    <a:pt x="1667321" y="65187"/>
                    <a:pt x="1662410" y="66564"/>
                    <a:pt x="1658317" y="69317"/>
                  </a:cubicBezTo>
                  <a:cubicBezTo>
                    <a:pt x="1654225" y="72070"/>
                    <a:pt x="1650615" y="75419"/>
                    <a:pt x="1647490" y="79363"/>
                  </a:cubicBezTo>
                  <a:lnTo>
                    <a:pt x="1647490" y="152028"/>
                  </a:lnTo>
                  <a:lnTo>
                    <a:pt x="1617910" y="152028"/>
                  </a:lnTo>
                  <a:lnTo>
                    <a:pt x="1617910" y="43086"/>
                  </a:lnTo>
                  <a:lnTo>
                    <a:pt x="1646374" y="43086"/>
                  </a:lnTo>
                  <a:lnTo>
                    <a:pt x="1646932" y="59383"/>
                  </a:lnTo>
                  <a:cubicBezTo>
                    <a:pt x="1650504" y="54695"/>
                    <a:pt x="1655434" y="50546"/>
                    <a:pt x="1661722" y="46937"/>
                  </a:cubicBezTo>
                  <a:cubicBezTo>
                    <a:pt x="1668010" y="43328"/>
                    <a:pt x="1675767" y="41523"/>
                    <a:pt x="1684995" y="41523"/>
                  </a:cubicBezTo>
                  <a:close/>
                  <a:moveTo>
                    <a:pt x="5066667" y="41412"/>
                  </a:moveTo>
                  <a:cubicBezTo>
                    <a:pt x="5082889" y="41412"/>
                    <a:pt x="5095707" y="46156"/>
                    <a:pt x="5105121" y="55643"/>
                  </a:cubicBezTo>
                  <a:cubicBezTo>
                    <a:pt x="5114533" y="65131"/>
                    <a:pt x="5119241" y="78656"/>
                    <a:pt x="5119241" y="96218"/>
                  </a:cubicBezTo>
                  <a:cubicBezTo>
                    <a:pt x="5119241" y="97111"/>
                    <a:pt x="5119203" y="98320"/>
                    <a:pt x="5119129" y="99845"/>
                  </a:cubicBezTo>
                  <a:cubicBezTo>
                    <a:pt x="5119055" y="101371"/>
                    <a:pt x="5118943" y="102543"/>
                    <a:pt x="5118794" y="103361"/>
                  </a:cubicBezTo>
                  <a:lnTo>
                    <a:pt x="5042333" y="103361"/>
                  </a:lnTo>
                  <a:cubicBezTo>
                    <a:pt x="5042483" y="108496"/>
                    <a:pt x="5043431" y="113296"/>
                    <a:pt x="5045180" y="117761"/>
                  </a:cubicBezTo>
                  <a:cubicBezTo>
                    <a:pt x="5046929" y="122225"/>
                    <a:pt x="5049701" y="125816"/>
                    <a:pt x="5053495" y="128532"/>
                  </a:cubicBezTo>
                  <a:cubicBezTo>
                    <a:pt x="5057291" y="131248"/>
                    <a:pt x="5062277" y="132606"/>
                    <a:pt x="5068453" y="132606"/>
                  </a:cubicBezTo>
                  <a:cubicBezTo>
                    <a:pt x="5074853" y="132606"/>
                    <a:pt x="5079987" y="131211"/>
                    <a:pt x="5083857" y="128420"/>
                  </a:cubicBezTo>
                  <a:cubicBezTo>
                    <a:pt x="5087726" y="125630"/>
                    <a:pt x="5089698" y="121481"/>
                    <a:pt x="5089773" y="115975"/>
                  </a:cubicBezTo>
                  <a:lnTo>
                    <a:pt x="5118905" y="115975"/>
                  </a:lnTo>
                  <a:cubicBezTo>
                    <a:pt x="5118533" y="124458"/>
                    <a:pt x="5116208" y="131527"/>
                    <a:pt x="5111929" y="137183"/>
                  </a:cubicBezTo>
                  <a:cubicBezTo>
                    <a:pt x="5107651" y="142838"/>
                    <a:pt x="5101809" y="147061"/>
                    <a:pt x="5094405" y="149852"/>
                  </a:cubicBezTo>
                  <a:cubicBezTo>
                    <a:pt x="5087001" y="152642"/>
                    <a:pt x="5078350" y="154037"/>
                    <a:pt x="5068453" y="154037"/>
                  </a:cubicBezTo>
                  <a:cubicBezTo>
                    <a:pt x="5056323" y="154037"/>
                    <a:pt x="5046129" y="151786"/>
                    <a:pt x="5037869" y="147284"/>
                  </a:cubicBezTo>
                  <a:cubicBezTo>
                    <a:pt x="5029609" y="142782"/>
                    <a:pt x="5023358" y="136290"/>
                    <a:pt x="5019117" y="127806"/>
                  </a:cubicBezTo>
                  <a:cubicBezTo>
                    <a:pt x="5014875" y="119323"/>
                    <a:pt x="5012754" y="109129"/>
                    <a:pt x="5012754" y="97222"/>
                  </a:cubicBezTo>
                  <a:cubicBezTo>
                    <a:pt x="5012754" y="85688"/>
                    <a:pt x="5014819" y="75754"/>
                    <a:pt x="5018949" y="67419"/>
                  </a:cubicBezTo>
                  <a:cubicBezTo>
                    <a:pt x="5023079" y="59085"/>
                    <a:pt x="5029143" y="52667"/>
                    <a:pt x="5037143" y="48165"/>
                  </a:cubicBezTo>
                  <a:cubicBezTo>
                    <a:pt x="5045143" y="43663"/>
                    <a:pt x="5054984" y="41412"/>
                    <a:pt x="5066667" y="41412"/>
                  </a:cubicBezTo>
                  <a:close/>
                  <a:moveTo>
                    <a:pt x="4610026" y="41412"/>
                  </a:moveTo>
                  <a:cubicBezTo>
                    <a:pt x="4619253" y="41412"/>
                    <a:pt x="4627587" y="42937"/>
                    <a:pt x="4635029" y="45988"/>
                  </a:cubicBezTo>
                  <a:cubicBezTo>
                    <a:pt x="4642470" y="49039"/>
                    <a:pt x="4648386" y="53597"/>
                    <a:pt x="4652776" y="59662"/>
                  </a:cubicBezTo>
                  <a:cubicBezTo>
                    <a:pt x="4657167" y="65727"/>
                    <a:pt x="4659399" y="73373"/>
                    <a:pt x="4659474" y="82600"/>
                  </a:cubicBezTo>
                  <a:lnTo>
                    <a:pt x="4630787" y="82600"/>
                  </a:lnTo>
                  <a:cubicBezTo>
                    <a:pt x="4630638" y="77019"/>
                    <a:pt x="4628778" y="72573"/>
                    <a:pt x="4625206" y="69261"/>
                  </a:cubicBezTo>
                  <a:cubicBezTo>
                    <a:pt x="4621634" y="65950"/>
                    <a:pt x="4616611" y="64294"/>
                    <a:pt x="4610137" y="64294"/>
                  </a:cubicBezTo>
                  <a:cubicBezTo>
                    <a:pt x="4601580" y="64294"/>
                    <a:pt x="4595385" y="67233"/>
                    <a:pt x="4591552" y="73112"/>
                  </a:cubicBezTo>
                  <a:cubicBezTo>
                    <a:pt x="4587720" y="78991"/>
                    <a:pt x="4585804" y="87288"/>
                    <a:pt x="4585804" y="98004"/>
                  </a:cubicBezTo>
                  <a:cubicBezTo>
                    <a:pt x="4585804" y="104924"/>
                    <a:pt x="4586641" y="110821"/>
                    <a:pt x="4588315" y="115696"/>
                  </a:cubicBezTo>
                  <a:cubicBezTo>
                    <a:pt x="4589990" y="120570"/>
                    <a:pt x="4592631" y="124290"/>
                    <a:pt x="4596240" y="126858"/>
                  </a:cubicBezTo>
                  <a:cubicBezTo>
                    <a:pt x="4599849" y="129425"/>
                    <a:pt x="4604482" y="130709"/>
                    <a:pt x="4610137" y="130709"/>
                  </a:cubicBezTo>
                  <a:cubicBezTo>
                    <a:pt x="4616760" y="130709"/>
                    <a:pt x="4621988" y="128904"/>
                    <a:pt x="4625820" y="125295"/>
                  </a:cubicBezTo>
                  <a:cubicBezTo>
                    <a:pt x="4629652" y="121686"/>
                    <a:pt x="4631643" y="116570"/>
                    <a:pt x="4631792" y="109947"/>
                  </a:cubicBezTo>
                  <a:lnTo>
                    <a:pt x="4660478" y="109947"/>
                  </a:lnTo>
                  <a:cubicBezTo>
                    <a:pt x="4660255" y="119398"/>
                    <a:pt x="4657967" y="127360"/>
                    <a:pt x="4653614" y="133834"/>
                  </a:cubicBezTo>
                  <a:cubicBezTo>
                    <a:pt x="4649260" y="140308"/>
                    <a:pt x="4643326" y="145219"/>
                    <a:pt x="4635810" y="148568"/>
                  </a:cubicBezTo>
                  <a:cubicBezTo>
                    <a:pt x="4628294" y="151917"/>
                    <a:pt x="4619699" y="153591"/>
                    <a:pt x="4610026" y="153591"/>
                  </a:cubicBezTo>
                  <a:cubicBezTo>
                    <a:pt x="4599905" y="153591"/>
                    <a:pt x="4590715" y="151656"/>
                    <a:pt x="4582455" y="147787"/>
                  </a:cubicBezTo>
                  <a:cubicBezTo>
                    <a:pt x="4574195" y="143917"/>
                    <a:pt x="4567647" y="137890"/>
                    <a:pt x="4562810" y="129704"/>
                  </a:cubicBezTo>
                  <a:cubicBezTo>
                    <a:pt x="4557973" y="121518"/>
                    <a:pt x="4555554" y="110952"/>
                    <a:pt x="4555554" y="98004"/>
                  </a:cubicBezTo>
                  <a:cubicBezTo>
                    <a:pt x="4555554" y="85056"/>
                    <a:pt x="4557861" y="74414"/>
                    <a:pt x="4562475" y="66080"/>
                  </a:cubicBezTo>
                  <a:cubicBezTo>
                    <a:pt x="4567089" y="57746"/>
                    <a:pt x="4573507" y="51551"/>
                    <a:pt x="4581730" y="47495"/>
                  </a:cubicBezTo>
                  <a:cubicBezTo>
                    <a:pt x="4589952" y="43440"/>
                    <a:pt x="4599384" y="41412"/>
                    <a:pt x="4610026" y="41412"/>
                  </a:cubicBezTo>
                  <a:close/>
                  <a:moveTo>
                    <a:pt x="4085592" y="41412"/>
                  </a:moveTo>
                  <a:cubicBezTo>
                    <a:pt x="4101815" y="41412"/>
                    <a:pt x="4114633" y="46156"/>
                    <a:pt x="4124046" y="55643"/>
                  </a:cubicBezTo>
                  <a:cubicBezTo>
                    <a:pt x="4133459" y="65131"/>
                    <a:pt x="4138166" y="78656"/>
                    <a:pt x="4138166" y="96218"/>
                  </a:cubicBezTo>
                  <a:cubicBezTo>
                    <a:pt x="4138166" y="97111"/>
                    <a:pt x="4138129" y="98320"/>
                    <a:pt x="4138054" y="99845"/>
                  </a:cubicBezTo>
                  <a:cubicBezTo>
                    <a:pt x="4137980" y="101371"/>
                    <a:pt x="4137868" y="102543"/>
                    <a:pt x="4137719" y="103361"/>
                  </a:cubicBezTo>
                  <a:lnTo>
                    <a:pt x="4061259" y="103361"/>
                  </a:lnTo>
                  <a:cubicBezTo>
                    <a:pt x="4061408" y="108496"/>
                    <a:pt x="4062357" y="113296"/>
                    <a:pt x="4064105" y="117761"/>
                  </a:cubicBezTo>
                  <a:cubicBezTo>
                    <a:pt x="4065854" y="122225"/>
                    <a:pt x="4068626" y="125816"/>
                    <a:pt x="4072421" y="128532"/>
                  </a:cubicBezTo>
                  <a:cubicBezTo>
                    <a:pt x="4076216" y="131248"/>
                    <a:pt x="4081202" y="132606"/>
                    <a:pt x="4087378" y="132606"/>
                  </a:cubicBezTo>
                  <a:cubicBezTo>
                    <a:pt x="4093778" y="132606"/>
                    <a:pt x="4098913" y="131211"/>
                    <a:pt x="4102782" y="128420"/>
                  </a:cubicBezTo>
                  <a:cubicBezTo>
                    <a:pt x="4106652" y="125630"/>
                    <a:pt x="4108624" y="121481"/>
                    <a:pt x="4108698" y="115975"/>
                  </a:cubicBezTo>
                  <a:lnTo>
                    <a:pt x="4137831" y="115975"/>
                  </a:lnTo>
                  <a:cubicBezTo>
                    <a:pt x="4137459" y="124458"/>
                    <a:pt x="4135134" y="131527"/>
                    <a:pt x="4130855" y="137183"/>
                  </a:cubicBezTo>
                  <a:cubicBezTo>
                    <a:pt x="4126576" y="142838"/>
                    <a:pt x="4120734" y="147061"/>
                    <a:pt x="4113330" y="149852"/>
                  </a:cubicBezTo>
                  <a:cubicBezTo>
                    <a:pt x="4105926" y="152642"/>
                    <a:pt x="4097275" y="154037"/>
                    <a:pt x="4087378" y="154037"/>
                  </a:cubicBezTo>
                  <a:cubicBezTo>
                    <a:pt x="4075249" y="154037"/>
                    <a:pt x="4065054" y="151786"/>
                    <a:pt x="4056794" y="147284"/>
                  </a:cubicBezTo>
                  <a:cubicBezTo>
                    <a:pt x="4048534" y="142782"/>
                    <a:pt x="4042283" y="136290"/>
                    <a:pt x="4038042" y="127806"/>
                  </a:cubicBezTo>
                  <a:cubicBezTo>
                    <a:pt x="4033800" y="119323"/>
                    <a:pt x="4031679" y="109129"/>
                    <a:pt x="4031679" y="97222"/>
                  </a:cubicBezTo>
                  <a:cubicBezTo>
                    <a:pt x="4031679" y="85688"/>
                    <a:pt x="4033744" y="75754"/>
                    <a:pt x="4037874" y="67419"/>
                  </a:cubicBezTo>
                  <a:cubicBezTo>
                    <a:pt x="4042004" y="59085"/>
                    <a:pt x="4048069" y="52667"/>
                    <a:pt x="4056069" y="48165"/>
                  </a:cubicBezTo>
                  <a:cubicBezTo>
                    <a:pt x="4064068" y="43663"/>
                    <a:pt x="4073909" y="41412"/>
                    <a:pt x="4085592" y="41412"/>
                  </a:cubicBezTo>
                  <a:close/>
                  <a:moveTo>
                    <a:pt x="3228342" y="41412"/>
                  </a:moveTo>
                  <a:cubicBezTo>
                    <a:pt x="3244565" y="41412"/>
                    <a:pt x="3257382" y="46156"/>
                    <a:pt x="3266796" y="55643"/>
                  </a:cubicBezTo>
                  <a:cubicBezTo>
                    <a:pt x="3276209" y="65131"/>
                    <a:pt x="3280916" y="78656"/>
                    <a:pt x="3280916" y="96218"/>
                  </a:cubicBezTo>
                  <a:cubicBezTo>
                    <a:pt x="3280916" y="97111"/>
                    <a:pt x="3280879" y="98320"/>
                    <a:pt x="3280804" y="99845"/>
                  </a:cubicBezTo>
                  <a:cubicBezTo>
                    <a:pt x="3280730" y="101371"/>
                    <a:pt x="3280618" y="102543"/>
                    <a:pt x="3280469" y="103361"/>
                  </a:cubicBezTo>
                  <a:lnTo>
                    <a:pt x="3204009" y="103361"/>
                  </a:lnTo>
                  <a:cubicBezTo>
                    <a:pt x="3204158" y="108496"/>
                    <a:pt x="3205107" y="113296"/>
                    <a:pt x="3206855" y="117761"/>
                  </a:cubicBezTo>
                  <a:cubicBezTo>
                    <a:pt x="3208604" y="122225"/>
                    <a:pt x="3211376" y="125816"/>
                    <a:pt x="3215171" y="128532"/>
                  </a:cubicBezTo>
                  <a:cubicBezTo>
                    <a:pt x="3218966" y="131248"/>
                    <a:pt x="3223952" y="132606"/>
                    <a:pt x="3230128" y="132606"/>
                  </a:cubicBezTo>
                  <a:cubicBezTo>
                    <a:pt x="3236528" y="132606"/>
                    <a:pt x="3241662" y="131211"/>
                    <a:pt x="3245532" y="128420"/>
                  </a:cubicBezTo>
                  <a:cubicBezTo>
                    <a:pt x="3249401" y="125630"/>
                    <a:pt x="3251373" y="121481"/>
                    <a:pt x="3251448" y="115975"/>
                  </a:cubicBezTo>
                  <a:lnTo>
                    <a:pt x="3280581" y="115975"/>
                  </a:lnTo>
                  <a:cubicBezTo>
                    <a:pt x="3280209" y="124458"/>
                    <a:pt x="3277883" y="131527"/>
                    <a:pt x="3273605" y="137183"/>
                  </a:cubicBezTo>
                  <a:cubicBezTo>
                    <a:pt x="3269326" y="142838"/>
                    <a:pt x="3263484" y="147061"/>
                    <a:pt x="3256080" y="149852"/>
                  </a:cubicBezTo>
                  <a:cubicBezTo>
                    <a:pt x="3248676" y="152642"/>
                    <a:pt x="3240025" y="154037"/>
                    <a:pt x="3230128" y="154037"/>
                  </a:cubicBezTo>
                  <a:cubicBezTo>
                    <a:pt x="3217999" y="154037"/>
                    <a:pt x="3207804" y="151786"/>
                    <a:pt x="3199544" y="147284"/>
                  </a:cubicBezTo>
                  <a:cubicBezTo>
                    <a:pt x="3191284" y="142782"/>
                    <a:pt x="3185033" y="136290"/>
                    <a:pt x="3180792" y="127806"/>
                  </a:cubicBezTo>
                  <a:cubicBezTo>
                    <a:pt x="3176550" y="119323"/>
                    <a:pt x="3174429" y="109129"/>
                    <a:pt x="3174429" y="97222"/>
                  </a:cubicBezTo>
                  <a:cubicBezTo>
                    <a:pt x="3174429" y="85688"/>
                    <a:pt x="3176494" y="75754"/>
                    <a:pt x="3180624" y="67419"/>
                  </a:cubicBezTo>
                  <a:cubicBezTo>
                    <a:pt x="3184754" y="59085"/>
                    <a:pt x="3190819" y="52667"/>
                    <a:pt x="3198819" y="48165"/>
                  </a:cubicBezTo>
                  <a:cubicBezTo>
                    <a:pt x="3206818" y="43663"/>
                    <a:pt x="3216659" y="41412"/>
                    <a:pt x="3228342" y="41412"/>
                  </a:cubicBezTo>
                  <a:close/>
                  <a:moveTo>
                    <a:pt x="2447292" y="41412"/>
                  </a:moveTo>
                  <a:cubicBezTo>
                    <a:pt x="2454213" y="41412"/>
                    <a:pt x="2460538" y="41988"/>
                    <a:pt x="2466268" y="43142"/>
                  </a:cubicBezTo>
                  <a:cubicBezTo>
                    <a:pt x="2471998" y="44295"/>
                    <a:pt x="2476965" y="46286"/>
                    <a:pt x="2481169" y="49114"/>
                  </a:cubicBezTo>
                  <a:cubicBezTo>
                    <a:pt x="2485374" y="51941"/>
                    <a:pt x="2488629" y="55792"/>
                    <a:pt x="2490936" y="60666"/>
                  </a:cubicBezTo>
                  <a:cubicBezTo>
                    <a:pt x="2493243" y="65540"/>
                    <a:pt x="2494396" y="71624"/>
                    <a:pt x="2494396" y="78916"/>
                  </a:cubicBezTo>
                  <a:lnTo>
                    <a:pt x="2494396" y="152028"/>
                  </a:lnTo>
                  <a:lnTo>
                    <a:pt x="2466714" y="152028"/>
                  </a:lnTo>
                  <a:lnTo>
                    <a:pt x="2465821" y="137852"/>
                  </a:lnTo>
                  <a:cubicBezTo>
                    <a:pt x="2461208" y="143136"/>
                    <a:pt x="2455850" y="147136"/>
                    <a:pt x="2449748" y="149852"/>
                  </a:cubicBezTo>
                  <a:cubicBezTo>
                    <a:pt x="2443646" y="152568"/>
                    <a:pt x="2436614" y="153926"/>
                    <a:pt x="2428652" y="153926"/>
                  </a:cubicBezTo>
                  <a:cubicBezTo>
                    <a:pt x="2422475" y="153926"/>
                    <a:pt x="2416708" y="152735"/>
                    <a:pt x="2411350" y="150354"/>
                  </a:cubicBezTo>
                  <a:cubicBezTo>
                    <a:pt x="2405993" y="147973"/>
                    <a:pt x="2401658" y="144382"/>
                    <a:pt x="2398346" y="139582"/>
                  </a:cubicBezTo>
                  <a:cubicBezTo>
                    <a:pt x="2395035" y="134783"/>
                    <a:pt x="2393379" y="128774"/>
                    <a:pt x="2393379" y="121556"/>
                  </a:cubicBezTo>
                  <a:cubicBezTo>
                    <a:pt x="2393379" y="111510"/>
                    <a:pt x="2396393" y="103938"/>
                    <a:pt x="2402421" y="98841"/>
                  </a:cubicBezTo>
                  <a:cubicBezTo>
                    <a:pt x="2408448" y="93743"/>
                    <a:pt x="2416876" y="90283"/>
                    <a:pt x="2427703" y="88460"/>
                  </a:cubicBezTo>
                  <a:cubicBezTo>
                    <a:pt x="2438530" y="86637"/>
                    <a:pt x="2451125" y="85576"/>
                    <a:pt x="2465487" y="85279"/>
                  </a:cubicBezTo>
                  <a:lnTo>
                    <a:pt x="2465487" y="79475"/>
                  </a:lnTo>
                  <a:cubicBezTo>
                    <a:pt x="2465487" y="72405"/>
                    <a:pt x="2463794" y="67568"/>
                    <a:pt x="2460408" y="64964"/>
                  </a:cubicBezTo>
                  <a:cubicBezTo>
                    <a:pt x="2457022" y="62359"/>
                    <a:pt x="2452650" y="61057"/>
                    <a:pt x="2447292" y="61057"/>
                  </a:cubicBezTo>
                  <a:cubicBezTo>
                    <a:pt x="2441414" y="61057"/>
                    <a:pt x="2436577" y="62452"/>
                    <a:pt x="2432782" y="65243"/>
                  </a:cubicBezTo>
                  <a:cubicBezTo>
                    <a:pt x="2428986" y="68033"/>
                    <a:pt x="2427089" y="72554"/>
                    <a:pt x="2427089" y="78805"/>
                  </a:cubicBezTo>
                  <a:lnTo>
                    <a:pt x="2399407" y="78805"/>
                  </a:lnTo>
                  <a:cubicBezTo>
                    <a:pt x="2399407" y="69503"/>
                    <a:pt x="2401435" y="62136"/>
                    <a:pt x="2405490" y="56704"/>
                  </a:cubicBezTo>
                  <a:cubicBezTo>
                    <a:pt x="2409546" y="51272"/>
                    <a:pt x="2415164" y="47365"/>
                    <a:pt x="2422345" y="44984"/>
                  </a:cubicBezTo>
                  <a:cubicBezTo>
                    <a:pt x="2429526" y="42602"/>
                    <a:pt x="2437842" y="41412"/>
                    <a:pt x="2447292" y="41412"/>
                  </a:cubicBezTo>
                  <a:close/>
                  <a:moveTo>
                    <a:pt x="2209167" y="41412"/>
                  </a:moveTo>
                  <a:cubicBezTo>
                    <a:pt x="2216088" y="41412"/>
                    <a:pt x="2222413" y="41988"/>
                    <a:pt x="2228143" y="43142"/>
                  </a:cubicBezTo>
                  <a:cubicBezTo>
                    <a:pt x="2233873" y="44295"/>
                    <a:pt x="2238840" y="46286"/>
                    <a:pt x="2243044" y="49114"/>
                  </a:cubicBezTo>
                  <a:cubicBezTo>
                    <a:pt x="2247249" y="51941"/>
                    <a:pt x="2250504" y="55792"/>
                    <a:pt x="2252811" y="60666"/>
                  </a:cubicBezTo>
                  <a:cubicBezTo>
                    <a:pt x="2255118" y="65540"/>
                    <a:pt x="2256271" y="71624"/>
                    <a:pt x="2256271" y="78916"/>
                  </a:cubicBezTo>
                  <a:lnTo>
                    <a:pt x="2256271" y="152028"/>
                  </a:lnTo>
                  <a:lnTo>
                    <a:pt x="2228589" y="152028"/>
                  </a:lnTo>
                  <a:lnTo>
                    <a:pt x="2227696" y="137852"/>
                  </a:lnTo>
                  <a:cubicBezTo>
                    <a:pt x="2223083" y="143136"/>
                    <a:pt x="2217725" y="147136"/>
                    <a:pt x="2211623" y="149852"/>
                  </a:cubicBezTo>
                  <a:cubicBezTo>
                    <a:pt x="2205521" y="152568"/>
                    <a:pt x="2198489" y="153926"/>
                    <a:pt x="2190527" y="153926"/>
                  </a:cubicBezTo>
                  <a:cubicBezTo>
                    <a:pt x="2184350" y="153926"/>
                    <a:pt x="2178583" y="152735"/>
                    <a:pt x="2173225" y="150354"/>
                  </a:cubicBezTo>
                  <a:cubicBezTo>
                    <a:pt x="2167868" y="147973"/>
                    <a:pt x="2163533" y="144382"/>
                    <a:pt x="2160221" y="139582"/>
                  </a:cubicBezTo>
                  <a:cubicBezTo>
                    <a:pt x="2156910" y="134783"/>
                    <a:pt x="2155254" y="128774"/>
                    <a:pt x="2155254" y="121556"/>
                  </a:cubicBezTo>
                  <a:cubicBezTo>
                    <a:pt x="2155254" y="111510"/>
                    <a:pt x="2158268" y="103938"/>
                    <a:pt x="2164296" y="98841"/>
                  </a:cubicBezTo>
                  <a:cubicBezTo>
                    <a:pt x="2170323" y="93743"/>
                    <a:pt x="2178751" y="90283"/>
                    <a:pt x="2189578" y="88460"/>
                  </a:cubicBezTo>
                  <a:cubicBezTo>
                    <a:pt x="2200405" y="86637"/>
                    <a:pt x="2213000" y="85576"/>
                    <a:pt x="2227362" y="85279"/>
                  </a:cubicBezTo>
                  <a:lnTo>
                    <a:pt x="2227362" y="79475"/>
                  </a:lnTo>
                  <a:cubicBezTo>
                    <a:pt x="2227362" y="72405"/>
                    <a:pt x="2225669" y="67568"/>
                    <a:pt x="2222283" y="64964"/>
                  </a:cubicBezTo>
                  <a:cubicBezTo>
                    <a:pt x="2218897" y="62359"/>
                    <a:pt x="2214525" y="61057"/>
                    <a:pt x="2209167" y="61057"/>
                  </a:cubicBezTo>
                  <a:cubicBezTo>
                    <a:pt x="2203289" y="61057"/>
                    <a:pt x="2198452" y="62452"/>
                    <a:pt x="2194657" y="65243"/>
                  </a:cubicBezTo>
                  <a:cubicBezTo>
                    <a:pt x="2190861" y="68033"/>
                    <a:pt x="2188964" y="72554"/>
                    <a:pt x="2188964" y="78805"/>
                  </a:cubicBezTo>
                  <a:lnTo>
                    <a:pt x="2161282" y="78805"/>
                  </a:lnTo>
                  <a:cubicBezTo>
                    <a:pt x="2161282" y="69503"/>
                    <a:pt x="2163310" y="62136"/>
                    <a:pt x="2167365" y="56704"/>
                  </a:cubicBezTo>
                  <a:cubicBezTo>
                    <a:pt x="2171421" y="51272"/>
                    <a:pt x="2177039" y="47365"/>
                    <a:pt x="2184220" y="44984"/>
                  </a:cubicBezTo>
                  <a:cubicBezTo>
                    <a:pt x="2191401" y="42602"/>
                    <a:pt x="2199717" y="41412"/>
                    <a:pt x="2209167" y="41412"/>
                  </a:cubicBezTo>
                  <a:close/>
                  <a:moveTo>
                    <a:pt x="1866267" y="41412"/>
                  </a:moveTo>
                  <a:cubicBezTo>
                    <a:pt x="1882490" y="41412"/>
                    <a:pt x="1895307" y="46156"/>
                    <a:pt x="1904721" y="55643"/>
                  </a:cubicBezTo>
                  <a:cubicBezTo>
                    <a:pt x="1914134" y="65131"/>
                    <a:pt x="1918841" y="78656"/>
                    <a:pt x="1918841" y="96218"/>
                  </a:cubicBezTo>
                  <a:cubicBezTo>
                    <a:pt x="1918841" y="97111"/>
                    <a:pt x="1918804" y="98320"/>
                    <a:pt x="1918729" y="99845"/>
                  </a:cubicBezTo>
                  <a:cubicBezTo>
                    <a:pt x="1918655" y="101371"/>
                    <a:pt x="1918543" y="102543"/>
                    <a:pt x="1918394" y="103361"/>
                  </a:cubicBezTo>
                  <a:lnTo>
                    <a:pt x="1841934" y="103361"/>
                  </a:lnTo>
                  <a:cubicBezTo>
                    <a:pt x="1842083" y="108496"/>
                    <a:pt x="1843032" y="113296"/>
                    <a:pt x="1844780" y="117761"/>
                  </a:cubicBezTo>
                  <a:cubicBezTo>
                    <a:pt x="1846529" y="122225"/>
                    <a:pt x="1849301" y="125816"/>
                    <a:pt x="1853096" y="128532"/>
                  </a:cubicBezTo>
                  <a:cubicBezTo>
                    <a:pt x="1856891" y="131248"/>
                    <a:pt x="1861877" y="132606"/>
                    <a:pt x="1868053" y="132606"/>
                  </a:cubicBezTo>
                  <a:cubicBezTo>
                    <a:pt x="1874453" y="132606"/>
                    <a:pt x="1879587" y="131211"/>
                    <a:pt x="1883457" y="128420"/>
                  </a:cubicBezTo>
                  <a:cubicBezTo>
                    <a:pt x="1887327" y="125630"/>
                    <a:pt x="1889299" y="121481"/>
                    <a:pt x="1889373" y="115975"/>
                  </a:cubicBezTo>
                  <a:lnTo>
                    <a:pt x="1918506" y="115975"/>
                  </a:lnTo>
                  <a:cubicBezTo>
                    <a:pt x="1918134" y="124458"/>
                    <a:pt x="1915809" y="131527"/>
                    <a:pt x="1911530" y="137183"/>
                  </a:cubicBezTo>
                  <a:cubicBezTo>
                    <a:pt x="1907251" y="142838"/>
                    <a:pt x="1901409" y="147061"/>
                    <a:pt x="1894005" y="149852"/>
                  </a:cubicBezTo>
                  <a:cubicBezTo>
                    <a:pt x="1886601" y="152642"/>
                    <a:pt x="1877950" y="154037"/>
                    <a:pt x="1868053" y="154037"/>
                  </a:cubicBezTo>
                  <a:cubicBezTo>
                    <a:pt x="1855924" y="154037"/>
                    <a:pt x="1845729" y="151786"/>
                    <a:pt x="1837469" y="147284"/>
                  </a:cubicBezTo>
                  <a:cubicBezTo>
                    <a:pt x="1829209" y="142782"/>
                    <a:pt x="1822958" y="136290"/>
                    <a:pt x="1818717" y="127806"/>
                  </a:cubicBezTo>
                  <a:cubicBezTo>
                    <a:pt x="1814475" y="119323"/>
                    <a:pt x="1812354" y="109129"/>
                    <a:pt x="1812354" y="97222"/>
                  </a:cubicBezTo>
                  <a:cubicBezTo>
                    <a:pt x="1812354" y="85688"/>
                    <a:pt x="1814419" y="75754"/>
                    <a:pt x="1818549" y="67419"/>
                  </a:cubicBezTo>
                  <a:cubicBezTo>
                    <a:pt x="1822679" y="59085"/>
                    <a:pt x="1828744" y="52667"/>
                    <a:pt x="1836744" y="48165"/>
                  </a:cubicBezTo>
                  <a:cubicBezTo>
                    <a:pt x="1844743" y="43663"/>
                    <a:pt x="1854584" y="41412"/>
                    <a:pt x="1866267" y="41412"/>
                  </a:cubicBezTo>
                  <a:close/>
                  <a:moveTo>
                    <a:pt x="1399542" y="41412"/>
                  </a:moveTo>
                  <a:cubicBezTo>
                    <a:pt x="1415765" y="41412"/>
                    <a:pt x="1428582" y="46156"/>
                    <a:pt x="1437996" y="55643"/>
                  </a:cubicBezTo>
                  <a:cubicBezTo>
                    <a:pt x="1447409" y="65131"/>
                    <a:pt x="1452116" y="78656"/>
                    <a:pt x="1452116" y="96218"/>
                  </a:cubicBezTo>
                  <a:cubicBezTo>
                    <a:pt x="1452116" y="97111"/>
                    <a:pt x="1452079" y="98320"/>
                    <a:pt x="1452004" y="99845"/>
                  </a:cubicBezTo>
                  <a:cubicBezTo>
                    <a:pt x="1451930" y="101371"/>
                    <a:pt x="1451818" y="102543"/>
                    <a:pt x="1451669" y="103361"/>
                  </a:cubicBezTo>
                  <a:lnTo>
                    <a:pt x="1375209" y="103361"/>
                  </a:lnTo>
                  <a:cubicBezTo>
                    <a:pt x="1375358" y="108496"/>
                    <a:pt x="1376307" y="113296"/>
                    <a:pt x="1378055" y="117761"/>
                  </a:cubicBezTo>
                  <a:cubicBezTo>
                    <a:pt x="1379804" y="122225"/>
                    <a:pt x="1382576" y="125816"/>
                    <a:pt x="1386371" y="128532"/>
                  </a:cubicBezTo>
                  <a:cubicBezTo>
                    <a:pt x="1390166" y="131248"/>
                    <a:pt x="1395152" y="132606"/>
                    <a:pt x="1401328" y="132606"/>
                  </a:cubicBezTo>
                  <a:cubicBezTo>
                    <a:pt x="1407728" y="132606"/>
                    <a:pt x="1412862" y="131211"/>
                    <a:pt x="1416732" y="128420"/>
                  </a:cubicBezTo>
                  <a:cubicBezTo>
                    <a:pt x="1420602" y="125630"/>
                    <a:pt x="1422574" y="121481"/>
                    <a:pt x="1422648" y="115975"/>
                  </a:cubicBezTo>
                  <a:lnTo>
                    <a:pt x="1451781" y="115975"/>
                  </a:lnTo>
                  <a:cubicBezTo>
                    <a:pt x="1451409" y="124458"/>
                    <a:pt x="1449084" y="131527"/>
                    <a:pt x="1444805" y="137183"/>
                  </a:cubicBezTo>
                  <a:cubicBezTo>
                    <a:pt x="1440526" y="142838"/>
                    <a:pt x="1434684" y="147061"/>
                    <a:pt x="1427280" y="149852"/>
                  </a:cubicBezTo>
                  <a:cubicBezTo>
                    <a:pt x="1419876" y="152642"/>
                    <a:pt x="1411225" y="154037"/>
                    <a:pt x="1401328" y="154037"/>
                  </a:cubicBezTo>
                  <a:cubicBezTo>
                    <a:pt x="1389199" y="154037"/>
                    <a:pt x="1379004" y="151786"/>
                    <a:pt x="1370744" y="147284"/>
                  </a:cubicBezTo>
                  <a:cubicBezTo>
                    <a:pt x="1362484" y="142782"/>
                    <a:pt x="1356233" y="136290"/>
                    <a:pt x="1351992" y="127806"/>
                  </a:cubicBezTo>
                  <a:cubicBezTo>
                    <a:pt x="1347750" y="119323"/>
                    <a:pt x="1345629" y="109129"/>
                    <a:pt x="1345629" y="97222"/>
                  </a:cubicBezTo>
                  <a:cubicBezTo>
                    <a:pt x="1345629" y="85688"/>
                    <a:pt x="1347694" y="75754"/>
                    <a:pt x="1351824" y="67419"/>
                  </a:cubicBezTo>
                  <a:cubicBezTo>
                    <a:pt x="1355954" y="59085"/>
                    <a:pt x="1362019" y="52667"/>
                    <a:pt x="1370019" y="48165"/>
                  </a:cubicBezTo>
                  <a:cubicBezTo>
                    <a:pt x="1378018" y="43663"/>
                    <a:pt x="1387859" y="41412"/>
                    <a:pt x="1399542" y="41412"/>
                  </a:cubicBezTo>
                  <a:close/>
                  <a:moveTo>
                    <a:pt x="1282043" y="41412"/>
                  </a:moveTo>
                  <a:cubicBezTo>
                    <a:pt x="1290526" y="41412"/>
                    <a:pt x="1298060" y="43458"/>
                    <a:pt x="1304646" y="47551"/>
                  </a:cubicBezTo>
                  <a:cubicBezTo>
                    <a:pt x="1311231" y="51644"/>
                    <a:pt x="1316403" y="57857"/>
                    <a:pt x="1320161" y="66192"/>
                  </a:cubicBezTo>
                  <a:cubicBezTo>
                    <a:pt x="1323919" y="74526"/>
                    <a:pt x="1325798" y="85204"/>
                    <a:pt x="1325798" y="98227"/>
                  </a:cubicBezTo>
                  <a:cubicBezTo>
                    <a:pt x="1325798" y="110803"/>
                    <a:pt x="1323770" y="121184"/>
                    <a:pt x="1319715" y="129369"/>
                  </a:cubicBezTo>
                  <a:cubicBezTo>
                    <a:pt x="1315659" y="137555"/>
                    <a:pt x="1310171" y="143694"/>
                    <a:pt x="1303251" y="147787"/>
                  </a:cubicBezTo>
                  <a:cubicBezTo>
                    <a:pt x="1296330" y="151879"/>
                    <a:pt x="1288554" y="153963"/>
                    <a:pt x="1279922" y="154037"/>
                  </a:cubicBezTo>
                  <a:cubicBezTo>
                    <a:pt x="1272852" y="154112"/>
                    <a:pt x="1266546" y="152661"/>
                    <a:pt x="1261002" y="149684"/>
                  </a:cubicBezTo>
                  <a:cubicBezTo>
                    <a:pt x="1255458" y="146708"/>
                    <a:pt x="1250937" y="142540"/>
                    <a:pt x="1247440" y="137183"/>
                  </a:cubicBezTo>
                  <a:lnTo>
                    <a:pt x="1247440" y="191989"/>
                  </a:lnTo>
                  <a:lnTo>
                    <a:pt x="1217860" y="191989"/>
                  </a:lnTo>
                  <a:lnTo>
                    <a:pt x="1217860" y="43086"/>
                  </a:lnTo>
                  <a:lnTo>
                    <a:pt x="1245766" y="43086"/>
                  </a:lnTo>
                  <a:lnTo>
                    <a:pt x="1247440" y="59718"/>
                  </a:lnTo>
                  <a:cubicBezTo>
                    <a:pt x="1251458" y="53839"/>
                    <a:pt x="1256295" y="49318"/>
                    <a:pt x="1261951" y="46156"/>
                  </a:cubicBezTo>
                  <a:cubicBezTo>
                    <a:pt x="1267606" y="42993"/>
                    <a:pt x="1274304" y="41412"/>
                    <a:pt x="1282043" y="41412"/>
                  </a:cubicBezTo>
                  <a:close/>
                  <a:moveTo>
                    <a:pt x="1028067" y="41412"/>
                  </a:moveTo>
                  <a:cubicBezTo>
                    <a:pt x="1044290" y="41412"/>
                    <a:pt x="1057107" y="46156"/>
                    <a:pt x="1066521" y="55643"/>
                  </a:cubicBezTo>
                  <a:cubicBezTo>
                    <a:pt x="1075934" y="65131"/>
                    <a:pt x="1080641" y="78656"/>
                    <a:pt x="1080641" y="96218"/>
                  </a:cubicBezTo>
                  <a:cubicBezTo>
                    <a:pt x="1080641" y="97111"/>
                    <a:pt x="1080604" y="98320"/>
                    <a:pt x="1080529" y="99845"/>
                  </a:cubicBezTo>
                  <a:cubicBezTo>
                    <a:pt x="1080455" y="101371"/>
                    <a:pt x="1080343" y="102543"/>
                    <a:pt x="1080194" y="103361"/>
                  </a:cubicBezTo>
                  <a:lnTo>
                    <a:pt x="1003734" y="103361"/>
                  </a:lnTo>
                  <a:cubicBezTo>
                    <a:pt x="1003883" y="108496"/>
                    <a:pt x="1004832" y="113296"/>
                    <a:pt x="1006580" y="117761"/>
                  </a:cubicBezTo>
                  <a:cubicBezTo>
                    <a:pt x="1008329" y="122225"/>
                    <a:pt x="1011101" y="125816"/>
                    <a:pt x="1014896" y="128532"/>
                  </a:cubicBezTo>
                  <a:cubicBezTo>
                    <a:pt x="1018691" y="131248"/>
                    <a:pt x="1023677" y="132606"/>
                    <a:pt x="1029853" y="132606"/>
                  </a:cubicBezTo>
                  <a:cubicBezTo>
                    <a:pt x="1036253" y="132606"/>
                    <a:pt x="1041387" y="131211"/>
                    <a:pt x="1045257" y="128420"/>
                  </a:cubicBezTo>
                  <a:cubicBezTo>
                    <a:pt x="1049126" y="125630"/>
                    <a:pt x="1051099" y="121481"/>
                    <a:pt x="1051173" y="115975"/>
                  </a:cubicBezTo>
                  <a:lnTo>
                    <a:pt x="1080306" y="115975"/>
                  </a:lnTo>
                  <a:cubicBezTo>
                    <a:pt x="1079934" y="124458"/>
                    <a:pt x="1077608" y="131527"/>
                    <a:pt x="1073330" y="137183"/>
                  </a:cubicBezTo>
                  <a:cubicBezTo>
                    <a:pt x="1069051" y="142838"/>
                    <a:pt x="1063209" y="147061"/>
                    <a:pt x="1055805" y="149852"/>
                  </a:cubicBezTo>
                  <a:cubicBezTo>
                    <a:pt x="1048401" y="152642"/>
                    <a:pt x="1039750" y="154037"/>
                    <a:pt x="1029853" y="154037"/>
                  </a:cubicBezTo>
                  <a:cubicBezTo>
                    <a:pt x="1017724" y="154037"/>
                    <a:pt x="1007529" y="151786"/>
                    <a:pt x="999269" y="147284"/>
                  </a:cubicBezTo>
                  <a:cubicBezTo>
                    <a:pt x="991009" y="142782"/>
                    <a:pt x="984758" y="136290"/>
                    <a:pt x="980517" y="127806"/>
                  </a:cubicBezTo>
                  <a:cubicBezTo>
                    <a:pt x="976275" y="119323"/>
                    <a:pt x="974154" y="109129"/>
                    <a:pt x="974154" y="97222"/>
                  </a:cubicBezTo>
                  <a:cubicBezTo>
                    <a:pt x="974154" y="85688"/>
                    <a:pt x="976219" y="75754"/>
                    <a:pt x="980349" y="67419"/>
                  </a:cubicBezTo>
                  <a:cubicBezTo>
                    <a:pt x="984479" y="59085"/>
                    <a:pt x="990544" y="52667"/>
                    <a:pt x="998544" y="48165"/>
                  </a:cubicBezTo>
                  <a:cubicBezTo>
                    <a:pt x="1006543" y="43663"/>
                    <a:pt x="1016384" y="41412"/>
                    <a:pt x="1028067" y="41412"/>
                  </a:cubicBezTo>
                  <a:close/>
                  <a:moveTo>
                    <a:pt x="847092" y="41412"/>
                  </a:moveTo>
                  <a:cubicBezTo>
                    <a:pt x="863315" y="41412"/>
                    <a:pt x="876132" y="46156"/>
                    <a:pt x="885546" y="55643"/>
                  </a:cubicBezTo>
                  <a:cubicBezTo>
                    <a:pt x="894959" y="65131"/>
                    <a:pt x="899666" y="78656"/>
                    <a:pt x="899666" y="96218"/>
                  </a:cubicBezTo>
                  <a:cubicBezTo>
                    <a:pt x="899666" y="97111"/>
                    <a:pt x="899629" y="98320"/>
                    <a:pt x="899554" y="99845"/>
                  </a:cubicBezTo>
                  <a:cubicBezTo>
                    <a:pt x="899480" y="101371"/>
                    <a:pt x="899368" y="102543"/>
                    <a:pt x="899219" y="103361"/>
                  </a:cubicBezTo>
                  <a:lnTo>
                    <a:pt x="822759" y="103361"/>
                  </a:lnTo>
                  <a:cubicBezTo>
                    <a:pt x="822908" y="108496"/>
                    <a:pt x="823857" y="113296"/>
                    <a:pt x="825605" y="117761"/>
                  </a:cubicBezTo>
                  <a:cubicBezTo>
                    <a:pt x="827354" y="122225"/>
                    <a:pt x="830126" y="125816"/>
                    <a:pt x="833921" y="128532"/>
                  </a:cubicBezTo>
                  <a:cubicBezTo>
                    <a:pt x="837716" y="131248"/>
                    <a:pt x="842702" y="132606"/>
                    <a:pt x="848878" y="132606"/>
                  </a:cubicBezTo>
                  <a:cubicBezTo>
                    <a:pt x="855278" y="132606"/>
                    <a:pt x="860412" y="131211"/>
                    <a:pt x="864282" y="128420"/>
                  </a:cubicBezTo>
                  <a:cubicBezTo>
                    <a:pt x="868152" y="125630"/>
                    <a:pt x="870124" y="121481"/>
                    <a:pt x="870198" y="115975"/>
                  </a:cubicBezTo>
                  <a:lnTo>
                    <a:pt x="899331" y="115975"/>
                  </a:lnTo>
                  <a:cubicBezTo>
                    <a:pt x="898959" y="124458"/>
                    <a:pt x="896633" y="131527"/>
                    <a:pt x="892355" y="137183"/>
                  </a:cubicBezTo>
                  <a:cubicBezTo>
                    <a:pt x="888076" y="142838"/>
                    <a:pt x="882234" y="147061"/>
                    <a:pt x="874830" y="149852"/>
                  </a:cubicBezTo>
                  <a:cubicBezTo>
                    <a:pt x="867426" y="152642"/>
                    <a:pt x="858775" y="154037"/>
                    <a:pt x="848878" y="154037"/>
                  </a:cubicBezTo>
                  <a:cubicBezTo>
                    <a:pt x="836749" y="154037"/>
                    <a:pt x="826554" y="151786"/>
                    <a:pt x="818294" y="147284"/>
                  </a:cubicBezTo>
                  <a:cubicBezTo>
                    <a:pt x="810034" y="142782"/>
                    <a:pt x="803783" y="136290"/>
                    <a:pt x="799542" y="127806"/>
                  </a:cubicBezTo>
                  <a:cubicBezTo>
                    <a:pt x="795300" y="119323"/>
                    <a:pt x="793179" y="109129"/>
                    <a:pt x="793179" y="97222"/>
                  </a:cubicBezTo>
                  <a:cubicBezTo>
                    <a:pt x="793179" y="85688"/>
                    <a:pt x="795244" y="75754"/>
                    <a:pt x="799374" y="67419"/>
                  </a:cubicBezTo>
                  <a:cubicBezTo>
                    <a:pt x="803504" y="59085"/>
                    <a:pt x="809569" y="52667"/>
                    <a:pt x="817569" y="48165"/>
                  </a:cubicBezTo>
                  <a:cubicBezTo>
                    <a:pt x="825568" y="43663"/>
                    <a:pt x="835409" y="41412"/>
                    <a:pt x="847092" y="41412"/>
                  </a:cubicBezTo>
                  <a:close/>
                  <a:moveTo>
                    <a:pt x="637542" y="41412"/>
                  </a:moveTo>
                  <a:cubicBezTo>
                    <a:pt x="653765" y="41412"/>
                    <a:pt x="666582" y="46156"/>
                    <a:pt x="675996" y="55643"/>
                  </a:cubicBezTo>
                  <a:cubicBezTo>
                    <a:pt x="685409" y="65131"/>
                    <a:pt x="690116" y="78656"/>
                    <a:pt x="690116" y="96218"/>
                  </a:cubicBezTo>
                  <a:cubicBezTo>
                    <a:pt x="690116" y="97111"/>
                    <a:pt x="690079" y="98320"/>
                    <a:pt x="690004" y="99845"/>
                  </a:cubicBezTo>
                  <a:cubicBezTo>
                    <a:pt x="689930" y="101371"/>
                    <a:pt x="689818" y="102543"/>
                    <a:pt x="689669" y="103361"/>
                  </a:cubicBezTo>
                  <a:lnTo>
                    <a:pt x="613209" y="103361"/>
                  </a:lnTo>
                  <a:cubicBezTo>
                    <a:pt x="613358" y="108496"/>
                    <a:pt x="614307" y="113296"/>
                    <a:pt x="616055" y="117761"/>
                  </a:cubicBezTo>
                  <a:cubicBezTo>
                    <a:pt x="617804" y="122225"/>
                    <a:pt x="620576" y="125816"/>
                    <a:pt x="624371" y="128532"/>
                  </a:cubicBezTo>
                  <a:cubicBezTo>
                    <a:pt x="628166" y="131248"/>
                    <a:pt x="633152" y="132606"/>
                    <a:pt x="639328" y="132606"/>
                  </a:cubicBezTo>
                  <a:cubicBezTo>
                    <a:pt x="645728" y="132606"/>
                    <a:pt x="650862" y="131211"/>
                    <a:pt x="654732" y="128420"/>
                  </a:cubicBezTo>
                  <a:cubicBezTo>
                    <a:pt x="658602" y="125630"/>
                    <a:pt x="660574" y="121481"/>
                    <a:pt x="660648" y="115975"/>
                  </a:cubicBezTo>
                  <a:lnTo>
                    <a:pt x="689781" y="115975"/>
                  </a:lnTo>
                  <a:cubicBezTo>
                    <a:pt x="689409" y="124458"/>
                    <a:pt x="687083" y="131527"/>
                    <a:pt x="682805" y="137183"/>
                  </a:cubicBezTo>
                  <a:cubicBezTo>
                    <a:pt x="678526" y="142838"/>
                    <a:pt x="672684" y="147061"/>
                    <a:pt x="665280" y="149852"/>
                  </a:cubicBezTo>
                  <a:cubicBezTo>
                    <a:pt x="657876" y="152642"/>
                    <a:pt x="649225" y="154037"/>
                    <a:pt x="639328" y="154037"/>
                  </a:cubicBezTo>
                  <a:cubicBezTo>
                    <a:pt x="627199" y="154037"/>
                    <a:pt x="617004" y="151786"/>
                    <a:pt x="608744" y="147284"/>
                  </a:cubicBezTo>
                  <a:cubicBezTo>
                    <a:pt x="600484" y="142782"/>
                    <a:pt x="594233" y="136290"/>
                    <a:pt x="589992" y="127806"/>
                  </a:cubicBezTo>
                  <a:cubicBezTo>
                    <a:pt x="585750" y="119323"/>
                    <a:pt x="583629" y="109129"/>
                    <a:pt x="583629" y="97222"/>
                  </a:cubicBezTo>
                  <a:cubicBezTo>
                    <a:pt x="583629" y="85688"/>
                    <a:pt x="585694" y="75754"/>
                    <a:pt x="589824" y="67419"/>
                  </a:cubicBezTo>
                  <a:cubicBezTo>
                    <a:pt x="593954" y="59085"/>
                    <a:pt x="600019" y="52667"/>
                    <a:pt x="608018" y="48165"/>
                  </a:cubicBezTo>
                  <a:cubicBezTo>
                    <a:pt x="616018" y="43663"/>
                    <a:pt x="625859" y="41412"/>
                    <a:pt x="637542" y="41412"/>
                  </a:cubicBezTo>
                  <a:close/>
                  <a:moveTo>
                    <a:pt x="3965600" y="41300"/>
                  </a:moveTo>
                  <a:cubicBezTo>
                    <a:pt x="3971181" y="41300"/>
                    <a:pt x="3976650" y="41858"/>
                    <a:pt x="3982008" y="42974"/>
                  </a:cubicBezTo>
                  <a:cubicBezTo>
                    <a:pt x="3987366" y="44091"/>
                    <a:pt x="3992203" y="45970"/>
                    <a:pt x="3996519" y="48611"/>
                  </a:cubicBezTo>
                  <a:cubicBezTo>
                    <a:pt x="4000835" y="51253"/>
                    <a:pt x="4004295" y="54806"/>
                    <a:pt x="4006899" y="59271"/>
                  </a:cubicBezTo>
                  <a:cubicBezTo>
                    <a:pt x="4009504" y="63736"/>
                    <a:pt x="4010806" y="69317"/>
                    <a:pt x="4010806" y="76014"/>
                  </a:cubicBezTo>
                  <a:lnTo>
                    <a:pt x="3983347" y="76014"/>
                  </a:lnTo>
                  <a:cubicBezTo>
                    <a:pt x="3983347" y="70433"/>
                    <a:pt x="3981580" y="66564"/>
                    <a:pt x="3978045" y="64406"/>
                  </a:cubicBezTo>
                  <a:cubicBezTo>
                    <a:pt x="3974511" y="62248"/>
                    <a:pt x="3970362" y="61169"/>
                    <a:pt x="3965600" y="61169"/>
                  </a:cubicBezTo>
                  <a:cubicBezTo>
                    <a:pt x="3960465" y="61169"/>
                    <a:pt x="3956428" y="61913"/>
                    <a:pt x="3953489" y="63401"/>
                  </a:cubicBezTo>
                  <a:cubicBezTo>
                    <a:pt x="3950549" y="64889"/>
                    <a:pt x="3949080" y="67345"/>
                    <a:pt x="3949080" y="70768"/>
                  </a:cubicBezTo>
                  <a:cubicBezTo>
                    <a:pt x="3949080" y="72777"/>
                    <a:pt x="3950010" y="74545"/>
                    <a:pt x="3951870" y="76070"/>
                  </a:cubicBezTo>
                  <a:cubicBezTo>
                    <a:pt x="3953731" y="77596"/>
                    <a:pt x="3956707" y="79009"/>
                    <a:pt x="3960800" y="80312"/>
                  </a:cubicBezTo>
                  <a:cubicBezTo>
                    <a:pt x="3964893" y="81614"/>
                    <a:pt x="3970288" y="83009"/>
                    <a:pt x="3976985" y="84497"/>
                  </a:cubicBezTo>
                  <a:cubicBezTo>
                    <a:pt x="3984054" y="86135"/>
                    <a:pt x="3990380" y="88255"/>
                    <a:pt x="3995961" y="90860"/>
                  </a:cubicBezTo>
                  <a:cubicBezTo>
                    <a:pt x="4001542" y="93464"/>
                    <a:pt x="4005969" y="96962"/>
                    <a:pt x="4009243" y="101352"/>
                  </a:cubicBezTo>
                  <a:cubicBezTo>
                    <a:pt x="4012518" y="105743"/>
                    <a:pt x="4014155" y="111435"/>
                    <a:pt x="4014155" y="118430"/>
                  </a:cubicBezTo>
                  <a:cubicBezTo>
                    <a:pt x="4014155" y="124979"/>
                    <a:pt x="4012834" y="130523"/>
                    <a:pt x="4010192" y="135062"/>
                  </a:cubicBezTo>
                  <a:cubicBezTo>
                    <a:pt x="4007551" y="139601"/>
                    <a:pt x="4004016" y="143266"/>
                    <a:pt x="3999588" y="146057"/>
                  </a:cubicBezTo>
                  <a:cubicBezTo>
                    <a:pt x="3995161" y="148847"/>
                    <a:pt x="3990100" y="150875"/>
                    <a:pt x="3984408" y="152140"/>
                  </a:cubicBezTo>
                  <a:cubicBezTo>
                    <a:pt x="3978715" y="153405"/>
                    <a:pt x="3972818" y="154037"/>
                    <a:pt x="3966716" y="154037"/>
                  </a:cubicBezTo>
                  <a:cubicBezTo>
                    <a:pt x="3960688" y="154037"/>
                    <a:pt x="3954772" y="153479"/>
                    <a:pt x="3948968" y="152363"/>
                  </a:cubicBezTo>
                  <a:cubicBezTo>
                    <a:pt x="3943164" y="151247"/>
                    <a:pt x="3937918" y="149331"/>
                    <a:pt x="3933230" y="146615"/>
                  </a:cubicBezTo>
                  <a:cubicBezTo>
                    <a:pt x="3928541" y="143898"/>
                    <a:pt x="3924821" y="140196"/>
                    <a:pt x="3922067" y="135508"/>
                  </a:cubicBezTo>
                  <a:cubicBezTo>
                    <a:pt x="3919314" y="130820"/>
                    <a:pt x="3917937" y="124979"/>
                    <a:pt x="3917937" y="117984"/>
                  </a:cubicBezTo>
                  <a:lnTo>
                    <a:pt x="3945396" y="117984"/>
                  </a:lnTo>
                  <a:cubicBezTo>
                    <a:pt x="3945396" y="124086"/>
                    <a:pt x="3947536" y="128327"/>
                    <a:pt x="3951814" y="130709"/>
                  </a:cubicBezTo>
                  <a:cubicBezTo>
                    <a:pt x="3956093" y="133090"/>
                    <a:pt x="3961098" y="134280"/>
                    <a:pt x="3966827" y="134280"/>
                  </a:cubicBezTo>
                  <a:cubicBezTo>
                    <a:pt x="3972483" y="134280"/>
                    <a:pt x="3976873" y="133369"/>
                    <a:pt x="3979999" y="131546"/>
                  </a:cubicBezTo>
                  <a:cubicBezTo>
                    <a:pt x="3983124" y="129723"/>
                    <a:pt x="3984687" y="126653"/>
                    <a:pt x="3984687" y="122337"/>
                  </a:cubicBezTo>
                  <a:cubicBezTo>
                    <a:pt x="3984687" y="118244"/>
                    <a:pt x="3982845" y="115193"/>
                    <a:pt x="3979162" y="113184"/>
                  </a:cubicBezTo>
                  <a:cubicBezTo>
                    <a:pt x="3975478" y="111175"/>
                    <a:pt x="3969023" y="109129"/>
                    <a:pt x="3959795" y="107045"/>
                  </a:cubicBezTo>
                  <a:cubicBezTo>
                    <a:pt x="3952056" y="105185"/>
                    <a:pt x="3945154" y="102934"/>
                    <a:pt x="3939090" y="100292"/>
                  </a:cubicBezTo>
                  <a:cubicBezTo>
                    <a:pt x="3933025" y="97650"/>
                    <a:pt x="3928281" y="94116"/>
                    <a:pt x="3924858" y="89688"/>
                  </a:cubicBezTo>
                  <a:cubicBezTo>
                    <a:pt x="3921435" y="85260"/>
                    <a:pt x="3919723" y="79437"/>
                    <a:pt x="3919723" y="72219"/>
                  </a:cubicBezTo>
                  <a:cubicBezTo>
                    <a:pt x="3919723" y="66564"/>
                    <a:pt x="3921026" y="61764"/>
                    <a:pt x="3923630" y="57820"/>
                  </a:cubicBezTo>
                  <a:cubicBezTo>
                    <a:pt x="3926235" y="53876"/>
                    <a:pt x="3929713" y="50695"/>
                    <a:pt x="3934067" y="48276"/>
                  </a:cubicBezTo>
                  <a:cubicBezTo>
                    <a:pt x="3938420" y="45858"/>
                    <a:pt x="3943331" y="44091"/>
                    <a:pt x="3948801" y="42974"/>
                  </a:cubicBezTo>
                  <a:cubicBezTo>
                    <a:pt x="3954270" y="41858"/>
                    <a:pt x="3959870" y="41300"/>
                    <a:pt x="3965600" y="41300"/>
                  </a:cubicBezTo>
                  <a:close/>
                  <a:moveTo>
                    <a:pt x="3346475" y="41300"/>
                  </a:moveTo>
                  <a:cubicBezTo>
                    <a:pt x="3352056" y="41300"/>
                    <a:pt x="3357525" y="41858"/>
                    <a:pt x="3362883" y="42974"/>
                  </a:cubicBezTo>
                  <a:cubicBezTo>
                    <a:pt x="3368241" y="44091"/>
                    <a:pt x="3373078" y="45970"/>
                    <a:pt x="3377394" y="48611"/>
                  </a:cubicBezTo>
                  <a:cubicBezTo>
                    <a:pt x="3381710" y="51253"/>
                    <a:pt x="3385170" y="54806"/>
                    <a:pt x="3387774" y="59271"/>
                  </a:cubicBezTo>
                  <a:cubicBezTo>
                    <a:pt x="3390379" y="63736"/>
                    <a:pt x="3391681" y="69317"/>
                    <a:pt x="3391681" y="76014"/>
                  </a:cubicBezTo>
                  <a:lnTo>
                    <a:pt x="3364222" y="76014"/>
                  </a:lnTo>
                  <a:cubicBezTo>
                    <a:pt x="3364222" y="70433"/>
                    <a:pt x="3362455" y="66564"/>
                    <a:pt x="3358920" y="64406"/>
                  </a:cubicBezTo>
                  <a:cubicBezTo>
                    <a:pt x="3355386" y="62248"/>
                    <a:pt x="3351237" y="61169"/>
                    <a:pt x="3346475" y="61169"/>
                  </a:cubicBezTo>
                  <a:cubicBezTo>
                    <a:pt x="3341340" y="61169"/>
                    <a:pt x="3337303" y="61913"/>
                    <a:pt x="3334364" y="63401"/>
                  </a:cubicBezTo>
                  <a:cubicBezTo>
                    <a:pt x="3331424" y="64889"/>
                    <a:pt x="3329955" y="67345"/>
                    <a:pt x="3329955" y="70768"/>
                  </a:cubicBezTo>
                  <a:cubicBezTo>
                    <a:pt x="3329955" y="72777"/>
                    <a:pt x="3330885" y="74545"/>
                    <a:pt x="3332745" y="76070"/>
                  </a:cubicBezTo>
                  <a:cubicBezTo>
                    <a:pt x="3334606" y="77596"/>
                    <a:pt x="3337582" y="79009"/>
                    <a:pt x="3341675" y="80312"/>
                  </a:cubicBezTo>
                  <a:cubicBezTo>
                    <a:pt x="3345768" y="81614"/>
                    <a:pt x="3351163" y="83009"/>
                    <a:pt x="3357860" y="84497"/>
                  </a:cubicBezTo>
                  <a:cubicBezTo>
                    <a:pt x="3364929" y="86135"/>
                    <a:pt x="3371255" y="88255"/>
                    <a:pt x="3376836" y="90860"/>
                  </a:cubicBezTo>
                  <a:cubicBezTo>
                    <a:pt x="3382417" y="93464"/>
                    <a:pt x="3386844" y="96962"/>
                    <a:pt x="3390118" y="101352"/>
                  </a:cubicBezTo>
                  <a:cubicBezTo>
                    <a:pt x="3393393" y="105743"/>
                    <a:pt x="3395030" y="111435"/>
                    <a:pt x="3395030" y="118430"/>
                  </a:cubicBezTo>
                  <a:cubicBezTo>
                    <a:pt x="3395030" y="124979"/>
                    <a:pt x="3393709" y="130523"/>
                    <a:pt x="3391067" y="135062"/>
                  </a:cubicBezTo>
                  <a:cubicBezTo>
                    <a:pt x="3388426" y="139601"/>
                    <a:pt x="3384891" y="143266"/>
                    <a:pt x="3380463" y="146057"/>
                  </a:cubicBezTo>
                  <a:cubicBezTo>
                    <a:pt x="3376036" y="148847"/>
                    <a:pt x="3370975" y="150875"/>
                    <a:pt x="3365283" y="152140"/>
                  </a:cubicBezTo>
                  <a:cubicBezTo>
                    <a:pt x="3359590" y="153405"/>
                    <a:pt x="3353693" y="154037"/>
                    <a:pt x="3347591" y="154037"/>
                  </a:cubicBezTo>
                  <a:cubicBezTo>
                    <a:pt x="3341563" y="154037"/>
                    <a:pt x="3335647" y="153479"/>
                    <a:pt x="3329843" y="152363"/>
                  </a:cubicBezTo>
                  <a:cubicBezTo>
                    <a:pt x="3324039" y="151247"/>
                    <a:pt x="3318793" y="149331"/>
                    <a:pt x="3314105" y="146615"/>
                  </a:cubicBezTo>
                  <a:cubicBezTo>
                    <a:pt x="3309416" y="143898"/>
                    <a:pt x="3305696" y="140196"/>
                    <a:pt x="3302942" y="135508"/>
                  </a:cubicBezTo>
                  <a:cubicBezTo>
                    <a:pt x="3300189" y="130820"/>
                    <a:pt x="3298812" y="124979"/>
                    <a:pt x="3298812" y="117984"/>
                  </a:cubicBezTo>
                  <a:lnTo>
                    <a:pt x="3326271" y="117984"/>
                  </a:lnTo>
                  <a:cubicBezTo>
                    <a:pt x="3326271" y="124086"/>
                    <a:pt x="3328411" y="128327"/>
                    <a:pt x="3332689" y="130709"/>
                  </a:cubicBezTo>
                  <a:cubicBezTo>
                    <a:pt x="3336968" y="133090"/>
                    <a:pt x="3341973" y="134280"/>
                    <a:pt x="3347702" y="134280"/>
                  </a:cubicBezTo>
                  <a:cubicBezTo>
                    <a:pt x="3353358" y="134280"/>
                    <a:pt x="3357748" y="133369"/>
                    <a:pt x="3360874" y="131546"/>
                  </a:cubicBezTo>
                  <a:cubicBezTo>
                    <a:pt x="3363999" y="129723"/>
                    <a:pt x="3365562" y="126653"/>
                    <a:pt x="3365562" y="122337"/>
                  </a:cubicBezTo>
                  <a:cubicBezTo>
                    <a:pt x="3365562" y="118244"/>
                    <a:pt x="3363720" y="115193"/>
                    <a:pt x="3360037" y="113184"/>
                  </a:cubicBezTo>
                  <a:cubicBezTo>
                    <a:pt x="3356353" y="111175"/>
                    <a:pt x="3349898" y="109129"/>
                    <a:pt x="3340670" y="107045"/>
                  </a:cubicBezTo>
                  <a:cubicBezTo>
                    <a:pt x="3332931" y="105185"/>
                    <a:pt x="3326029" y="102934"/>
                    <a:pt x="3319965" y="100292"/>
                  </a:cubicBezTo>
                  <a:cubicBezTo>
                    <a:pt x="3313900" y="97650"/>
                    <a:pt x="3309156" y="94115"/>
                    <a:pt x="3305733" y="89688"/>
                  </a:cubicBezTo>
                  <a:cubicBezTo>
                    <a:pt x="3302310" y="85260"/>
                    <a:pt x="3300598" y="79437"/>
                    <a:pt x="3300598" y="72219"/>
                  </a:cubicBezTo>
                  <a:cubicBezTo>
                    <a:pt x="3300598" y="66564"/>
                    <a:pt x="3301901" y="61764"/>
                    <a:pt x="3304505" y="57820"/>
                  </a:cubicBezTo>
                  <a:cubicBezTo>
                    <a:pt x="3307110" y="53876"/>
                    <a:pt x="3310588" y="50695"/>
                    <a:pt x="3314942" y="48276"/>
                  </a:cubicBezTo>
                  <a:cubicBezTo>
                    <a:pt x="3319295" y="45858"/>
                    <a:pt x="3324206" y="44091"/>
                    <a:pt x="3329676" y="42974"/>
                  </a:cubicBezTo>
                  <a:cubicBezTo>
                    <a:pt x="3335145" y="41858"/>
                    <a:pt x="3340745" y="41300"/>
                    <a:pt x="3346475" y="41300"/>
                  </a:cubicBezTo>
                  <a:close/>
                  <a:moveTo>
                    <a:pt x="3108350" y="41300"/>
                  </a:moveTo>
                  <a:cubicBezTo>
                    <a:pt x="3113931" y="41300"/>
                    <a:pt x="3119400" y="41858"/>
                    <a:pt x="3124758" y="42974"/>
                  </a:cubicBezTo>
                  <a:cubicBezTo>
                    <a:pt x="3130116" y="44091"/>
                    <a:pt x="3134953" y="45970"/>
                    <a:pt x="3139269" y="48611"/>
                  </a:cubicBezTo>
                  <a:cubicBezTo>
                    <a:pt x="3143585" y="51253"/>
                    <a:pt x="3147045" y="54806"/>
                    <a:pt x="3149649" y="59271"/>
                  </a:cubicBezTo>
                  <a:cubicBezTo>
                    <a:pt x="3152254" y="63736"/>
                    <a:pt x="3153556" y="69317"/>
                    <a:pt x="3153556" y="76014"/>
                  </a:cubicBezTo>
                  <a:lnTo>
                    <a:pt x="3126097" y="76014"/>
                  </a:lnTo>
                  <a:cubicBezTo>
                    <a:pt x="3126097" y="70433"/>
                    <a:pt x="3124330" y="66564"/>
                    <a:pt x="3120795" y="64406"/>
                  </a:cubicBezTo>
                  <a:cubicBezTo>
                    <a:pt x="3117261" y="62248"/>
                    <a:pt x="3113112" y="61169"/>
                    <a:pt x="3108350" y="61169"/>
                  </a:cubicBezTo>
                  <a:cubicBezTo>
                    <a:pt x="3103215" y="61169"/>
                    <a:pt x="3099178" y="61913"/>
                    <a:pt x="3096239" y="63401"/>
                  </a:cubicBezTo>
                  <a:cubicBezTo>
                    <a:pt x="3093299" y="64889"/>
                    <a:pt x="3091830" y="67345"/>
                    <a:pt x="3091830" y="70768"/>
                  </a:cubicBezTo>
                  <a:cubicBezTo>
                    <a:pt x="3091830" y="72777"/>
                    <a:pt x="3092760" y="74545"/>
                    <a:pt x="3094620" y="76070"/>
                  </a:cubicBezTo>
                  <a:cubicBezTo>
                    <a:pt x="3096481" y="77596"/>
                    <a:pt x="3099457" y="79009"/>
                    <a:pt x="3103550" y="80312"/>
                  </a:cubicBezTo>
                  <a:cubicBezTo>
                    <a:pt x="3107643" y="81614"/>
                    <a:pt x="3113038" y="83009"/>
                    <a:pt x="3119735" y="84497"/>
                  </a:cubicBezTo>
                  <a:cubicBezTo>
                    <a:pt x="3126804" y="86135"/>
                    <a:pt x="3133130" y="88255"/>
                    <a:pt x="3138711" y="90860"/>
                  </a:cubicBezTo>
                  <a:cubicBezTo>
                    <a:pt x="3144292" y="93464"/>
                    <a:pt x="3148719" y="96962"/>
                    <a:pt x="3151993" y="101352"/>
                  </a:cubicBezTo>
                  <a:cubicBezTo>
                    <a:pt x="3155268" y="105743"/>
                    <a:pt x="3156905" y="111435"/>
                    <a:pt x="3156905" y="118430"/>
                  </a:cubicBezTo>
                  <a:cubicBezTo>
                    <a:pt x="3156905" y="124979"/>
                    <a:pt x="3155584" y="130523"/>
                    <a:pt x="3152942" y="135062"/>
                  </a:cubicBezTo>
                  <a:cubicBezTo>
                    <a:pt x="3150301" y="139601"/>
                    <a:pt x="3146766" y="143266"/>
                    <a:pt x="3142338" y="146057"/>
                  </a:cubicBezTo>
                  <a:cubicBezTo>
                    <a:pt x="3137911" y="148847"/>
                    <a:pt x="3132850" y="150875"/>
                    <a:pt x="3127158" y="152140"/>
                  </a:cubicBezTo>
                  <a:cubicBezTo>
                    <a:pt x="3121465" y="153405"/>
                    <a:pt x="3115568" y="154037"/>
                    <a:pt x="3109466" y="154037"/>
                  </a:cubicBezTo>
                  <a:cubicBezTo>
                    <a:pt x="3103438" y="154037"/>
                    <a:pt x="3097522" y="153479"/>
                    <a:pt x="3091718" y="152363"/>
                  </a:cubicBezTo>
                  <a:cubicBezTo>
                    <a:pt x="3085914" y="151247"/>
                    <a:pt x="3080668" y="149331"/>
                    <a:pt x="3075980" y="146615"/>
                  </a:cubicBezTo>
                  <a:cubicBezTo>
                    <a:pt x="3071291" y="143898"/>
                    <a:pt x="3067571" y="140196"/>
                    <a:pt x="3064817" y="135508"/>
                  </a:cubicBezTo>
                  <a:cubicBezTo>
                    <a:pt x="3062064" y="130820"/>
                    <a:pt x="3060687" y="124979"/>
                    <a:pt x="3060687" y="117984"/>
                  </a:cubicBezTo>
                  <a:lnTo>
                    <a:pt x="3088146" y="117984"/>
                  </a:lnTo>
                  <a:cubicBezTo>
                    <a:pt x="3088146" y="124086"/>
                    <a:pt x="3090286" y="128327"/>
                    <a:pt x="3094564" y="130709"/>
                  </a:cubicBezTo>
                  <a:cubicBezTo>
                    <a:pt x="3098843" y="133090"/>
                    <a:pt x="3103848" y="134280"/>
                    <a:pt x="3109577" y="134280"/>
                  </a:cubicBezTo>
                  <a:cubicBezTo>
                    <a:pt x="3115233" y="134280"/>
                    <a:pt x="3119623" y="133369"/>
                    <a:pt x="3122749" y="131546"/>
                  </a:cubicBezTo>
                  <a:cubicBezTo>
                    <a:pt x="3125874" y="129723"/>
                    <a:pt x="3127437" y="126653"/>
                    <a:pt x="3127437" y="122337"/>
                  </a:cubicBezTo>
                  <a:cubicBezTo>
                    <a:pt x="3127437" y="118244"/>
                    <a:pt x="3125595" y="115193"/>
                    <a:pt x="3121912" y="113184"/>
                  </a:cubicBezTo>
                  <a:cubicBezTo>
                    <a:pt x="3118228" y="111175"/>
                    <a:pt x="3111773" y="109129"/>
                    <a:pt x="3102545" y="107045"/>
                  </a:cubicBezTo>
                  <a:cubicBezTo>
                    <a:pt x="3094806" y="105185"/>
                    <a:pt x="3087904" y="102934"/>
                    <a:pt x="3081840" y="100292"/>
                  </a:cubicBezTo>
                  <a:cubicBezTo>
                    <a:pt x="3075775" y="97650"/>
                    <a:pt x="3071031" y="94115"/>
                    <a:pt x="3067608" y="89688"/>
                  </a:cubicBezTo>
                  <a:cubicBezTo>
                    <a:pt x="3064185" y="85260"/>
                    <a:pt x="3062473" y="79437"/>
                    <a:pt x="3062473" y="72219"/>
                  </a:cubicBezTo>
                  <a:cubicBezTo>
                    <a:pt x="3062473" y="66564"/>
                    <a:pt x="3063776" y="61764"/>
                    <a:pt x="3066380" y="57820"/>
                  </a:cubicBezTo>
                  <a:cubicBezTo>
                    <a:pt x="3068985" y="53876"/>
                    <a:pt x="3072463" y="50695"/>
                    <a:pt x="3076817" y="48276"/>
                  </a:cubicBezTo>
                  <a:cubicBezTo>
                    <a:pt x="3081170" y="45858"/>
                    <a:pt x="3086081" y="44091"/>
                    <a:pt x="3091551" y="42974"/>
                  </a:cubicBezTo>
                  <a:cubicBezTo>
                    <a:pt x="3097020" y="41858"/>
                    <a:pt x="3102620" y="41300"/>
                    <a:pt x="3108350" y="41300"/>
                  </a:cubicBezTo>
                  <a:close/>
                  <a:moveTo>
                    <a:pt x="4734409" y="41188"/>
                  </a:moveTo>
                  <a:cubicBezTo>
                    <a:pt x="4745571" y="41188"/>
                    <a:pt x="4755300" y="43402"/>
                    <a:pt x="4763598" y="47830"/>
                  </a:cubicBezTo>
                  <a:cubicBezTo>
                    <a:pt x="4771894" y="52258"/>
                    <a:pt x="4778350" y="58694"/>
                    <a:pt x="4782964" y="67140"/>
                  </a:cubicBezTo>
                  <a:cubicBezTo>
                    <a:pt x="4787577" y="75586"/>
                    <a:pt x="4789884" y="85837"/>
                    <a:pt x="4789884" y="97892"/>
                  </a:cubicBezTo>
                  <a:cubicBezTo>
                    <a:pt x="4789884" y="109724"/>
                    <a:pt x="4787577" y="119807"/>
                    <a:pt x="4782964" y="128141"/>
                  </a:cubicBezTo>
                  <a:cubicBezTo>
                    <a:pt x="4778350" y="136476"/>
                    <a:pt x="4771894" y="142838"/>
                    <a:pt x="4763598" y="147229"/>
                  </a:cubicBezTo>
                  <a:cubicBezTo>
                    <a:pt x="4755300" y="151619"/>
                    <a:pt x="4745571" y="153814"/>
                    <a:pt x="4734409" y="153814"/>
                  </a:cubicBezTo>
                  <a:cubicBezTo>
                    <a:pt x="4723395" y="153814"/>
                    <a:pt x="4713740" y="151619"/>
                    <a:pt x="4705443" y="147229"/>
                  </a:cubicBezTo>
                  <a:cubicBezTo>
                    <a:pt x="4697146" y="142838"/>
                    <a:pt x="4690728" y="136476"/>
                    <a:pt x="4686188" y="128141"/>
                  </a:cubicBezTo>
                  <a:cubicBezTo>
                    <a:pt x="4681649" y="119807"/>
                    <a:pt x="4679379" y="109724"/>
                    <a:pt x="4679379" y="97892"/>
                  </a:cubicBezTo>
                  <a:cubicBezTo>
                    <a:pt x="4679379" y="85837"/>
                    <a:pt x="4681649" y="75586"/>
                    <a:pt x="4686188" y="67140"/>
                  </a:cubicBezTo>
                  <a:cubicBezTo>
                    <a:pt x="4690728" y="58694"/>
                    <a:pt x="4697146" y="52258"/>
                    <a:pt x="4705443" y="47830"/>
                  </a:cubicBezTo>
                  <a:cubicBezTo>
                    <a:pt x="4713740" y="43402"/>
                    <a:pt x="4723395" y="41188"/>
                    <a:pt x="4734409" y="41188"/>
                  </a:cubicBezTo>
                  <a:close/>
                  <a:moveTo>
                    <a:pt x="4258159" y="41188"/>
                  </a:moveTo>
                  <a:cubicBezTo>
                    <a:pt x="4269321" y="41188"/>
                    <a:pt x="4279050" y="43402"/>
                    <a:pt x="4287348" y="47830"/>
                  </a:cubicBezTo>
                  <a:cubicBezTo>
                    <a:pt x="4295645" y="52258"/>
                    <a:pt x="4302100" y="58694"/>
                    <a:pt x="4306714" y="67140"/>
                  </a:cubicBezTo>
                  <a:cubicBezTo>
                    <a:pt x="4311327" y="75586"/>
                    <a:pt x="4313634" y="85837"/>
                    <a:pt x="4313634" y="97892"/>
                  </a:cubicBezTo>
                  <a:cubicBezTo>
                    <a:pt x="4313634" y="109724"/>
                    <a:pt x="4311327" y="119807"/>
                    <a:pt x="4306714" y="128141"/>
                  </a:cubicBezTo>
                  <a:cubicBezTo>
                    <a:pt x="4302100" y="136476"/>
                    <a:pt x="4295645" y="142838"/>
                    <a:pt x="4287348" y="147229"/>
                  </a:cubicBezTo>
                  <a:cubicBezTo>
                    <a:pt x="4279050" y="151619"/>
                    <a:pt x="4269321" y="153814"/>
                    <a:pt x="4258159" y="153814"/>
                  </a:cubicBezTo>
                  <a:cubicBezTo>
                    <a:pt x="4247145" y="153814"/>
                    <a:pt x="4237490" y="151619"/>
                    <a:pt x="4229193" y="147229"/>
                  </a:cubicBezTo>
                  <a:cubicBezTo>
                    <a:pt x="4220896" y="142838"/>
                    <a:pt x="4214478" y="136476"/>
                    <a:pt x="4209938" y="128141"/>
                  </a:cubicBezTo>
                  <a:cubicBezTo>
                    <a:pt x="4205399" y="119807"/>
                    <a:pt x="4203129" y="109724"/>
                    <a:pt x="4203129" y="97892"/>
                  </a:cubicBezTo>
                  <a:cubicBezTo>
                    <a:pt x="4203129" y="85837"/>
                    <a:pt x="4205399" y="75586"/>
                    <a:pt x="4209938" y="67140"/>
                  </a:cubicBezTo>
                  <a:cubicBezTo>
                    <a:pt x="4214478" y="58694"/>
                    <a:pt x="4220896" y="52258"/>
                    <a:pt x="4229193" y="47830"/>
                  </a:cubicBezTo>
                  <a:cubicBezTo>
                    <a:pt x="4237490" y="43402"/>
                    <a:pt x="4247145" y="41188"/>
                    <a:pt x="4258159" y="41188"/>
                  </a:cubicBezTo>
                  <a:close/>
                  <a:moveTo>
                    <a:pt x="3753334" y="41188"/>
                  </a:moveTo>
                  <a:cubicBezTo>
                    <a:pt x="3764496" y="41188"/>
                    <a:pt x="3774225" y="43402"/>
                    <a:pt x="3782522" y="47830"/>
                  </a:cubicBezTo>
                  <a:cubicBezTo>
                    <a:pt x="3790820" y="52258"/>
                    <a:pt x="3797275" y="58694"/>
                    <a:pt x="3801889" y="67140"/>
                  </a:cubicBezTo>
                  <a:cubicBezTo>
                    <a:pt x="3806502" y="75586"/>
                    <a:pt x="3808809" y="85837"/>
                    <a:pt x="3808809" y="97892"/>
                  </a:cubicBezTo>
                  <a:cubicBezTo>
                    <a:pt x="3808809" y="109724"/>
                    <a:pt x="3806502" y="119807"/>
                    <a:pt x="3801889" y="128141"/>
                  </a:cubicBezTo>
                  <a:cubicBezTo>
                    <a:pt x="3797275" y="136476"/>
                    <a:pt x="3790820" y="142838"/>
                    <a:pt x="3782522" y="147229"/>
                  </a:cubicBezTo>
                  <a:cubicBezTo>
                    <a:pt x="3774225" y="151619"/>
                    <a:pt x="3764496" y="153814"/>
                    <a:pt x="3753334" y="153814"/>
                  </a:cubicBezTo>
                  <a:cubicBezTo>
                    <a:pt x="3742320" y="153814"/>
                    <a:pt x="3732665" y="151619"/>
                    <a:pt x="3724368" y="147229"/>
                  </a:cubicBezTo>
                  <a:cubicBezTo>
                    <a:pt x="3716071" y="142838"/>
                    <a:pt x="3709652" y="136476"/>
                    <a:pt x="3705113" y="128141"/>
                  </a:cubicBezTo>
                  <a:cubicBezTo>
                    <a:pt x="3700574" y="119807"/>
                    <a:pt x="3698304" y="109724"/>
                    <a:pt x="3698304" y="97892"/>
                  </a:cubicBezTo>
                  <a:cubicBezTo>
                    <a:pt x="3698304" y="85837"/>
                    <a:pt x="3700574" y="75586"/>
                    <a:pt x="3705113" y="67140"/>
                  </a:cubicBezTo>
                  <a:cubicBezTo>
                    <a:pt x="3709652" y="58694"/>
                    <a:pt x="3716071" y="52258"/>
                    <a:pt x="3724368" y="47830"/>
                  </a:cubicBezTo>
                  <a:cubicBezTo>
                    <a:pt x="3732665" y="43402"/>
                    <a:pt x="3742320" y="41188"/>
                    <a:pt x="3753334" y="41188"/>
                  </a:cubicBezTo>
                  <a:close/>
                  <a:moveTo>
                    <a:pt x="2981809" y="41188"/>
                  </a:moveTo>
                  <a:cubicBezTo>
                    <a:pt x="2992971" y="41188"/>
                    <a:pt x="3002700" y="43402"/>
                    <a:pt x="3010997" y="47830"/>
                  </a:cubicBezTo>
                  <a:cubicBezTo>
                    <a:pt x="3019295" y="52258"/>
                    <a:pt x="3025750" y="58694"/>
                    <a:pt x="3030364" y="67140"/>
                  </a:cubicBezTo>
                  <a:cubicBezTo>
                    <a:pt x="3034977" y="75586"/>
                    <a:pt x="3037284" y="85837"/>
                    <a:pt x="3037284" y="97892"/>
                  </a:cubicBezTo>
                  <a:cubicBezTo>
                    <a:pt x="3037284" y="109724"/>
                    <a:pt x="3034977" y="119807"/>
                    <a:pt x="3030364" y="128141"/>
                  </a:cubicBezTo>
                  <a:cubicBezTo>
                    <a:pt x="3025750" y="136476"/>
                    <a:pt x="3019295" y="142838"/>
                    <a:pt x="3010997" y="147229"/>
                  </a:cubicBezTo>
                  <a:cubicBezTo>
                    <a:pt x="3002700" y="151619"/>
                    <a:pt x="2992971" y="153814"/>
                    <a:pt x="2981809" y="153814"/>
                  </a:cubicBezTo>
                  <a:cubicBezTo>
                    <a:pt x="2970795" y="153814"/>
                    <a:pt x="2961140" y="151619"/>
                    <a:pt x="2952843" y="147229"/>
                  </a:cubicBezTo>
                  <a:cubicBezTo>
                    <a:pt x="2944546" y="142838"/>
                    <a:pt x="2938127" y="136476"/>
                    <a:pt x="2933588" y="128141"/>
                  </a:cubicBezTo>
                  <a:cubicBezTo>
                    <a:pt x="2929049" y="119807"/>
                    <a:pt x="2926779" y="109724"/>
                    <a:pt x="2926779" y="97892"/>
                  </a:cubicBezTo>
                  <a:cubicBezTo>
                    <a:pt x="2926779" y="85837"/>
                    <a:pt x="2929049" y="75586"/>
                    <a:pt x="2933588" y="67140"/>
                  </a:cubicBezTo>
                  <a:cubicBezTo>
                    <a:pt x="2938127" y="58694"/>
                    <a:pt x="2944546" y="52258"/>
                    <a:pt x="2952843" y="47830"/>
                  </a:cubicBezTo>
                  <a:cubicBezTo>
                    <a:pt x="2961140" y="43402"/>
                    <a:pt x="2970795" y="41188"/>
                    <a:pt x="2981809" y="41188"/>
                  </a:cubicBezTo>
                  <a:close/>
                  <a:moveTo>
                    <a:pt x="167804" y="26231"/>
                  </a:moveTo>
                  <a:cubicBezTo>
                    <a:pt x="164529" y="26231"/>
                    <a:pt x="161441" y="26901"/>
                    <a:pt x="158539" y="28240"/>
                  </a:cubicBezTo>
                  <a:cubicBezTo>
                    <a:pt x="155637" y="29580"/>
                    <a:pt x="153274" y="31608"/>
                    <a:pt x="151451" y="34324"/>
                  </a:cubicBezTo>
                  <a:cubicBezTo>
                    <a:pt x="149628" y="37040"/>
                    <a:pt x="148716" y="40519"/>
                    <a:pt x="148716" y="44760"/>
                  </a:cubicBezTo>
                  <a:cubicBezTo>
                    <a:pt x="148716" y="48928"/>
                    <a:pt x="149591" y="52481"/>
                    <a:pt x="151339" y="55420"/>
                  </a:cubicBezTo>
                  <a:cubicBezTo>
                    <a:pt x="153088" y="58360"/>
                    <a:pt x="155432" y="60573"/>
                    <a:pt x="158372" y="62062"/>
                  </a:cubicBezTo>
                  <a:cubicBezTo>
                    <a:pt x="161311" y="63550"/>
                    <a:pt x="164455" y="64257"/>
                    <a:pt x="167804" y="64182"/>
                  </a:cubicBezTo>
                  <a:cubicBezTo>
                    <a:pt x="171227" y="64257"/>
                    <a:pt x="174389" y="63550"/>
                    <a:pt x="177291" y="62062"/>
                  </a:cubicBezTo>
                  <a:cubicBezTo>
                    <a:pt x="180193" y="60573"/>
                    <a:pt x="182519" y="58378"/>
                    <a:pt x="184268" y="55476"/>
                  </a:cubicBezTo>
                  <a:cubicBezTo>
                    <a:pt x="186016" y="52574"/>
                    <a:pt x="186891" y="49002"/>
                    <a:pt x="186891" y="44760"/>
                  </a:cubicBezTo>
                  <a:cubicBezTo>
                    <a:pt x="186891" y="38361"/>
                    <a:pt x="184993" y="33673"/>
                    <a:pt x="181198" y="30696"/>
                  </a:cubicBezTo>
                  <a:cubicBezTo>
                    <a:pt x="177403" y="27720"/>
                    <a:pt x="172938" y="26231"/>
                    <a:pt x="167804" y="26231"/>
                  </a:cubicBezTo>
                  <a:close/>
                  <a:moveTo>
                    <a:pt x="4480099" y="17413"/>
                  </a:moveTo>
                  <a:lnTo>
                    <a:pt x="4509678" y="17413"/>
                  </a:lnTo>
                  <a:lnTo>
                    <a:pt x="4509678" y="43086"/>
                  </a:lnTo>
                  <a:lnTo>
                    <a:pt x="4533453" y="43086"/>
                  </a:lnTo>
                  <a:lnTo>
                    <a:pt x="4533453" y="65857"/>
                  </a:lnTo>
                  <a:lnTo>
                    <a:pt x="4509678" y="65857"/>
                  </a:lnTo>
                  <a:lnTo>
                    <a:pt x="4509678" y="112291"/>
                  </a:lnTo>
                  <a:cubicBezTo>
                    <a:pt x="4509678" y="118021"/>
                    <a:pt x="4510478" y="122263"/>
                    <a:pt x="4512078" y="125016"/>
                  </a:cubicBezTo>
                  <a:cubicBezTo>
                    <a:pt x="4513678" y="127769"/>
                    <a:pt x="4517306" y="129146"/>
                    <a:pt x="4522961" y="129146"/>
                  </a:cubicBezTo>
                  <a:lnTo>
                    <a:pt x="4533453" y="129146"/>
                  </a:lnTo>
                  <a:lnTo>
                    <a:pt x="4533453" y="152028"/>
                  </a:lnTo>
                  <a:lnTo>
                    <a:pt x="4521956" y="152028"/>
                  </a:lnTo>
                  <a:cubicBezTo>
                    <a:pt x="4510943" y="152028"/>
                    <a:pt x="4502404" y="150707"/>
                    <a:pt x="4496339" y="148066"/>
                  </a:cubicBezTo>
                  <a:cubicBezTo>
                    <a:pt x="4490275" y="145424"/>
                    <a:pt x="4486052" y="141331"/>
                    <a:pt x="4483670" y="135787"/>
                  </a:cubicBezTo>
                  <a:cubicBezTo>
                    <a:pt x="4481289" y="130244"/>
                    <a:pt x="4480099" y="123007"/>
                    <a:pt x="4480099" y="114077"/>
                  </a:cubicBezTo>
                  <a:lnTo>
                    <a:pt x="4480099" y="65857"/>
                  </a:lnTo>
                  <a:lnTo>
                    <a:pt x="4462016" y="65857"/>
                  </a:lnTo>
                  <a:lnTo>
                    <a:pt x="4462016" y="43086"/>
                  </a:lnTo>
                  <a:lnTo>
                    <a:pt x="4480099" y="43086"/>
                  </a:lnTo>
                  <a:close/>
                  <a:moveTo>
                    <a:pt x="2079798" y="17413"/>
                  </a:moveTo>
                  <a:lnTo>
                    <a:pt x="2109378" y="17413"/>
                  </a:lnTo>
                  <a:lnTo>
                    <a:pt x="2109378" y="43086"/>
                  </a:lnTo>
                  <a:lnTo>
                    <a:pt x="2133153" y="43086"/>
                  </a:lnTo>
                  <a:lnTo>
                    <a:pt x="2133153" y="65857"/>
                  </a:lnTo>
                  <a:lnTo>
                    <a:pt x="2109378" y="65857"/>
                  </a:lnTo>
                  <a:lnTo>
                    <a:pt x="2109378" y="112291"/>
                  </a:lnTo>
                  <a:cubicBezTo>
                    <a:pt x="2109378" y="118021"/>
                    <a:pt x="2110178" y="122263"/>
                    <a:pt x="2111778" y="125016"/>
                  </a:cubicBezTo>
                  <a:cubicBezTo>
                    <a:pt x="2113378" y="127769"/>
                    <a:pt x="2117005" y="129146"/>
                    <a:pt x="2122661" y="129146"/>
                  </a:cubicBezTo>
                  <a:lnTo>
                    <a:pt x="2133153" y="129146"/>
                  </a:lnTo>
                  <a:lnTo>
                    <a:pt x="2133153" y="152028"/>
                  </a:lnTo>
                  <a:lnTo>
                    <a:pt x="2121656" y="152028"/>
                  </a:lnTo>
                  <a:cubicBezTo>
                    <a:pt x="2110643" y="152028"/>
                    <a:pt x="2102104" y="150707"/>
                    <a:pt x="2096039" y="148066"/>
                  </a:cubicBezTo>
                  <a:cubicBezTo>
                    <a:pt x="2089975" y="145424"/>
                    <a:pt x="2085752" y="141331"/>
                    <a:pt x="2083370" y="135787"/>
                  </a:cubicBezTo>
                  <a:cubicBezTo>
                    <a:pt x="2080989" y="130244"/>
                    <a:pt x="2079798" y="123007"/>
                    <a:pt x="2079798" y="114077"/>
                  </a:cubicBezTo>
                  <a:lnTo>
                    <a:pt x="2079798" y="65857"/>
                  </a:lnTo>
                  <a:lnTo>
                    <a:pt x="2061716" y="65857"/>
                  </a:lnTo>
                  <a:lnTo>
                    <a:pt x="2061716" y="43086"/>
                  </a:lnTo>
                  <a:lnTo>
                    <a:pt x="2079798" y="43086"/>
                  </a:lnTo>
                  <a:close/>
                  <a:moveTo>
                    <a:pt x="42081" y="5581"/>
                  </a:moveTo>
                  <a:lnTo>
                    <a:pt x="70210" y="5581"/>
                  </a:lnTo>
                  <a:lnTo>
                    <a:pt x="70210" y="152028"/>
                  </a:lnTo>
                  <a:lnTo>
                    <a:pt x="39067" y="152028"/>
                  </a:lnTo>
                  <a:lnTo>
                    <a:pt x="39067" y="40296"/>
                  </a:lnTo>
                  <a:cubicBezTo>
                    <a:pt x="36686" y="43049"/>
                    <a:pt x="33747" y="45672"/>
                    <a:pt x="30249" y="48165"/>
                  </a:cubicBezTo>
                  <a:cubicBezTo>
                    <a:pt x="26752" y="50658"/>
                    <a:pt x="22529" y="52853"/>
                    <a:pt x="17580" y="54750"/>
                  </a:cubicBezTo>
                  <a:cubicBezTo>
                    <a:pt x="12632" y="56648"/>
                    <a:pt x="6771" y="58080"/>
                    <a:pt x="0" y="59048"/>
                  </a:cubicBezTo>
                  <a:lnTo>
                    <a:pt x="0" y="31589"/>
                  </a:lnTo>
                  <a:cubicBezTo>
                    <a:pt x="6846" y="30101"/>
                    <a:pt x="12855" y="28092"/>
                    <a:pt x="18027" y="25562"/>
                  </a:cubicBezTo>
                  <a:cubicBezTo>
                    <a:pt x="23198" y="23031"/>
                    <a:pt x="27738" y="20074"/>
                    <a:pt x="31644" y="16688"/>
                  </a:cubicBezTo>
                  <a:cubicBezTo>
                    <a:pt x="35551" y="13302"/>
                    <a:pt x="39030" y="9600"/>
                    <a:pt x="42081" y="5581"/>
                  </a:cubicBezTo>
                  <a:close/>
                  <a:moveTo>
                    <a:pt x="167804" y="3795"/>
                  </a:moveTo>
                  <a:cubicBezTo>
                    <a:pt x="175766" y="3795"/>
                    <a:pt x="183282" y="5116"/>
                    <a:pt x="190351" y="7758"/>
                  </a:cubicBezTo>
                  <a:cubicBezTo>
                    <a:pt x="197420" y="10400"/>
                    <a:pt x="203150" y="14567"/>
                    <a:pt x="207541" y="20260"/>
                  </a:cubicBezTo>
                  <a:cubicBezTo>
                    <a:pt x="211931" y="25952"/>
                    <a:pt x="214126" y="33412"/>
                    <a:pt x="214126" y="42640"/>
                  </a:cubicBezTo>
                  <a:cubicBezTo>
                    <a:pt x="214126" y="50974"/>
                    <a:pt x="212061" y="57987"/>
                    <a:pt x="207931" y="63680"/>
                  </a:cubicBezTo>
                  <a:cubicBezTo>
                    <a:pt x="203801" y="69373"/>
                    <a:pt x="198909" y="73261"/>
                    <a:pt x="193253" y="75345"/>
                  </a:cubicBezTo>
                  <a:cubicBezTo>
                    <a:pt x="201215" y="77651"/>
                    <a:pt x="207671" y="81744"/>
                    <a:pt x="212619" y="87623"/>
                  </a:cubicBezTo>
                  <a:cubicBezTo>
                    <a:pt x="217568" y="93502"/>
                    <a:pt x="220042" y="101055"/>
                    <a:pt x="220042" y="110282"/>
                  </a:cubicBezTo>
                  <a:cubicBezTo>
                    <a:pt x="220042" y="118095"/>
                    <a:pt x="218573" y="124774"/>
                    <a:pt x="215633" y="130318"/>
                  </a:cubicBezTo>
                  <a:cubicBezTo>
                    <a:pt x="212694" y="135862"/>
                    <a:pt x="208750" y="140382"/>
                    <a:pt x="203801" y="143880"/>
                  </a:cubicBezTo>
                  <a:cubicBezTo>
                    <a:pt x="198853" y="147377"/>
                    <a:pt x="193272" y="149945"/>
                    <a:pt x="187058" y="151582"/>
                  </a:cubicBezTo>
                  <a:cubicBezTo>
                    <a:pt x="180845" y="153219"/>
                    <a:pt x="174426" y="154037"/>
                    <a:pt x="167804" y="154037"/>
                  </a:cubicBezTo>
                  <a:cubicBezTo>
                    <a:pt x="161255" y="154037"/>
                    <a:pt x="154856" y="153219"/>
                    <a:pt x="148605" y="151582"/>
                  </a:cubicBezTo>
                  <a:cubicBezTo>
                    <a:pt x="142354" y="149945"/>
                    <a:pt x="136717" y="147377"/>
                    <a:pt x="131694" y="143880"/>
                  </a:cubicBezTo>
                  <a:cubicBezTo>
                    <a:pt x="126671" y="140382"/>
                    <a:pt x="122690" y="135862"/>
                    <a:pt x="119751" y="130318"/>
                  </a:cubicBezTo>
                  <a:cubicBezTo>
                    <a:pt x="116811" y="124774"/>
                    <a:pt x="115342" y="118095"/>
                    <a:pt x="115342" y="110282"/>
                  </a:cubicBezTo>
                  <a:cubicBezTo>
                    <a:pt x="115342" y="101055"/>
                    <a:pt x="117834" y="93502"/>
                    <a:pt x="122820" y="87623"/>
                  </a:cubicBezTo>
                  <a:cubicBezTo>
                    <a:pt x="127806" y="81744"/>
                    <a:pt x="134317" y="77651"/>
                    <a:pt x="142354" y="75345"/>
                  </a:cubicBezTo>
                  <a:cubicBezTo>
                    <a:pt x="136029" y="72963"/>
                    <a:pt x="130950" y="69001"/>
                    <a:pt x="127118" y="63457"/>
                  </a:cubicBezTo>
                  <a:cubicBezTo>
                    <a:pt x="123285" y="57913"/>
                    <a:pt x="121369" y="50974"/>
                    <a:pt x="121369" y="42640"/>
                  </a:cubicBezTo>
                  <a:cubicBezTo>
                    <a:pt x="121369" y="33412"/>
                    <a:pt x="123564" y="25934"/>
                    <a:pt x="127955" y="20204"/>
                  </a:cubicBezTo>
                  <a:cubicBezTo>
                    <a:pt x="132345" y="14474"/>
                    <a:pt x="138075" y="10307"/>
                    <a:pt x="145144" y="7702"/>
                  </a:cubicBezTo>
                  <a:cubicBezTo>
                    <a:pt x="152214" y="5098"/>
                    <a:pt x="159767" y="3795"/>
                    <a:pt x="167804" y="3795"/>
                  </a:cubicBezTo>
                  <a:close/>
                  <a:moveTo>
                    <a:pt x="2864681" y="1786"/>
                  </a:moveTo>
                  <a:lnTo>
                    <a:pt x="2894149" y="1786"/>
                  </a:lnTo>
                  <a:lnTo>
                    <a:pt x="2894149" y="112291"/>
                  </a:lnTo>
                  <a:cubicBezTo>
                    <a:pt x="2894149" y="118021"/>
                    <a:pt x="2894930" y="122225"/>
                    <a:pt x="2896493" y="124904"/>
                  </a:cubicBezTo>
                  <a:cubicBezTo>
                    <a:pt x="2898055" y="127583"/>
                    <a:pt x="2901702" y="128923"/>
                    <a:pt x="2907432" y="128923"/>
                  </a:cubicBezTo>
                  <a:lnTo>
                    <a:pt x="2914241" y="128923"/>
                  </a:lnTo>
                  <a:lnTo>
                    <a:pt x="2914241" y="152028"/>
                  </a:lnTo>
                  <a:lnTo>
                    <a:pt x="2906539" y="152028"/>
                  </a:lnTo>
                  <a:cubicBezTo>
                    <a:pt x="2895451" y="152028"/>
                    <a:pt x="2886893" y="150707"/>
                    <a:pt x="2880866" y="148066"/>
                  </a:cubicBezTo>
                  <a:cubicBezTo>
                    <a:pt x="2874838" y="145424"/>
                    <a:pt x="2870634" y="141331"/>
                    <a:pt x="2868253" y="135787"/>
                  </a:cubicBezTo>
                  <a:cubicBezTo>
                    <a:pt x="2865871" y="130244"/>
                    <a:pt x="2864681" y="123007"/>
                    <a:pt x="2864681" y="114077"/>
                  </a:cubicBezTo>
                  <a:close/>
                  <a:moveTo>
                    <a:pt x="2283656" y="1786"/>
                  </a:moveTo>
                  <a:lnTo>
                    <a:pt x="2313124" y="1786"/>
                  </a:lnTo>
                  <a:lnTo>
                    <a:pt x="2313124" y="112291"/>
                  </a:lnTo>
                  <a:cubicBezTo>
                    <a:pt x="2313124" y="118021"/>
                    <a:pt x="2313905" y="122225"/>
                    <a:pt x="2315468" y="124904"/>
                  </a:cubicBezTo>
                  <a:cubicBezTo>
                    <a:pt x="2317030" y="127583"/>
                    <a:pt x="2320677" y="128923"/>
                    <a:pt x="2326407" y="128923"/>
                  </a:cubicBezTo>
                  <a:lnTo>
                    <a:pt x="2333216" y="128923"/>
                  </a:lnTo>
                  <a:lnTo>
                    <a:pt x="2333216" y="152028"/>
                  </a:lnTo>
                  <a:lnTo>
                    <a:pt x="2325514" y="152028"/>
                  </a:lnTo>
                  <a:cubicBezTo>
                    <a:pt x="2314426" y="152028"/>
                    <a:pt x="2305868" y="150707"/>
                    <a:pt x="2299841" y="148066"/>
                  </a:cubicBezTo>
                  <a:cubicBezTo>
                    <a:pt x="2293813" y="145424"/>
                    <a:pt x="2289609" y="141331"/>
                    <a:pt x="2287228" y="135787"/>
                  </a:cubicBezTo>
                  <a:cubicBezTo>
                    <a:pt x="2284846" y="130244"/>
                    <a:pt x="2283656" y="123007"/>
                    <a:pt x="2283656" y="114077"/>
                  </a:cubicBezTo>
                  <a:close/>
                  <a:moveTo>
                    <a:pt x="455860" y="1786"/>
                  </a:moveTo>
                  <a:lnTo>
                    <a:pt x="484882" y="1786"/>
                  </a:lnTo>
                  <a:lnTo>
                    <a:pt x="484882" y="59383"/>
                  </a:lnTo>
                  <a:cubicBezTo>
                    <a:pt x="488528" y="54695"/>
                    <a:pt x="493328" y="50546"/>
                    <a:pt x="499281" y="46937"/>
                  </a:cubicBezTo>
                  <a:cubicBezTo>
                    <a:pt x="505234" y="43328"/>
                    <a:pt x="512899" y="41523"/>
                    <a:pt x="522275" y="41523"/>
                  </a:cubicBezTo>
                  <a:cubicBezTo>
                    <a:pt x="533586" y="41523"/>
                    <a:pt x="542274" y="44853"/>
                    <a:pt x="548338" y="51513"/>
                  </a:cubicBezTo>
                  <a:cubicBezTo>
                    <a:pt x="554403" y="58173"/>
                    <a:pt x="557436" y="68052"/>
                    <a:pt x="557436" y="81149"/>
                  </a:cubicBezTo>
                  <a:lnTo>
                    <a:pt x="557436" y="152028"/>
                  </a:lnTo>
                  <a:lnTo>
                    <a:pt x="527856" y="152028"/>
                  </a:lnTo>
                  <a:lnTo>
                    <a:pt x="527856" y="84832"/>
                  </a:lnTo>
                  <a:cubicBezTo>
                    <a:pt x="527856" y="80963"/>
                    <a:pt x="527317" y="77540"/>
                    <a:pt x="526238" y="74563"/>
                  </a:cubicBezTo>
                  <a:cubicBezTo>
                    <a:pt x="525159" y="71587"/>
                    <a:pt x="523428" y="69280"/>
                    <a:pt x="521047" y="67643"/>
                  </a:cubicBezTo>
                  <a:cubicBezTo>
                    <a:pt x="518666" y="66006"/>
                    <a:pt x="515503" y="65187"/>
                    <a:pt x="511559" y="65187"/>
                  </a:cubicBezTo>
                  <a:cubicBezTo>
                    <a:pt x="505681" y="65187"/>
                    <a:pt x="500639" y="66564"/>
                    <a:pt x="496435" y="69317"/>
                  </a:cubicBezTo>
                  <a:cubicBezTo>
                    <a:pt x="492230" y="72070"/>
                    <a:pt x="488565" y="75419"/>
                    <a:pt x="485440" y="79363"/>
                  </a:cubicBezTo>
                  <a:lnTo>
                    <a:pt x="485440" y="152028"/>
                  </a:lnTo>
                  <a:lnTo>
                    <a:pt x="455860" y="152028"/>
                  </a:lnTo>
                  <a:close/>
                  <a:moveTo>
                    <a:pt x="5131556" y="893"/>
                  </a:moveTo>
                  <a:lnTo>
                    <a:pt x="5156224" y="893"/>
                  </a:lnTo>
                  <a:cubicBezTo>
                    <a:pt x="5162029" y="11534"/>
                    <a:pt x="5166959" y="21673"/>
                    <a:pt x="5171014" y="31310"/>
                  </a:cubicBezTo>
                  <a:cubicBezTo>
                    <a:pt x="5175069" y="40947"/>
                    <a:pt x="5178177" y="50807"/>
                    <a:pt x="5180335" y="60890"/>
                  </a:cubicBezTo>
                  <a:cubicBezTo>
                    <a:pt x="5182493" y="70973"/>
                    <a:pt x="5183571" y="81967"/>
                    <a:pt x="5183571" y="93874"/>
                  </a:cubicBezTo>
                  <a:cubicBezTo>
                    <a:pt x="5183571" y="106152"/>
                    <a:pt x="5182567" y="117593"/>
                    <a:pt x="5180557" y="128197"/>
                  </a:cubicBezTo>
                  <a:cubicBezTo>
                    <a:pt x="5178549" y="138801"/>
                    <a:pt x="5175516" y="149182"/>
                    <a:pt x="5171461" y="159339"/>
                  </a:cubicBezTo>
                  <a:cubicBezTo>
                    <a:pt x="5167405" y="169497"/>
                    <a:pt x="5162326" y="180082"/>
                    <a:pt x="5156224" y="191096"/>
                  </a:cubicBezTo>
                  <a:lnTo>
                    <a:pt x="5131556" y="191096"/>
                  </a:lnTo>
                  <a:cubicBezTo>
                    <a:pt x="5139444" y="175990"/>
                    <a:pt x="5145453" y="160121"/>
                    <a:pt x="5149583" y="143489"/>
                  </a:cubicBezTo>
                  <a:cubicBezTo>
                    <a:pt x="5153713" y="126858"/>
                    <a:pt x="5155777" y="109910"/>
                    <a:pt x="5155777" y="92646"/>
                  </a:cubicBezTo>
                  <a:cubicBezTo>
                    <a:pt x="5155777" y="76498"/>
                    <a:pt x="5153564" y="60629"/>
                    <a:pt x="5149137" y="45039"/>
                  </a:cubicBezTo>
                  <a:cubicBezTo>
                    <a:pt x="5144709" y="29450"/>
                    <a:pt x="5138849" y="14734"/>
                    <a:pt x="5131556" y="893"/>
                  </a:cubicBezTo>
                  <a:close/>
                  <a:moveTo>
                    <a:pt x="3486745" y="893"/>
                  </a:moveTo>
                  <a:lnTo>
                    <a:pt x="3511637" y="893"/>
                  </a:lnTo>
                  <a:cubicBezTo>
                    <a:pt x="3503674" y="15999"/>
                    <a:pt x="3497628" y="31868"/>
                    <a:pt x="3493498" y="48500"/>
                  </a:cubicBezTo>
                  <a:cubicBezTo>
                    <a:pt x="3489368" y="65131"/>
                    <a:pt x="3487303" y="82042"/>
                    <a:pt x="3487303" y="99231"/>
                  </a:cubicBezTo>
                  <a:cubicBezTo>
                    <a:pt x="3487303" y="115379"/>
                    <a:pt x="3489536" y="131267"/>
                    <a:pt x="3494001" y="146894"/>
                  </a:cubicBezTo>
                  <a:cubicBezTo>
                    <a:pt x="3498465" y="162521"/>
                    <a:pt x="3504344" y="177255"/>
                    <a:pt x="3511637" y="191096"/>
                  </a:cubicBezTo>
                  <a:lnTo>
                    <a:pt x="3486745" y="191096"/>
                  </a:lnTo>
                  <a:cubicBezTo>
                    <a:pt x="3481015" y="180380"/>
                    <a:pt x="3476123" y="170204"/>
                    <a:pt x="3472067" y="160567"/>
                  </a:cubicBezTo>
                  <a:cubicBezTo>
                    <a:pt x="3468011" y="150931"/>
                    <a:pt x="3464923" y="141071"/>
                    <a:pt x="3462802" y="130988"/>
                  </a:cubicBezTo>
                  <a:cubicBezTo>
                    <a:pt x="3460682" y="120905"/>
                    <a:pt x="3459621" y="109910"/>
                    <a:pt x="3459621" y="98004"/>
                  </a:cubicBezTo>
                  <a:cubicBezTo>
                    <a:pt x="3459621" y="85725"/>
                    <a:pt x="3460607" y="74303"/>
                    <a:pt x="3462579" y="63736"/>
                  </a:cubicBezTo>
                  <a:cubicBezTo>
                    <a:pt x="3464551" y="53169"/>
                    <a:pt x="3467546" y="42788"/>
                    <a:pt x="3471565" y="32594"/>
                  </a:cubicBezTo>
                  <a:cubicBezTo>
                    <a:pt x="3475583" y="22399"/>
                    <a:pt x="3480643" y="11832"/>
                    <a:pt x="3486745" y="893"/>
                  </a:cubicBezTo>
                  <a:close/>
                  <a:moveTo>
                    <a:pt x="1575606" y="0"/>
                  </a:moveTo>
                  <a:cubicBezTo>
                    <a:pt x="1581038" y="0"/>
                    <a:pt x="1585187" y="1358"/>
                    <a:pt x="1588052" y="4074"/>
                  </a:cubicBezTo>
                  <a:cubicBezTo>
                    <a:pt x="1590917" y="6791"/>
                    <a:pt x="1592349" y="10232"/>
                    <a:pt x="1592349" y="14399"/>
                  </a:cubicBezTo>
                  <a:cubicBezTo>
                    <a:pt x="1592349" y="18492"/>
                    <a:pt x="1590917" y="21915"/>
                    <a:pt x="1588052" y="24669"/>
                  </a:cubicBezTo>
                  <a:cubicBezTo>
                    <a:pt x="1585187" y="27422"/>
                    <a:pt x="1581038" y="28799"/>
                    <a:pt x="1575606" y="28799"/>
                  </a:cubicBezTo>
                  <a:cubicBezTo>
                    <a:pt x="1570174" y="28799"/>
                    <a:pt x="1566025" y="27422"/>
                    <a:pt x="1563160" y="24669"/>
                  </a:cubicBezTo>
                  <a:cubicBezTo>
                    <a:pt x="1560295" y="21915"/>
                    <a:pt x="1558863" y="18492"/>
                    <a:pt x="1558863" y="14399"/>
                  </a:cubicBezTo>
                  <a:cubicBezTo>
                    <a:pt x="1558863" y="10232"/>
                    <a:pt x="1560295" y="6791"/>
                    <a:pt x="1563160" y="4074"/>
                  </a:cubicBezTo>
                  <a:cubicBezTo>
                    <a:pt x="1566025" y="1358"/>
                    <a:pt x="1570174" y="0"/>
                    <a:pt x="1575606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C8B652E-E445-F980-BD0A-5CCBBE1D1C63}"/>
                </a:ext>
              </a:extLst>
            </p:cNvPr>
            <p:cNvSpPr/>
            <p:nvPr/>
          </p:nvSpPr>
          <p:spPr>
            <a:xfrm>
              <a:off x="3588638" y="4663970"/>
              <a:ext cx="5126050" cy="191989"/>
            </a:xfrm>
            <a:custGeom>
              <a:avLst/>
              <a:gdLst/>
              <a:ahLst/>
              <a:cxnLst/>
              <a:rect l="l" t="t" r="r" b="b"/>
              <a:pathLst>
                <a:path w="5126050" h="191989">
                  <a:moveTo>
                    <a:pt x="2474305" y="101687"/>
                  </a:moveTo>
                  <a:cubicBezTo>
                    <a:pt x="2458678" y="101762"/>
                    <a:pt x="2447739" y="103231"/>
                    <a:pt x="2441488" y="106096"/>
                  </a:cubicBezTo>
                  <a:cubicBezTo>
                    <a:pt x="2435237" y="108961"/>
                    <a:pt x="2432112" y="113593"/>
                    <a:pt x="2432112" y="119993"/>
                  </a:cubicBezTo>
                  <a:cubicBezTo>
                    <a:pt x="2432112" y="124607"/>
                    <a:pt x="2433544" y="128030"/>
                    <a:pt x="2436409" y="130262"/>
                  </a:cubicBezTo>
                  <a:cubicBezTo>
                    <a:pt x="2439274" y="132495"/>
                    <a:pt x="2442976" y="133611"/>
                    <a:pt x="2447516" y="133611"/>
                  </a:cubicBezTo>
                  <a:cubicBezTo>
                    <a:pt x="2453097" y="133611"/>
                    <a:pt x="2458250" y="132160"/>
                    <a:pt x="2462975" y="129258"/>
                  </a:cubicBezTo>
                  <a:cubicBezTo>
                    <a:pt x="2467700" y="126355"/>
                    <a:pt x="2471477" y="123044"/>
                    <a:pt x="2474305" y="119323"/>
                  </a:cubicBezTo>
                  <a:close/>
                  <a:moveTo>
                    <a:pt x="2236180" y="101687"/>
                  </a:moveTo>
                  <a:cubicBezTo>
                    <a:pt x="2220553" y="101762"/>
                    <a:pt x="2209614" y="103231"/>
                    <a:pt x="2203363" y="106096"/>
                  </a:cubicBezTo>
                  <a:cubicBezTo>
                    <a:pt x="2197112" y="108961"/>
                    <a:pt x="2193987" y="113593"/>
                    <a:pt x="2193987" y="119993"/>
                  </a:cubicBezTo>
                  <a:cubicBezTo>
                    <a:pt x="2193987" y="124607"/>
                    <a:pt x="2195419" y="128030"/>
                    <a:pt x="2198284" y="130262"/>
                  </a:cubicBezTo>
                  <a:cubicBezTo>
                    <a:pt x="2201149" y="132495"/>
                    <a:pt x="2204851" y="133611"/>
                    <a:pt x="2209391" y="133611"/>
                  </a:cubicBezTo>
                  <a:cubicBezTo>
                    <a:pt x="2214972" y="133611"/>
                    <a:pt x="2220125" y="132160"/>
                    <a:pt x="2224850" y="129258"/>
                  </a:cubicBezTo>
                  <a:cubicBezTo>
                    <a:pt x="2229575" y="126355"/>
                    <a:pt x="2233352" y="123044"/>
                    <a:pt x="2236180" y="119323"/>
                  </a:cubicBezTo>
                  <a:close/>
                  <a:moveTo>
                    <a:pt x="4676887" y="63959"/>
                  </a:moveTo>
                  <a:cubicBezTo>
                    <a:pt x="4670561" y="63959"/>
                    <a:pt x="4665594" y="65485"/>
                    <a:pt x="4661985" y="68536"/>
                  </a:cubicBezTo>
                  <a:cubicBezTo>
                    <a:pt x="4658376" y="71587"/>
                    <a:pt x="4655827" y="75679"/>
                    <a:pt x="4654339" y="80814"/>
                  </a:cubicBezTo>
                  <a:cubicBezTo>
                    <a:pt x="4652851" y="85949"/>
                    <a:pt x="4652107" y="91641"/>
                    <a:pt x="4652107" y="97892"/>
                  </a:cubicBezTo>
                  <a:cubicBezTo>
                    <a:pt x="4652107" y="103994"/>
                    <a:pt x="4652851" y="109575"/>
                    <a:pt x="4654339" y="114635"/>
                  </a:cubicBezTo>
                  <a:cubicBezTo>
                    <a:pt x="4655827" y="119695"/>
                    <a:pt x="4658376" y="123732"/>
                    <a:pt x="4661985" y="126746"/>
                  </a:cubicBezTo>
                  <a:cubicBezTo>
                    <a:pt x="4665594" y="129760"/>
                    <a:pt x="4670561" y="131267"/>
                    <a:pt x="4676887" y="131267"/>
                  </a:cubicBezTo>
                  <a:cubicBezTo>
                    <a:pt x="4683361" y="131267"/>
                    <a:pt x="4688439" y="129760"/>
                    <a:pt x="4692123" y="126746"/>
                  </a:cubicBezTo>
                  <a:cubicBezTo>
                    <a:pt x="4695806" y="123732"/>
                    <a:pt x="4698411" y="119695"/>
                    <a:pt x="4699936" y="114635"/>
                  </a:cubicBezTo>
                  <a:cubicBezTo>
                    <a:pt x="4701462" y="109575"/>
                    <a:pt x="4702225" y="103994"/>
                    <a:pt x="4702225" y="97892"/>
                  </a:cubicBezTo>
                  <a:cubicBezTo>
                    <a:pt x="4702225" y="91641"/>
                    <a:pt x="4701462" y="85949"/>
                    <a:pt x="4699936" y="80814"/>
                  </a:cubicBezTo>
                  <a:cubicBezTo>
                    <a:pt x="4698411" y="75679"/>
                    <a:pt x="4695806" y="71587"/>
                    <a:pt x="4692123" y="68536"/>
                  </a:cubicBezTo>
                  <a:cubicBezTo>
                    <a:pt x="4688439" y="65485"/>
                    <a:pt x="4683361" y="63959"/>
                    <a:pt x="4676887" y="63959"/>
                  </a:cubicBezTo>
                  <a:close/>
                  <a:moveTo>
                    <a:pt x="4200637" y="63959"/>
                  </a:moveTo>
                  <a:cubicBezTo>
                    <a:pt x="4194311" y="63959"/>
                    <a:pt x="4189344" y="65485"/>
                    <a:pt x="4185735" y="68536"/>
                  </a:cubicBezTo>
                  <a:cubicBezTo>
                    <a:pt x="4182126" y="71587"/>
                    <a:pt x="4179577" y="75679"/>
                    <a:pt x="4178089" y="80814"/>
                  </a:cubicBezTo>
                  <a:cubicBezTo>
                    <a:pt x="4176601" y="85949"/>
                    <a:pt x="4175857" y="91641"/>
                    <a:pt x="4175857" y="97892"/>
                  </a:cubicBezTo>
                  <a:cubicBezTo>
                    <a:pt x="4175857" y="103994"/>
                    <a:pt x="4176601" y="109575"/>
                    <a:pt x="4178089" y="114635"/>
                  </a:cubicBezTo>
                  <a:cubicBezTo>
                    <a:pt x="4179577" y="119695"/>
                    <a:pt x="4182126" y="123732"/>
                    <a:pt x="4185735" y="126746"/>
                  </a:cubicBezTo>
                  <a:cubicBezTo>
                    <a:pt x="4189344" y="129760"/>
                    <a:pt x="4194311" y="131267"/>
                    <a:pt x="4200637" y="131267"/>
                  </a:cubicBezTo>
                  <a:cubicBezTo>
                    <a:pt x="4207111" y="131267"/>
                    <a:pt x="4212189" y="129760"/>
                    <a:pt x="4215873" y="126746"/>
                  </a:cubicBezTo>
                  <a:cubicBezTo>
                    <a:pt x="4219556" y="123732"/>
                    <a:pt x="4222161" y="119695"/>
                    <a:pt x="4223686" y="114635"/>
                  </a:cubicBezTo>
                  <a:cubicBezTo>
                    <a:pt x="4225212" y="109575"/>
                    <a:pt x="4225975" y="103994"/>
                    <a:pt x="4225975" y="97892"/>
                  </a:cubicBezTo>
                  <a:cubicBezTo>
                    <a:pt x="4225975" y="91641"/>
                    <a:pt x="4225212" y="85949"/>
                    <a:pt x="4223686" y="80814"/>
                  </a:cubicBezTo>
                  <a:cubicBezTo>
                    <a:pt x="4222161" y="75679"/>
                    <a:pt x="4219556" y="71587"/>
                    <a:pt x="4215873" y="68536"/>
                  </a:cubicBezTo>
                  <a:cubicBezTo>
                    <a:pt x="4212189" y="65485"/>
                    <a:pt x="4207111" y="63959"/>
                    <a:pt x="4200637" y="63959"/>
                  </a:cubicBezTo>
                  <a:close/>
                  <a:moveTo>
                    <a:pt x="1284052" y="63848"/>
                  </a:moveTo>
                  <a:cubicBezTo>
                    <a:pt x="1277355" y="63848"/>
                    <a:pt x="1271625" y="65727"/>
                    <a:pt x="1266862" y="69484"/>
                  </a:cubicBezTo>
                  <a:cubicBezTo>
                    <a:pt x="1262100" y="73242"/>
                    <a:pt x="1258677" y="77354"/>
                    <a:pt x="1256593" y="81819"/>
                  </a:cubicBezTo>
                  <a:lnTo>
                    <a:pt x="1256593" y="113965"/>
                  </a:lnTo>
                  <a:cubicBezTo>
                    <a:pt x="1258974" y="118728"/>
                    <a:pt x="1262304" y="122821"/>
                    <a:pt x="1266583" y="126244"/>
                  </a:cubicBezTo>
                  <a:cubicBezTo>
                    <a:pt x="1270862" y="129667"/>
                    <a:pt x="1275903" y="131378"/>
                    <a:pt x="1281708" y="131378"/>
                  </a:cubicBezTo>
                  <a:cubicBezTo>
                    <a:pt x="1289149" y="131378"/>
                    <a:pt x="1294842" y="128513"/>
                    <a:pt x="1298786" y="122784"/>
                  </a:cubicBezTo>
                  <a:cubicBezTo>
                    <a:pt x="1302730" y="117054"/>
                    <a:pt x="1304702" y="108756"/>
                    <a:pt x="1304702" y="97892"/>
                  </a:cubicBezTo>
                  <a:cubicBezTo>
                    <a:pt x="1304702" y="86358"/>
                    <a:pt x="1302860" y="77800"/>
                    <a:pt x="1299176" y="72219"/>
                  </a:cubicBezTo>
                  <a:cubicBezTo>
                    <a:pt x="1295493" y="66638"/>
                    <a:pt x="1290451" y="63848"/>
                    <a:pt x="1284052" y="63848"/>
                  </a:cubicBezTo>
                  <a:close/>
                  <a:moveTo>
                    <a:pt x="3521311" y="63624"/>
                  </a:moveTo>
                  <a:cubicBezTo>
                    <a:pt x="3515209" y="63624"/>
                    <a:pt x="3509869" y="65447"/>
                    <a:pt x="3505293" y="69094"/>
                  </a:cubicBezTo>
                  <a:cubicBezTo>
                    <a:pt x="3500716" y="72740"/>
                    <a:pt x="3497275" y="77019"/>
                    <a:pt x="3494968" y="81930"/>
                  </a:cubicBezTo>
                  <a:lnTo>
                    <a:pt x="3494968" y="113854"/>
                  </a:lnTo>
                  <a:cubicBezTo>
                    <a:pt x="3497126" y="118542"/>
                    <a:pt x="3500344" y="122635"/>
                    <a:pt x="3504623" y="126132"/>
                  </a:cubicBezTo>
                  <a:cubicBezTo>
                    <a:pt x="3508902" y="129630"/>
                    <a:pt x="3514055" y="131378"/>
                    <a:pt x="3520083" y="131378"/>
                  </a:cubicBezTo>
                  <a:cubicBezTo>
                    <a:pt x="3527301" y="131378"/>
                    <a:pt x="3532938" y="128551"/>
                    <a:pt x="3536993" y="122895"/>
                  </a:cubicBezTo>
                  <a:cubicBezTo>
                    <a:pt x="3541049" y="117240"/>
                    <a:pt x="3543077" y="109017"/>
                    <a:pt x="3543077" y="98227"/>
                  </a:cubicBezTo>
                  <a:cubicBezTo>
                    <a:pt x="3543077" y="86544"/>
                    <a:pt x="3541160" y="77856"/>
                    <a:pt x="3537328" y="72163"/>
                  </a:cubicBezTo>
                  <a:cubicBezTo>
                    <a:pt x="3533496" y="66471"/>
                    <a:pt x="3528157" y="63624"/>
                    <a:pt x="3521311" y="63624"/>
                  </a:cubicBezTo>
                  <a:close/>
                  <a:moveTo>
                    <a:pt x="5009145" y="61950"/>
                  </a:moveTo>
                  <a:cubicBezTo>
                    <a:pt x="5002299" y="61950"/>
                    <a:pt x="4996699" y="63885"/>
                    <a:pt x="4992346" y="67754"/>
                  </a:cubicBezTo>
                  <a:cubicBezTo>
                    <a:pt x="4987992" y="71624"/>
                    <a:pt x="4985593" y="77242"/>
                    <a:pt x="4985146" y="84609"/>
                  </a:cubicBezTo>
                  <a:lnTo>
                    <a:pt x="5032362" y="84609"/>
                  </a:lnTo>
                  <a:cubicBezTo>
                    <a:pt x="5032139" y="77019"/>
                    <a:pt x="5029888" y="71345"/>
                    <a:pt x="5025609" y="67587"/>
                  </a:cubicBezTo>
                  <a:cubicBezTo>
                    <a:pt x="5021330" y="63829"/>
                    <a:pt x="5015842" y="61950"/>
                    <a:pt x="5009145" y="61950"/>
                  </a:cubicBezTo>
                  <a:close/>
                  <a:moveTo>
                    <a:pt x="3942345" y="61950"/>
                  </a:moveTo>
                  <a:cubicBezTo>
                    <a:pt x="3935499" y="61950"/>
                    <a:pt x="3929900" y="63885"/>
                    <a:pt x="3925546" y="67754"/>
                  </a:cubicBezTo>
                  <a:cubicBezTo>
                    <a:pt x="3921193" y="71624"/>
                    <a:pt x="3918793" y="77242"/>
                    <a:pt x="3918347" y="84609"/>
                  </a:cubicBezTo>
                  <a:lnTo>
                    <a:pt x="3965562" y="84609"/>
                  </a:lnTo>
                  <a:cubicBezTo>
                    <a:pt x="3965339" y="77019"/>
                    <a:pt x="3963088" y="71345"/>
                    <a:pt x="3958809" y="67587"/>
                  </a:cubicBezTo>
                  <a:cubicBezTo>
                    <a:pt x="3954531" y="63829"/>
                    <a:pt x="3949043" y="61950"/>
                    <a:pt x="3942345" y="61950"/>
                  </a:cubicBezTo>
                  <a:close/>
                  <a:moveTo>
                    <a:pt x="3647070" y="61950"/>
                  </a:moveTo>
                  <a:cubicBezTo>
                    <a:pt x="3640224" y="61950"/>
                    <a:pt x="3634625" y="63885"/>
                    <a:pt x="3630271" y="67754"/>
                  </a:cubicBezTo>
                  <a:cubicBezTo>
                    <a:pt x="3625918" y="71624"/>
                    <a:pt x="3623518" y="77242"/>
                    <a:pt x="3623072" y="84609"/>
                  </a:cubicBezTo>
                  <a:lnTo>
                    <a:pt x="3670287" y="84609"/>
                  </a:lnTo>
                  <a:cubicBezTo>
                    <a:pt x="3670064" y="77019"/>
                    <a:pt x="3667813" y="71345"/>
                    <a:pt x="3663534" y="67587"/>
                  </a:cubicBezTo>
                  <a:cubicBezTo>
                    <a:pt x="3659256" y="63829"/>
                    <a:pt x="3653768" y="61950"/>
                    <a:pt x="3647070" y="61950"/>
                  </a:cubicBezTo>
                  <a:close/>
                  <a:moveTo>
                    <a:pt x="1875420" y="61950"/>
                  </a:moveTo>
                  <a:cubicBezTo>
                    <a:pt x="1868574" y="61950"/>
                    <a:pt x="1862975" y="63885"/>
                    <a:pt x="1858621" y="67754"/>
                  </a:cubicBezTo>
                  <a:cubicBezTo>
                    <a:pt x="1854268" y="71624"/>
                    <a:pt x="1851868" y="77242"/>
                    <a:pt x="1851422" y="84609"/>
                  </a:cubicBezTo>
                  <a:lnTo>
                    <a:pt x="1898638" y="84609"/>
                  </a:lnTo>
                  <a:cubicBezTo>
                    <a:pt x="1898414" y="77019"/>
                    <a:pt x="1896163" y="71345"/>
                    <a:pt x="1891884" y="67587"/>
                  </a:cubicBezTo>
                  <a:cubicBezTo>
                    <a:pt x="1887606" y="63829"/>
                    <a:pt x="1882118" y="61950"/>
                    <a:pt x="1875420" y="61950"/>
                  </a:cubicBezTo>
                  <a:close/>
                  <a:moveTo>
                    <a:pt x="1408695" y="61950"/>
                  </a:moveTo>
                  <a:cubicBezTo>
                    <a:pt x="1401849" y="61950"/>
                    <a:pt x="1396250" y="63885"/>
                    <a:pt x="1391896" y="67754"/>
                  </a:cubicBezTo>
                  <a:cubicBezTo>
                    <a:pt x="1387543" y="71624"/>
                    <a:pt x="1385143" y="77242"/>
                    <a:pt x="1384697" y="84609"/>
                  </a:cubicBezTo>
                  <a:lnTo>
                    <a:pt x="1431913" y="84609"/>
                  </a:lnTo>
                  <a:cubicBezTo>
                    <a:pt x="1431689" y="77019"/>
                    <a:pt x="1429438" y="71345"/>
                    <a:pt x="1425159" y="67587"/>
                  </a:cubicBezTo>
                  <a:cubicBezTo>
                    <a:pt x="1420881" y="63829"/>
                    <a:pt x="1415393" y="61950"/>
                    <a:pt x="1408695" y="61950"/>
                  </a:cubicBezTo>
                  <a:close/>
                  <a:moveTo>
                    <a:pt x="1037220" y="61950"/>
                  </a:moveTo>
                  <a:cubicBezTo>
                    <a:pt x="1030374" y="61950"/>
                    <a:pt x="1024775" y="63885"/>
                    <a:pt x="1020421" y="67754"/>
                  </a:cubicBezTo>
                  <a:cubicBezTo>
                    <a:pt x="1016068" y="71624"/>
                    <a:pt x="1013668" y="77242"/>
                    <a:pt x="1013222" y="84609"/>
                  </a:cubicBezTo>
                  <a:lnTo>
                    <a:pt x="1060438" y="84609"/>
                  </a:lnTo>
                  <a:cubicBezTo>
                    <a:pt x="1060214" y="77019"/>
                    <a:pt x="1057963" y="71345"/>
                    <a:pt x="1053684" y="67587"/>
                  </a:cubicBezTo>
                  <a:cubicBezTo>
                    <a:pt x="1049406" y="63829"/>
                    <a:pt x="1043918" y="61950"/>
                    <a:pt x="1037220" y="61950"/>
                  </a:cubicBezTo>
                  <a:close/>
                  <a:moveTo>
                    <a:pt x="856245" y="61950"/>
                  </a:moveTo>
                  <a:cubicBezTo>
                    <a:pt x="849399" y="61950"/>
                    <a:pt x="843800" y="63885"/>
                    <a:pt x="839446" y="67754"/>
                  </a:cubicBezTo>
                  <a:cubicBezTo>
                    <a:pt x="835093" y="71624"/>
                    <a:pt x="832693" y="77242"/>
                    <a:pt x="832247" y="84609"/>
                  </a:cubicBezTo>
                  <a:lnTo>
                    <a:pt x="879463" y="84609"/>
                  </a:lnTo>
                  <a:cubicBezTo>
                    <a:pt x="879239" y="77019"/>
                    <a:pt x="876988" y="71345"/>
                    <a:pt x="872709" y="67587"/>
                  </a:cubicBezTo>
                  <a:cubicBezTo>
                    <a:pt x="868431" y="63829"/>
                    <a:pt x="862943" y="61950"/>
                    <a:pt x="856245" y="61950"/>
                  </a:cubicBezTo>
                  <a:close/>
                  <a:moveTo>
                    <a:pt x="646695" y="61950"/>
                  </a:moveTo>
                  <a:cubicBezTo>
                    <a:pt x="639849" y="61950"/>
                    <a:pt x="634250" y="63885"/>
                    <a:pt x="629896" y="67754"/>
                  </a:cubicBezTo>
                  <a:cubicBezTo>
                    <a:pt x="625543" y="71624"/>
                    <a:pt x="623143" y="77242"/>
                    <a:pt x="622697" y="84609"/>
                  </a:cubicBezTo>
                  <a:lnTo>
                    <a:pt x="669913" y="84609"/>
                  </a:lnTo>
                  <a:cubicBezTo>
                    <a:pt x="669689" y="77019"/>
                    <a:pt x="667438" y="71345"/>
                    <a:pt x="663159" y="67587"/>
                  </a:cubicBezTo>
                  <a:cubicBezTo>
                    <a:pt x="658881" y="63829"/>
                    <a:pt x="653393" y="61950"/>
                    <a:pt x="646695" y="61950"/>
                  </a:cubicBezTo>
                  <a:close/>
                  <a:moveTo>
                    <a:pt x="4283534" y="43086"/>
                  </a:moveTo>
                  <a:lnTo>
                    <a:pt x="4313114" y="43086"/>
                  </a:lnTo>
                  <a:lnTo>
                    <a:pt x="4313114" y="110617"/>
                  </a:lnTo>
                  <a:cubicBezTo>
                    <a:pt x="4313114" y="114338"/>
                    <a:pt x="4313653" y="117630"/>
                    <a:pt x="4314732" y="120495"/>
                  </a:cubicBezTo>
                  <a:cubicBezTo>
                    <a:pt x="4315811" y="123360"/>
                    <a:pt x="4317597" y="125574"/>
                    <a:pt x="4320090" y="127137"/>
                  </a:cubicBezTo>
                  <a:cubicBezTo>
                    <a:pt x="4322583" y="128699"/>
                    <a:pt x="4325876" y="129481"/>
                    <a:pt x="4329968" y="129481"/>
                  </a:cubicBezTo>
                  <a:cubicBezTo>
                    <a:pt x="4335921" y="129481"/>
                    <a:pt x="4341000" y="128160"/>
                    <a:pt x="4345205" y="125518"/>
                  </a:cubicBezTo>
                  <a:cubicBezTo>
                    <a:pt x="4349409" y="122877"/>
                    <a:pt x="4353074" y="119658"/>
                    <a:pt x="4356199" y="115863"/>
                  </a:cubicBezTo>
                  <a:lnTo>
                    <a:pt x="4356199" y="43086"/>
                  </a:lnTo>
                  <a:lnTo>
                    <a:pt x="4385779" y="43086"/>
                  </a:lnTo>
                  <a:lnTo>
                    <a:pt x="4385779" y="152028"/>
                  </a:lnTo>
                  <a:lnTo>
                    <a:pt x="4357204" y="152028"/>
                  </a:lnTo>
                  <a:lnTo>
                    <a:pt x="4356757" y="135620"/>
                  </a:lnTo>
                  <a:cubicBezTo>
                    <a:pt x="4353111" y="140234"/>
                    <a:pt x="4348125" y="144364"/>
                    <a:pt x="4341800" y="148010"/>
                  </a:cubicBezTo>
                  <a:cubicBezTo>
                    <a:pt x="4335475" y="151656"/>
                    <a:pt x="4327587" y="153479"/>
                    <a:pt x="4318136" y="153479"/>
                  </a:cubicBezTo>
                  <a:cubicBezTo>
                    <a:pt x="4307123" y="153479"/>
                    <a:pt x="4298603" y="150075"/>
                    <a:pt x="4292575" y="143266"/>
                  </a:cubicBezTo>
                  <a:cubicBezTo>
                    <a:pt x="4286548" y="136457"/>
                    <a:pt x="4283534" y="126765"/>
                    <a:pt x="4283534" y="114189"/>
                  </a:cubicBezTo>
                  <a:close/>
                  <a:moveTo>
                    <a:pt x="3046288" y="43086"/>
                  </a:moveTo>
                  <a:lnTo>
                    <a:pt x="3075868" y="43086"/>
                  </a:lnTo>
                  <a:lnTo>
                    <a:pt x="3075868" y="152028"/>
                  </a:lnTo>
                  <a:lnTo>
                    <a:pt x="3046288" y="152028"/>
                  </a:lnTo>
                  <a:close/>
                  <a:moveTo>
                    <a:pt x="2859435" y="43086"/>
                  </a:moveTo>
                  <a:lnTo>
                    <a:pt x="2889461" y="43086"/>
                  </a:lnTo>
                  <a:lnTo>
                    <a:pt x="2910446" y="119993"/>
                  </a:lnTo>
                  <a:lnTo>
                    <a:pt x="2931430" y="43086"/>
                  </a:lnTo>
                  <a:lnTo>
                    <a:pt x="2962461" y="43086"/>
                  </a:lnTo>
                  <a:lnTo>
                    <a:pt x="2983892" y="119881"/>
                  </a:lnTo>
                  <a:lnTo>
                    <a:pt x="3004542" y="43086"/>
                  </a:lnTo>
                  <a:lnTo>
                    <a:pt x="3032559" y="43086"/>
                  </a:lnTo>
                  <a:lnTo>
                    <a:pt x="2998291" y="152028"/>
                  </a:lnTo>
                  <a:lnTo>
                    <a:pt x="2968042" y="152028"/>
                  </a:lnTo>
                  <a:lnTo>
                    <a:pt x="2946053" y="73670"/>
                  </a:lnTo>
                  <a:lnTo>
                    <a:pt x="2923840" y="152028"/>
                  </a:lnTo>
                  <a:lnTo>
                    <a:pt x="2893702" y="152028"/>
                  </a:lnTo>
                  <a:close/>
                  <a:moveTo>
                    <a:pt x="1569913" y="43086"/>
                  </a:moveTo>
                  <a:lnTo>
                    <a:pt x="1599493" y="43086"/>
                  </a:lnTo>
                  <a:lnTo>
                    <a:pt x="1599493" y="152028"/>
                  </a:lnTo>
                  <a:lnTo>
                    <a:pt x="1569913" y="152028"/>
                  </a:lnTo>
                  <a:close/>
                  <a:moveTo>
                    <a:pt x="1100882" y="43086"/>
                  </a:moveTo>
                  <a:lnTo>
                    <a:pt x="1132470" y="43086"/>
                  </a:lnTo>
                  <a:lnTo>
                    <a:pt x="1153754" y="78154"/>
                  </a:lnTo>
                  <a:lnTo>
                    <a:pt x="1174775" y="43086"/>
                  </a:lnTo>
                  <a:lnTo>
                    <a:pt x="1206364" y="43086"/>
                  </a:lnTo>
                  <a:lnTo>
                    <a:pt x="1171457" y="95446"/>
                  </a:lnTo>
                  <a:lnTo>
                    <a:pt x="1209712" y="152028"/>
                  </a:lnTo>
                  <a:lnTo>
                    <a:pt x="1178123" y="152028"/>
                  </a:lnTo>
                  <a:lnTo>
                    <a:pt x="1153349" y="112996"/>
                  </a:lnTo>
                  <a:lnTo>
                    <a:pt x="1128675" y="152028"/>
                  </a:lnTo>
                  <a:lnTo>
                    <a:pt x="1097198" y="152028"/>
                  </a:lnTo>
                  <a:lnTo>
                    <a:pt x="1135572" y="94975"/>
                  </a:lnTo>
                  <a:close/>
                  <a:moveTo>
                    <a:pt x="278160" y="43086"/>
                  </a:moveTo>
                  <a:lnTo>
                    <a:pt x="308186" y="43086"/>
                  </a:lnTo>
                  <a:lnTo>
                    <a:pt x="329170" y="119993"/>
                  </a:lnTo>
                  <a:lnTo>
                    <a:pt x="350155" y="43086"/>
                  </a:lnTo>
                  <a:lnTo>
                    <a:pt x="381186" y="43086"/>
                  </a:lnTo>
                  <a:lnTo>
                    <a:pt x="402617" y="119881"/>
                  </a:lnTo>
                  <a:lnTo>
                    <a:pt x="423267" y="43086"/>
                  </a:lnTo>
                  <a:lnTo>
                    <a:pt x="451284" y="43086"/>
                  </a:lnTo>
                  <a:lnTo>
                    <a:pt x="417016" y="152028"/>
                  </a:lnTo>
                  <a:lnTo>
                    <a:pt x="386767" y="152028"/>
                  </a:lnTo>
                  <a:lnTo>
                    <a:pt x="364778" y="73670"/>
                  </a:lnTo>
                  <a:lnTo>
                    <a:pt x="342565" y="152028"/>
                  </a:lnTo>
                  <a:lnTo>
                    <a:pt x="312427" y="152028"/>
                  </a:lnTo>
                  <a:close/>
                  <a:moveTo>
                    <a:pt x="4080011" y="41635"/>
                  </a:moveTo>
                  <a:lnTo>
                    <a:pt x="4082244" y="41635"/>
                  </a:lnTo>
                  <a:lnTo>
                    <a:pt x="4082244" y="66526"/>
                  </a:lnTo>
                  <a:lnTo>
                    <a:pt x="4079453" y="66526"/>
                  </a:lnTo>
                  <a:cubicBezTo>
                    <a:pt x="4075063" y="66526"/>
                    <a:pt x="4070858" y="66917"/>
                    <a:pt x="4066840" y="67698"/>
                  </a:cubicBezTo>
                  <a:cubicBezTo>
                    <a:pt x="4062822" y="68480"/>
                    <a:pt x="4059175" y="69819"/>
                    <a:pt x="4055901" y="71717"/>
                  </a:cubicBezTo>
                  <a:cubicBezTo>
                    <a:pt x="4052627" y="73614"/>
                    <a:pt x="4049799" y="76238"/>
                    <a:pt x="4047418" y="79586"/>
                  </a:cubicBezTo>
                  <a:lnTo>
                    <a:pt x="4047418" y="152028"/>
                  </a:lnTo>
                  <a:lnTo>
                    <a:pt x="4017838" y="152028"/>
                  </a:lnTo>
                  <a:lnTo>
                    <a:pt x="4017838" y="43086"/>
                  </a:lnTo>
                  <a:lnTo>
                    <a:pt x="4046190" y="43086"/>
                  </a:lnTo>
                  <a:lnTo>
                    <a:pt x="4046748" y="61950"/>
                  </a:lnTo>
                  <a:cubicBezTo>
                    <a:pt x="4049576" y="55402"/>
                    <a:pt x="4053818" y="50379"/>
                    <a:pt x="4059473" y="46881"/>
                  </a:cubicBezTo>
                  <a:cubicBezTo>
                    <a:pt x="4065129" y="43384"/>
                    <a:pt x="4071975" y="41635"/>
                    <a:pt x="4080011" y="41635"/>
                  </a:cubicBezTo>
                  <a:close/>
                  <a:moveTo>
                    <a:pt x="2594111" y="41635"/>
                  </a:moveTo>
                  <a:lnTo>
                    <a:pt x="2596344" y="41635"/>
                  </a:lnTo>
                  <a:lnTo>
                    <a:pt x="2596344" y="66526"/>
                  </a:lnTo>
                  <a:lnTo>
                    <a:pt x="2593553" y="66526"/>
                  </a:lnTo>
                  <a:cubicBezTo>
                    <a:pt x="2589163" y="66526"/>
                    <a:pt x="2584958" y="66917"/>
                    <a:pt x="2580940" y="67698"/>
                  </a:cubicBezTo>
                  <a:cubicBezTo>
                    <a:pt x="2576922" y="68480"/>
                    <a:pt x="2573275" y="69819"/>
                    <a:pt x="2570001" y="71717"/>
                  </a:cubicBezTo>
                  <a:cubicBezTo>
                    <a:pt x="2566727" y="73614"/>
                    <a:pt x="2563899" y="76238"/>
                    <a:pt x="2561518" y="79586"/>
                  </a:cubicBezTo>
                  <a:lnTo>
                    <a:pt x="2561518" y="152028"/>
                  </a:lnTo>
                  <a:lnTo>
                    <a:pt x="2531938" y="152028"/>
                  </a:lnTo>
                  <a:lnTo>
                    <a:pt x="2531938" y="43086"/>
                  </a:lnTo>
                  <a:lnTo>
                    <a:pt x="2560290" y="43086"/>
                  </a:lnTo>
                  <a:lnTo>
                    <a:pt x="2560848" y="61950"/>
                  </a:lnTo>
                  <a:cubicBezTo>
                    <a:pt x="2563676" y="55402"/>
                    <a:pt x="2567918" y="50379"/>
                    <a:pt x="2573573" y="46881"/>
                  </a:cubicBezTo>
                  <a:cubicBezTo>
                    <a:pt x="2579229" y="43384"/>
                    <a:pt x="2586075" y="41635"/>
                    <a:pt x="2594111" y="41635"/>
                  </a:cubicBezTo>
                  <a:close/>
                  <a:moveTo>
                    <a:pt x="1546361" y="41635"/>
                  </a:moveTo>
                  <a:lnTo>
                    <a:pt x="1548594" y="41635"/>
                  </a:lnTo>
                  <a:lnTo>
                    <a:pt x="1548594" y="66526"/>
                  </a:lnTo>
                  <a:lnTo>
                    <a:pt x="1545803" y="66526"/>
                  </a:lnTo>
                  <a:cubicBezTo>
                    <a:pt x="1541413" y="66526"/>
                    <a:pt x="1537208" y="66917"/>
                    <a:pt x="1533190" y="67698"/>
                  </a:cubicBezTo>
                  <a:cubicBezTo>
                    <a:pt x="1529172" y="68480"/>
                    <a:pt x="1525525" y="69819"/>
                    <a:pt x="1522251" y="71717"/>
                  </a:cubicBezTo>
                  <a:cubicBezTo>
                    <a:pt x="1518977" y="73614"/>
                    <a:pt x="1516149" y="76238"/>
                    <a:pt x="1513768" y="79586"/>
                  </a:cubicBezTo>
                  <a:lnTo>
                    <a:pt x="1513768" y="152028"/>
                  </a:lnTo>
                  <a:lnTo>
                    <a:pt x="1484188" y="152028"/>
                  </a:lnTo>
                  <a:lnTo>
                    <a:pt x="1484188" y="43086"/>
                  </a:lnTo>
                  <a:lnTo>
                    <a:pt x="1512540" y="43086"/>
                  </a:lnTo>
                  <a:lnTo>
                    <a:pt x="1513098" y="61950"/>
                  </a:lnTo>
                  <a:cubicBezTo>
                    <a:pt x="1515926" y="55402"/>
                    <a:pt x="1520168" y="50379"/>
                    <a:pt x="1525823" y="46881"/>
                  </a:cubicBezTo>
                  <a:cubicBezTo>
                    <a:pt x="1531479" y="43384"/>
                    <a:pt x="1538325" y="41635"/>
                    <a:pt x="1546361" y="41635"/>
                  </a:cubicBezTo>
                  <a:close/>
                  <a:moveTo>
                    <a:pt x="784361" y="41635"/>
                  </a:moveTo>
                  <a:lnTo>
                    <a:pt x="786594" y="41635"/>
                  </a:lnTo>
                  <a:lnTo>
                    <a:pt x="786594" y="66526"/>
                  </a:lnTo>
                  <a:lnTo>
                    <a:pt x="783803" y="66526"/>
                  </a:lnTo>
                  <a:cubicBezTo>
                    <a:pt x="779413" y="66526"/>
                    <a:pt x="775208" y="66917"/>
                    <a:pt x="771190" y="67698"/>
                  </a:cubicBezTo>
                  <a:cubicBezTo>
                    <a:pt x="767172" y="68480"/>
                    <a:pt x="763525" y="69819"/>
                    <a:pt x="760251" y="71717"/>
                  </a:cubicBezTo>
                  <a:cubicBezTo>
                    <a:pt x="756977" y="73614"/>
                    <a:pt x="754149" y="76238"/>
                    <a:pt x="751768" y="79586"/>
                  </a:cubicBezTo>
                  <a:lnTo>
                    <a:pt x="751768" y="152028"/>
                  </a:lnTo>
                  <a:lnTo>
                    <a:pt x="722188" y="152028"/>
                  </a:lnTo>
                  <a:lnTo>
                    <a:pt x="722188" y="43086"/>
                  </a:lnTo>
                  <a:lnTo>
                    <a:pt x="750540" y="43086"/>
                  </a:lnTo>
                  <a:lnTo>
                    <a:pt x="751098" y="61950"/>
                  </a:lnTo>
                  <a:cubicBezTo>
                    <a:pt x="753926" y="55402"/>
                    <a:pt x="758168" y="50379"/>
                    <a:pt x="763823" y="46881"/>
                  </a:cubicBezTo>
                  <a:cubicBezTo>
                    <a:pt x="769479" y="43384"/>
                    <a:pt x="776325" y="41635"/>
                    <a:pt x="784361" y="41635"/>
                  </a:cubicBezTo>
                  <a:close/>
                  <a:moveTo>
                    <a:pt x="4827872" y="41523"/>
                  </a:moveTo>
                  <a:cubicBezTo>
                    <a:pt x="4838811" y="41523"/>
                    <a:pt x="4847202" y="44965"/>
                    <a:pt x="4853043" y="51848"/>
                  </a:cubicBezTo>
                  <a:lnTo>
                    <a:pt x="4858358" y="61949"/>
                  </a:lnTo>
                  <a:lnTo>
                    <a:pt x="4858010" y="60164"/>
                  </a:lnTo>
                  <a:cubicBezTo>
                    <a:pt x="4862698" y="55178"/>
                    <a:pt x="4868446" y="50825"/>
                    <a:pt x="4875256" y="47104"/>
                  </a:cubicBezTo>
                  <a:cubicBezTo>
                    <a:pt x="4882064" y="43384"/>
                    <a:pt x="4890082" y="41523"/>
                    <a:pt x="4899310" y="41523"/>
                  </a:cubicBezTo>
                  <a:cubicBezTo>
                    <a:pt x="4910174" y="41523"/>
                    <a:pt x="4918564" y="44965"/>
                    <a:pt x="4924480" y="51848"/>
                  </a:cubicBezTo>
                  <a:cubicBezTo>
                    <a:pt x="4930396" y="58732"/>
                    <a:pt x="4933354" y="68498"/>
                    <a:pt x="4933354" y="81149"/>
                  </a:cubicBezTo>
                  <a:lnTo>
                    <a:pt x="4933354" y="152028"/>
                  </a:lnTo>
                  <a:lnTo>
                    <a:pt x="4903774" y="152028"/>
                  </a:lnTo>
                  <a:lnTo>
                    <a:pt x="4903774" y="84944"/>
                  </a:lnTo>
                  <a:cubicBezTo>
                    <a:pt x="4903774" y="81000"/>
                    <a:pt x="4903235" y="77540"/>
                    <a:pt x="4902156" y="74563"/>
                  </a:cubicBezTo>
                  <a:cubicBezTo>
                    <a:pt x="4901077" y="71587"/>
                    <a:pt x="4899328" y="69280"/>
                    <a:pt x="4896910" y="67643"/>
                  </a:cubicBezTo>
                  <a:cubicBezTo>
                    <a:pt x="4894492" y="66006"/>
                    <a:pt x="4891348" y="65187"/>
                    <a:pt x="4887478" y="65187"/>
                  </a:cubicBezTo>
                  <a:cubicBezTo>
                    <a:pt x="4881748" y="65187"/>
                    <a:pt x="4876818" y="66452"/>
                    <a:pt x="4872688" y="68982"/>
                  </a:cubicBezTo>
                  <a:cubicBezTo>
                    <a:pt x="4868558" y="71512"/>
                    <a:pt x="4864856" y="74675"/>
                    <a:pt x="4861582" y="78470"/>
                  </a:cubicBezTo>
                  <a:lnTo>
                    <a:pt x="4861204" y="76529"/>
                  </a:lnTo>
                  <a:lnTo>
                    <a:pt x="4861805" y="81149"/>
                  </a:lnTo>
                  <a:lnTo>
                    <a:pt x="4861805" y="152028"/>
                  </a:lnTo>
                  <a:lnTo>
                    <a:pt x="4832226" y="152028"/>
                  </a:lnTo>
                  <a:lnTo>
                    <a:pt x="4832226" y="84944"/>
                  </a:lnTo>
                  <a:cubicBezTo>
                    <a:pt x="4832226" y="81000"/>
                    <a:pt x="4831686" y="77540"/>
                    <a:pt x="4830607" y="74563"/>
                  </a:cubicBezTo>
                  <a:cubicBezTo>
                    <a:pt x="4829528" y="71587"/>
                    <a:pt x="4827779" y="69280"/>
                    <a:pt x="4825361" y="67643"/>
                  </a:cubicBezTo>
                  <a:cubicBezTo>
                    <a:pt x="4822942" y="66006"/>
                    <a:pt x="4819798" y="65187"/>
                    <a:pt x="4815929" y="65187"/>
                  </a:cubicBezTo>
                  <a:cubicBezTo>
                    <a:pt x="4810199" y="65187"/>
                    <a:pt x="4805288" y="66564"/>
                    <a:pt x="4801195" y="69317"/>
                  </a:cubicBezTo>
                  <a:cubicBezTo>
                    <a:pt x="4797102" y="72070"/>
                    <a:pt x="4793493" y="75419"/>
                    <a:pt x="4790368" y="79363"/>
                  </a:cubicBezTo>
                  <a:lnTo>
                    <a:pt x="4790368" y="152028"/>
                  </a:lnTo>
                  <a:lnTo>
                    <a:pt x="4760789" y="152028"/>
                  </a:lnTo>
                  <a:lnTo>
                    <a:pt x="4760789" y="43086"/>
                  </a:lnTo>
                  <a:lnTo>
                    <a:pt x="4789252" y="43086"/>
                  </a:lnTo>
                  <a:lnTo>
                    <a:pt x="4789810" y="59383"/>
                  </a:lnTo>
                  <a:cubicBezTo>
                    <a:pt x="4793382" y="54695"/>
                    <a:pt x="4798312" y="50546"/>
                    <a:pt x="4804599" y="46937"/>
                  </a:cubicBezTo>
                  <a:cubicBezTo>
                    <a:pt x="4810887" y="43328"/>
                    <a:pt x="4818645" y="41523"/>
                    <a:pt x="4827872" y="41523"/>
                  </a:cubicBezTo>
                  <a:close/>
                  <a:moveTo>
                    <a:pt x="3170076" y="41523"/>
                  </a:moveTo>
                  <a:cubicBezTo>
                    <a:pt x="3181164" y="41523"/>
                    <a:pt x="3189759" y="44891"/>
                    <a:pt x="3195861" y="51625"/>
                  </a:cubicBezTo>
                  <a:cubicBezTo>
                    <a:pt x="3201963" y="58360"/>
                    <a:pt x="3205014" y="68201"/>
                    <a:pt x="3205014" y="81149"/>
                  </a:cubicBezTo>
                  <a:lnTo>
                    <a:pt x="3205014" y="152028"/>
                  </a:lnTo>
                  <a:lnTo>
                    <a:pt x="3175657" y="152028"/>
                  </a:lnTo>
                  <a:lnTo>
                    <a:pt x="3175657" y="84944"/>
                  </a:lnTo>
                  <a:cubicBezTo>
                    <a:pt x="3175657" y="81000"/>
                    <a:pt x="3175099" y="77540"/>
                    <a:pt x="3173983" y="74563"/>
                  </a:cubicBezTo>
                  <a:cubicBezTo>
                    <a:pt x="3172867" y="71587"/>
                    <a:pt x="3171099" y="69280"/>
                    <a:pt x="3168681" y="67643"/>
                  </a:cubicBezTo>
                  <a:cubicBezTo>
                    <a:pt x="3166262" y="66006"/>
                    <a:pt x="3163081" y="65187"/>
                    <a:pt x="3159137" y="65187"/>
                  </a:cubicBezTo>
                  <a:cubicBezTo>
                    <a:pt x="3153259" y="65187"/>
                    <a:pt x="3148217" y="66564"/>
                    <a:pt x="3144013" y="69317"/>
                  </a:cubicBezTo>
                  <a:cubicBezTo>
                    <a:pt x="3139808" y="72070"/>
                    <a:pt x="3136143" y="75419"/>
                    <a:pt x="3133018" y="79363"/>
                  </a:cubicBezTo>
                  <a:lnTo>
                    <a:pt x="3133018" y="152028"/>
                  </a:lnTo>
                  <a:lnTo>
                    <a:pt x="3103438" y="152028"/>
                  </a:lnTo>
                  <a:lnTo>
                    <a:pt x="3103438" y="43086"/>
                  </a:lnTo>
                  <a:lnTo>
                    <a:pt x="3131902" y="43086"/>
                  </a:lnTo>
                  <a:lnTo>
                    <a:pt x="3132460" y="59383"/>
                  </a:lnTo>
                  <a:cubicBezTo>
                    <a:pt x="3136106" y="54695"/>
                    <a:pt x="3140906" y="50546"/>
                    <a:pt x="3146859" y="46937"/>
                  </a:cubicBezTo>
                  <a:cubicBezTo>
                    <a:pt x="3152812" y="43328"/>
                    <a:pt x="3160551" y="41523"/>
                    <a:pt x="3170076" y="41523"/>
                  </a:cubicBezTo>
                  <a:close/>
                  <a:moveTo>
                    <a:pt x="2684748" y="41523"/>
                  </a:moveTo>
                  <a:cubicBezTo>
                    <a:pt x="2695687" y="41523"/>
                    <a:pt x="2704077" y="44965"/>
                    <a:pt x="2709918" y="51848"/>
                  </a:cubicBezTo>
                  <a:lnTo>
                    <a:pt x="2715234" y="61949"/>
                  </a:lnTo>
                  <a:lnTo>
                    <a:pt x="2714885" y="60164"/>
                  </a:lnTo>
                  <a:cubicBezTo>
                    <a:pt x="2719573" y="55178"/>
                    <a:pt x="2725322" y="50825"/>
                    <a:pt x="2732131" y="47104"/>
                  </a:cubicBezTo>
                  <a:cubicBezTo>
                    <a:pt x="2738940" y="43384"/>
                    <a:pt x="2746958" y="41523"/>
                    <a:pt x="2756185" y="41523"/>
                  </a:cubicBezTo>
                  <a:cubicBezTo>
                    <a:pt x="2767050" y="41523"/>
                    <a:pt x="2775440" y="44965"/>
                    <a:pt x="2781356" y="51848"/>
                  </a:cubicBezTo>
                  <a:cubicBezTo>
                    <a:pt x="2787272" y="58732"/>
                    <a:pt x="2790230" y="68498"/>
                    <a:pt x="2790230" y="81149"/>
                  </a:cubicBezTo>
                  <a:lnTo>
                    <a:pt x="2790230" y="152028"/>
                  </a:lnTo>
                  <a:lnTo>
                    <a:pt x="2760650" y="152028"/>
                  </a:lnTo>
                  <a:lnTo>
                    <a:pt x="2760650" y="84944"/>
                  </a:lnTo>
                  <a:cubicBezTo>
                    <a:pt x="2760650" y="81000"/>
                    <a:pt x="2760110" y="77540"/>
                    <a:pt x="2759031" y="74563"/>
                  </a:cubicBezTo>
                  <a:cubicBezTo>
                    <a:pt x="2757952" y="71587"/>
                    <a:pt x="2756204" y="69280"/>
                    <a:pt x="2753785" y="67643"/>
                  </a:cubicBezTo>
                  <a:cubicBezTo>
                    <a:pt x="2751367" y="66006"/>
                    <a:pt x="2748223" y="65187"/>
                    <a:pt x="2744353" y="65187"/>
                  </a:cubicBezTo>
                  <a:cubicBezTo>
                    <a:pt x="2738623" y="65187"/>
                    <a:pt x="2733694" y="66452"/>
                    <a:pt x="2729564" y="68982"/>
                  </a:cubicBezTo>
                  <a:cubicBezTo>
                    <a:pt x="2725434" y="71512"/>
                    <a:pt x="2721731" y="74675"/>
                    <a:pt x="2718457" y="78470"/>
                  </a:cubicBezTo>
                  <a:lnTo>
                    <a:pt x="2718078" y="76529"/>
                  </a:lnTo>
                  <a:lnTo>
                    <a:pt x="2718680" y="81149"/>
                  </a:lnTo>
                  <a:lnTo>
                    <a:pt x="2718680" y="152028"/>
                  </a:lnTo>
                  <a:lnTo>
                    <a:pt x="2689101" y="152028"/>
                  </a:lnTo>
                  <a:lnTo>
                    <a:pt x="2689101" y="84944"/>
                  </a:lnTo>
                  <a:cubicBezTo>
                    <a:pt x="2689101" y="81000"/>
                    <a:pt x="2688561" y="77540"/>
                    <a:pt x="2687482" y="74563"/>
                  </a:cubicBezTo>
                  <a:cubicBezTo>
                    <a:pt x="2686403" y="71587"/>
                    <a:pt x="2684655" y="69280"/>
                    <a:pt x="2682236" y="67643"/>
                  </a:cubicBezTo>
                  <a:cubicBezTo>
                    <a:pt x="2679818" y="66006"/>
                    <a:pt x="2676674" y="65187"/>
                    <a:pt x="2672804" y="65187"/>
                  </a:cubicBezTo>
                  <a:cubicBezTo>
                    <a:pt x="2667074" y="65187"/>
                    <a:pt x="2662163" y="66564"/>
                    <a:pt x="2658070" y="69317"/>
                  </a:cubicBezTo>
                  <a:cubicBezTo>
                    <a:pt x="2653977" y="72070"/>
                    <a:pt x="2650368" y="75419"/>
                    <a:pt x="2647243" y="79363"/>
                  </a:cubicBezTo>
                  <a:lnTo>
                    <a:pt x="2647243" y="152028"/>
                  </a:lnTo>
                  <a:lnTo>
                    <a:pt x="2617663" y="152028"/>
                  </a:lnTo>
                  <a:lnTo>
                    <a:pt x="2617663" y="43086"/>
                  </a:lnTo>
                  <a:lnTo>
                    <a:pt x="2646127" y="43086"/>
                  </a:lnTo>
                  <a:lnTo>
                    <a:pt x="2646685" y="59383"/>
                  </a:lnTo>
                  <a:cubicBezTo>
                    <a:pt x="2650257" y="54695"/>
                    <a:pt x="2655187" y="50546"/>
                    <a:pt x="2661475" y="46937"/>
                  </a:cubicBezTo>
                  <a:cubicBezTo>
                    <a:pt x="2667763" y="43328"/>
                    <a:pt x="2675520" y="41523"/>
                    <a:pt x="2684748" y="41523"/>
                  </a:cubicBezTo>
                  <a:close/>
                  <a:moveTo>
                    <a:pt x="2017551" y="41523"/>
                  </a:moveTo>
                  <a:cubicBezTo>
                    <a:pt x="2028639" y="41523"/>
                    <a:pt x="2037234" y="44891"/>
                    <a:pt x="2043336" y="51625"/>
                  </a:cubicBezTo>
                  <a:cubicBezTo>
                    <a:pt x="2049438" y="58360"/>
                    <a:pt x="2052489" y="68201"/>
                    <a:pt x="2052489" y="81149"/>
                  </a:cubicBezTo>
                  <a:lnTo>
                    <a:pt x="2052489" y="152028"/>
                  </a:lnTo>
                  <a:lnTo>
                    <a:pt x="2023132" y="152028"/>
                  </a:lnTo>
                  <a:lnTo>
                    <a:pt x="2023132" y="84944"/>
                  </a:lnTo>
                  <a:cubicBezTo>
                    <a:pt x="2023132" y="81000"/>
                    <a:pt x="2022574" y="77540"/>
                    <a:pt x="2021458" y="74563"/>
                  </a:cubicBezTo>
                  <a:cubicBezTo>
                    <a:pt x="2020342" y="71587"/>
                    <a:pt x="2018574" y="69280"/>
                    <a:pt x="2016156" y="67643"/>
                  </a:cubicBezTo>
                  <a:cubicBezTo>
                    <a:pt x="2013737" y="66006"/>
                    <a:pt x="2010556" y="65187"/>
                    <a:pt x="2006612" y="65187"/>
                  </a:cubicBezTo>
                  <a:cubicBezTo>
                    <a:pt x="2000734" y="65187"/>
                    <a:pt x="1995692" y="66564"/>
                    <a:pt x="1991488" y="69317"/>
                  </a:cubicBezTo>
                  <a:cubicBezTo>
                    <a:pt x="1987283" y="72070"/>
                    <a:pt x="1983618" y="75419"/>
                    <a:pt x="1980493" y="79363"/>
                  </a:cubicBezTo>
                  <a:lnTo>
                    <a:pt x="1980493" y="152028"/>
                  </a:lnTo>
                  <a:lnTo>
                    <a:pt x="1950913" y="152028"/>
                  </a:lnTo>
                  <a:lnTo>
                    <a:pt x="1950913" y="43086"/>
                  </a:lnTo>
                  <a:lnTo>
                    <a:pt x="1979377" y="43086"/>
                  </a:lnTo>
                  <a:lnTo>
                    <a:pt x="1979935" y="59383"/>
                  </a:lnTo>
                  <a:cubicBezTo>
                    <a:pt x="1983581" y="54695"/>
                    <a:pt x="1988381" y="50546"/>
                    <a:pt x="1994334" y="46937"/>
                  </a:cubicBezTo>
                  <a:cubicBezTo>
                    <a:pt x="2000287" y="43328"/>
                    <a:pt x="2008026" y="41523"/>
                    <a:pt x="2017551" y="41523"/>
                  </a:cubicBezTo>
                  <a:close/>
                  <a:moveTo>
                    <a:pt x="1694148" y="41523"/>
                  </a:moveTo>
                  <a:cubicBezTo>
                    <a:pt x="1705087" y="41523"/>
                    <a:pt x="1713477" y="44965"/>
                    <a:pt x="1719318" y="51848"/>
                  </a:cubicBezTo>
                  <a:lnTo>
                    <a:pt x="1724634" y="61949"/>
                  </a:lnTo>
                  <a:lnTo>
                    <a:pt x="1724285" y="60164"/>
                  </a:lnTo>
                  <a:cubicBezTo>
                    <a:pt x="1728973" y="55178"/>
                    <a:pt x="1734722" y="50825"/>
                    <a:pt x="1741531" y="47104"/>
                  </a:cubicBezTo>
                  <a:cubicBezTo>
                    <a:pt x="1748340" y="43384"/>
                    <a:pt x="1756358" y="41523"/>
                    <a:pt x="1765585" y="41523"/>
                  </a:cubicBezTo>
                  <a:cubicBezTo>
                    <a:pt x="1776450" y="41523"/>
                    <a:pt x="1784840" y="44965"/>
                    <a:pt x="1790756" y="51848"/>
                  </a:cubicBezTo>
                  <a:cubicBezTo>
                    <a:pt x="1796672" y="58732"/>
                    <a:pt x="1799630" y="68498"/>
                    <a:pt x="1799630" y="81149"/>
                  </a:cubicBezTo>
                  <a:lnTo>
                    <a:pt x="1799630" y="152028"/>
                  </a:lnTo>
                  <a:lnTo>
                    <a:pt x="1770050" y="152028"/>
                  </a:lnTo>
                  <a:lnTo>
                    <a:pt x="1770050" y="84944"/>
                  </a:lnTo>
                  <a:cubicBezTo>
                    <a:pt x="1770050" y="81000"/>
                    <a:pt x="1769511" y="77540"/>
                    <a:pt x="1768432" y="74563"/>
                  </a:cubicBezTo>
                  <a:cubicBezTo>
                    <a:pt x="1767353" y="71587"/>
                    <a:pt x="1765604" y="69280"/>
                    <a:pt x="1763185" y="67643"/>
                  </a:cubicBezTo>
                  <a:cubicBezTo>
                    <a:pt x="1760767" y="66006"/>
                    <a:pt x="1757623" y="65187"/>
                    <a:pt x="1753753" y="65187"/>
                  </a:cubicBezTo>
                  <a:cubicBezTo>
                    <a:pt x="1748023" y="65187"/>
                    <a:pt x="1743094" y="66452"/>
                    <a:pt x="1738964" y="68982"/>
                  </a:cubicBezTo>
                  <a:cubicBezTo>
                    <a:pt x="1734834" y="71512"/>
                    <a:pt x="1731132" y="74675"/>
                    <a:pt x="1727857" y="78470"/>
                  </a:cubicBezTo>
                  <a:lnTo>
                    <a:pt x="1727479" y="76529"/>
                  </a:lnTo>
                  <a:lnTo>
                    <a:pt x="1728081" y="81149"/>
                  </a:lnTo>
                  <a:lnTo>
                    <a:pt x="1728081" y="152028"/>
                  </a:lnTo>
                  <a:lnTo>
                    <a:pt x="1698501" y="152028"/>
                  </a:lnTo>
                  <a:lnTo>
                    <a:pt x="1698501" y="84944"/>
                  </a:lnTo>
                  <a:cubicBezTo>
                    <a:pt x="1698501" y="81000"/>
                    <a:pt x="1697961" y="77540"/>
                    <a:pt x="1696882" y="74563"/>
                  </a:cubicBezTo>
                  <a:cubicBezTo>
                    <a:pt x="1695803" y="71587"/>
                    <a:pt x="1694055" y="69280"/>
                    <a:pt x="1691636" y="67643"/>
                  </a:cubicBezTo>
                  <a:cubicBezTo>
                    <a:pt x="1689218" y="66006"/>
                    <a:pt x="1686074" y="65187"/>
                    <a:pt x="1682204" y="65187"/>
                  </a:cubicBezTo>
                  <a:cubicBezTo>
                    <a:pt x="1676474" y="65187"/>
                    <a:pt x="1671563" y="66564"/>
                    <a:pt x="1667470" y="69317"/>
                  </a:cubicBezTo>
                  <a:cubicBezTo>
                    <a:pt x="1663378" y="72070"/>
                    <a:pt x="1659768" y="75419"/>
                    <a:pt x="1656643" y="79363"/>
                  </a:cubicBezTo>
                  <a:lnTo>
                    <a:pt x="1656643" y="152028"/>
                  </a:lnTo>
                  <a:lnTo>
                    <a:pt x="1627063" y="152028"/>
                  </a:lnTo>
                  <a:lnTo>
                    <a:pt x="1627063" y="43086"/>
                  </a:lnTo>
                  <a:lnTo>
                    <a:pt x="1655527" y="43086"/>
                  </a:lnTo>
                  <a:lnTo>
                    <a:pt x="1656085" y="59383"/>
                  </a:lnTo>
                  <a:cubicBezTo>
                    <a:pt x="1659657" y="54695"/>
                    <a:pt x="1664587" y="50546"/>
                    <a:pt x="1670875" y="46937"/>
                  </a:cubicBezTo>
                  <a:cubicBezTo>
                    <a:pt x="1677163" y="43328"/>
                    <a:pt x="1684920" y="41523"/>
                    <a:pt x="1694148" y="41523"/>
                  </a:cubicBezTo>
                  <a:close/>
                  <a:moveTo>
                    <a:pt x="5009145" y="41412"/>
                  </a:moveTo>
                  <a:cubicBezTo>
                    <a:pt x="5025367" y="41412"/>
                    <a:pt x="5038185" y="46156"/>
                    <a:pt x="5047598" y="55643"/>
                  </a:cubicBezTo>
                  <a:cubicBezTo>
                    <a:pt x="5057012" y="65131"/>
                    <a:pt x="5061718" y="78656"/>
                    <a:pt x="5061718" y="96218"/>
                  </a:cubicBezTo>
                  <a:cubicBezTo>
                    <a:pt x="5061718" y="97111"/>
                    <a:pt x="5061681" y="98320"/>
                    <a:pt x="5061607" y="99845"/>
                  </a:cubicBezTo>
                  <a:cubicBezTo>
                    <a:pt x="5061532" y="101371"/>
                    <a:pt x="5061421" y="102543"/>
                    <a:pt x="5061272" y="103361"/>
                  </a:cubicBezTo>
                  <a:lnTo>
                    <a:pt x="4984812" y="103361"/>
                  </a:lnTo>
                  <a:cubicBezTo>
                    <a:pt x="4984960" y="108496"/>
                    <a:pt x="4985909" y="113296"/>
                    <a:pt x="4987658" y="117761"/>
                  </a:cubicBezTo>
                  <a:cubicBezTo>
                    <a:pt x="4989406" y="122225"/>
                    <a:pt x="4992178" y="125816"/>
                    <a:pt x="4995974" y="128532"/>
                  </a:cubicBezTo>
                  <a:cubicBezTo>
                    <a:pt x="4999768" y="131248"/>
                    <a:pt x="5004754" y="132606"/>
                    <a:pt x="5010931" y="132606"/>
                  </a:cubicBezTo>
                  <a:cubicBezTo>
                    <a:pt x="5017330" y="132606"/>
                    <a:pt x="5022465" y="131211"/>
                    <a:pt x="5026334" y="128420"/>
                  </a:cubicBezTo>
                  <a:cubicBezTo>
                    <a:pt x="5030204" y="125630"/>
                    <a:pt x="5032176" y="121481"/>
                    <a:pt x="5032250" y="115975"/>
                  </a:cubicBezTo>
                  <a:lnTo>
                    <a:pt x="5061384" y="115975"/>
                  </a:lnTo>
                  <a:cubicBezTo>
                    <a:pt x="5061012" y="124458"/>
                    <a:pt x="5058686" y="131527"/>
                    <a:pt x="5054407" y="137183"/>
                  </a:cubicBezTo>
                  <a:cubicBezTo>
                    <a:pt x="5050128" y="142838"/>
                    <a:pt x="5044287" y="147061"/>
                    <a:pt x="5036882" y="149852"/>
                  </a:cubicBezTo>
                  <a:cubicBezTo>
                    <a:pt x="5029478" y="152642"/>
                    <a:pt x="5020828" y="154037"/>
                    <a:pt x="5010931" y="154037"/>
                  </a:cubicBezTo>
                  <a:cubicBezTo>
                    <a:pt x="4998802" y="154037"/>
                    <a:pt x="4988606" y="151786"/>
                    <a:pt x="4980346" y="147284"/>
                  </a:cubicBezTo>
                  <a:cubicBezTo>
                    <a:pt x="4972086" y="142782"/>
                    <a:pt x="4965836" y="136290"/>
                    <a:pt x="4961594" y="127806"/>
                  </a:cubicBezTo>
                  <a:cubicBezTo>
                    <a:pt x="4957352" y="119323"/>
                    <a:pt x="4955232" y="109129"/>
                    <a:pt x="4955232" y="97222"/>
                  </a:cubicBezTo>
                  <a:cubicBezTo>
                    <a:pt x="4955232" y="85688"/>
                    <a:pt x="4957297" y="75754"/>
                    <a:pt x="4961427" y="67419"/>
                  </a:cubicBezTo>
                  <a:cubicBezTo>
                    <a:pt x="4965557" y="59085"/>
                    <a:pt x="4971622" y="52667"/>
                    <a:pt x="4979621" y="48165"/>
                  </a:cubicBezTo>
                  <a:cubicBezTo>
                    <a:pt x="4987620" y="43663"/>
                    <a:pt x="4997462" y="41412"/>
                    <a:pt x="5009145" y="41412"/>
                  </a:cubicBezTo>
                  <a:close/>
                  <a:moveTo>
                    <a:pt x="4552504" y="41412"/>
                  </a:moveTo>
                  <a:cubicBezTo>
                    <a:pt x="4561731" y="41412"/>
                    <a:pt x="4570065" y="42937"/>
                    <a:pt x="4577507" y="45988"/>
                  </a:cubicBezTo>
                  <a:cubicBezTo>
                    <a:pt x="4584948" y="49039"/>
                    <a:pt x="4590864" y="53597"/>
                    <a:pt x="4595254" y="59662"/>
                  </a:cubicBezTo>
                  <a:cubicBezTo>
                    <a:pt x="4599645" y="65727"/>
                    <a:pt x="4601877" y="73373"/>
                    <a:pt x="4601952" y="82600"/>
                  </a:cubicBezTo>
                  <a:lnTo>
                    <a:pt x="4573265" y="82600"/>
                  </a:lnTo>
                  <a:cubicBezTo>
                    <a:pt x="4573116" y="77019"/>
                    <a:pt x="4571256" y="72573"/>
                    <a:pt x="4567684" y="69261"/>
                  </a:cubicBezTo>
                  <a:cubicBezTo>
                    <a:pt x="4564112" y="65950"/>
                    <a:pt x="4559089" y="64294"/>
                    <a:pt x="4552615" y="64294"/>
                  </a:cubicBezTo>
                  <a:cubicBezTo>
                    <a:pt x="4544058" y="64294"/>
                    <a:pt x="4537863" y="67233"/>
                    <a:pt x="4534030" y="73112"/>
                  </a:cubicBezTo>
                  <a:cubicBezTo>
                    <a:pt x="4530198" y="78991"/>
                    <a:pt x="4528282" y="87288"/>
                    <a:pt x="4528282" y="98004"/>
                  </a:cubicBezTo>
                  <a:cubicBezTo>
                    <a:pt x="4528282" y="104924"/>
                    <a:pt x="4529119" y="110821"/>
                    <a:pt x="4530793" y="115696"/>
                  </a:cubicBezTo>
                  <a:cubicBezTo>
                    <a:pt x="4532468" y="120570"/>
                    <a:pt x="4535109" y="124290"/>
                    <a:pt x="4538718" y="126858"/>
                  </a:cubicBezTo>
                  <a:cubicBezTo>
                    <a:pt x="4542327" y="129425"/>
                    <a:pt x="4546960" y="130709"/>
                    <a:pt x="4552615" y="130709"/>
                  </a:cubicBezTo>
                  <a:cubicBezTo>
                    <a:pt x="4559238" y="130709"/>
                    <a:pt x="4564466" y="128904"/>
                    <a:pt x="4568298" y="125295"/>
                  </a:cubicBezTo>
                  <a:cubicBezTo>
                    <a:pt x="4572130" y="121686"/>
                    <a:pt x="4574121" y="116570"/>
                    <a:pt x="4574270" y="109947"/>
                  </a:cubicBezTo>
                  <a:lnTo>
                    <a:pt x="4602956" y="109947"/>
                  </a:lnTo>
                  <a:cubicBezTo>
                    <a:pt x="4602733" y="119398"/>
                    <a:pt x="4600445" y="127360"/>
                    <a:pt x="4596092" y="133834"/>
                  </a:cubicBezTo>
                  <a:cubicBezTo>
                    <a:pt x="4591738" y="140308"/>
                    <a:pt x="4585804" y="145219"/>
                    <a:pt x="4578288" y="148568"/>
                  </a:cubicBezTo>
                  <a:cubicBezTo>
                    <a:pt x="4570772" y="151917"/>
                    <a:pt x="4562177" y="153591"/>
                    <a:pt x="4552504" y="153591"/>
                  </a:cubicBezTo>
                  <a:cubicBezTo>
                    <a:pt x="4542383" y="153591"/>
                    <a:pt x="4533193" y="151656"/>
                    <a:pt x="4524933" y="147787"/>
                  </a:cubicBezTo>
                  <a:cubicBezTo>
                    <a:pt x="4516673" y="143917"/>
                    <a:pt x="4510125" y="137890"/>
                    <a:pt x="4505288" y="129704"/>
                  </a:cubicBezTo>
                  <a:cubicBezTo>
                    <a:pt x="4500451" y="121518"/>
                    <a:pt x="4498032" y="110952"/>
                    <a:pt x="4498032" y="98004"/>
                  </a:cubicBezTo>
                  <a:cubicBezTo>
                    <a:pt x="4498032" y="85056"/>
                    <a:pt x="4500339" y="74414"/>
                    <a:pt x="4504953" y="66080"/>
                  </a:cubicBezTo>
                  <a:cubicBezTo>
                    <a:pt x="4509567" y="57746"/>
                    <a:pt x="4515985" y="51551"/>
                    <a:pt x="4524208" y="47495"/>
                  </a:cubicBezTo>
                  <a:cubicBezTo>
                    <a:pt x="4532430" y="43440"/>
                    <a:pt x="4541862" y="41412"/>
                    <a:pt x="4552504" y="41412"/>
                  </a:cubicBezTo>
                  <a:close/>
                  <a:moveTo>
                    <a:pt x="3942345" y="41412"/>
                  </a:moveTo>
                  <a:cubicBezTo>
                    <a:pt x="3958568" y="41412"/>
                    <a:pt x="3971385" y="46156"/>
                    <a:pt x="3980799" y="55643"/>
                  </a:cubicBezTo>
                  <a:cubicBezTo>
                    <a:pt x="3990212" y="65131"/>
                    <a:pt x="3994919" y="78656"/>
                    <a:pt x="3994919" y="96218"/>
                  </a:cubicBezTo>
                  <a:cubicBezTo>
                    <a:pt x="3994919" y="97111"/>
                    <a:pt x="3994882" y="98320"/>
                    <a:pt x="3994807" y="99845"/>
                  </a:cubicBezTo>
                  <a:cubicBezTo>
                    <a:pt x="3994733" y="101371"/>
                    <a:pt x="3994621" y="102543"/>
                    <a:pt x="3994472" y="103361"/>
                  </a:cubicBezTo>
                  <a:lnTo>
                    <a:pt x="3918012" y="103361"/>
                  </a:lnTo>
                  <a:cubicBezTo>
                    <a:pt x="3918161" y="108496"/>
                    <a:pt x="3919110" y="113296"/>
                    <a:pt x="3920858" y="117761"/>
                  </a:cubicBezTo>
                  <a:cubicBezTo>
                    <a:pt x="3922607" y="122225"/>
                    <a:pt x="3925379" y="125816"/>
                    <a:pt x="3929174" y="128532"/>
                  </a:cubicBezTo>
                  <a:cubicBezTo>
                    <a:pt x="3932969" y="131248"/>
                    <a:pt x="3937955" y="132606"/>
                    <a:pt x="3944131" y="132606"/>
                  </a:cubicBezTo>
                  <a:cubicBezTo>
                    <a:pt x="3950531" y="132606"/>
                    <a:pt x="3955665" y="131211"/>
                    <a:pt x="3959535" y="128420"/>
                  </a:cubicBezTo>
                  <a:cubicBezTo>
                    <a:pt x="3963404" y="125630"/>
                    <a:pt x="3965376" y="121481"/>
                    <a:pt x="3965451" y="115975"/>
                  </a:cubicBezTo>
                  <a:lnTo>
                    <a:pt x="3994584" y="115975"/>
                  </a:lnTo>
                  <a:cubicBezTo>
                    <a:pt x="3994212" y="124458"/>
                    <a:pt x="3991886" y="131527"/>
                    <a:pt x="3987608" y="137183"/>
                  </a:cubicBezTo>
                  <a:cubicBezTo>
                    <a:pt x="3983329" y="142838"/>
                    <a:pt x="3977487" y="147061"/>
                    <a:pt x="3970083" y="149852"/>
                  </a:cubicBezTo>
                  <a:cubicBezTo>
                    <a:pt x="3962679" y="152642"/>
                    <a:pt x="3954028" y="154037"/>
                    <a:pt x="3944131" y="154037"/>
                  </a:cubicBezTo>
                  <a:cubicBezTo>
                    <a:pt x="3932002" y="154037"/>
                    <a:pt x="3921807" y="151786"/>
                    <a:pt x="3913547" y="147284"/>
                  </a:cubicBezTo>
                  <a:cubicBezTo>
                    <a:pt x="3905287" y="142782"/>
                    <a:pt x="3899036" y="136290"/>
                    <a:pt x="3894795" y="127806"/>
                  </a:cubicBezTo>
                  <a:cubicBezTo>
                    <a:pt x="3890553" y="119323"/>
                    <a:pt x="3888432" y="109129"/>
                    <a:pt x="3888432" y="97222"/>
                  </a:cubicBezTo>
                  <a:cubicBezTo>
                    <a:pt x="3888432" y="85688"/>
                    <a:pt x="3890497" y="75754"/>
                    <a:pt x="3894627" y="67419"/>
                  </a:cubicBezTo>
                  <a:cubicBezTo>
                    <a:pt x="3898757" y="59085"/>
                    <a:pt x="3904822" y="52667"/>
                    <a:pt x="3912822" y="48165"/>
                  </a:cubicBezTo>
                  <a:cubicBezTo>
                    <a:pt x="3920821" y="43663"/>
                    <a:pt x="3930662" y="41412"/>
                    <a:pt x="3942345" y="41412"/>
                  </a:cubicBezTo>
                  <a:close/>
                  <a:moveTo>
                    <a:pt x="3647070" y="41412"/>
                  </a:moveTo>
                  <a:cubicBezTo>
                    <a:pt x="3663293" y="41412"/>
                    <a:pt x="3676110" y="46156"/>
                    <a:pt x="3685524" y="55643"/>
                  </a:cubicBezTo>
                  <a:cubicBezTo>
                    <a:pt x="3694937" y="65131"/>
                    <a:pt x="3699644" y="78656"/>
                    <a:pt x="3699644" y="96218"/>
                  </a:cubicBezTo>
                  <a:cubicBezTo>
                    <a:pt x="3699644" y="97111"/>
                    <a:pt x="3699607" y="98320"/>
                    <a:pt x="3699532" y="99845"/>
                  </a:cubicBezTo>
                  <a:cubicBezTo>
                    <a:pt x="3699458" y="101371"/>
                    <a:pt x="3699346" y="102543"/>
                    <a:pt x="3699197" y="103361"/>
                  </a:cubicBezTo>
                  <a:lnTo>
                    <a:pt x="3622737" y="103361"/>
                  </a:lnTo>
                  <a:cubicBezTo>
                    <a:pt x="3622886" y="108496"/>
                    <a:pt x="3623835" y="113296"/>
                    <a:pt x="3625583" y="117761"/>
                  </a:cubicBezTo>
                  <a:cubicBezTo>
                    <a:pt x="3627332" y="122225"/>
                    <a:pt x="3630104" y="125816"/>
                    <a:pt x="3633899" y="128532"/>
                  </a:cubicBezTo>
                  <a:cubicBezTo>
                    <a:pt x="3637694" y="131248"/>
                    <a:pt x="3642680" y="132606"/>
                    <a:pt x="3648856" y="132606"/>
                  </a:cubicBezTo>
                  <a:cubicBezTo>
                    <a:pt x="3655256" y="132606"/>
                    <a:pt x="3660390" y="131211"/>
                    <a:pt x="3664260" y="128420"/>
                  </a:cubicBezTo>
                  <a:cubicBezTo>
                    <a:pt x="3668129" y="125630"/>
                    <a:pt x="3670101" y="121481"/>
                    <a:pt x="3670176" y="115975"/>
                  </a:cubicBezTo>
                  <a:lnTo>
                    <a:pt x="3699309" y="115975"/>
                  </a:lnTo>
                  <a:cubicBezTo>
                    <a:pt x="3698937" y="124458"/>
                    <a:pt x="3696611" y="131527"/>
                    <a:pt x="3692333" y="137183"/>
                  </a:cubicBezTo>
                  <a:cubicBezTo>
                    <a:pt x="3688054" y="142838"/>
                    <a:pt x="3682212" y="147061"/>
                    <a:pt x="3674808" y="149852"/>
                  </a:cubicBezTo>
                  <a:cubicBezTo>
                    <a:pt x="3667404" y="152642"/>
                    <a:pt x="3658753" y="154037"/>
                    <a:pt x="3648856" y="154037"/>
                  </a:cubicBezTo>
                  <a:cubicBezTo>
                    <a:pt x="3636727" y="154037"/>
                    <a:pt x="3626532" y="151786"/>
                    <a:pt x="3618272" y="147284"/>
                  </a:cubicBezTo>
                  <a:cubicBezTo>
                    <a:pt x="3610012" y="142782"/>
                    <a:pt x="3603761" y="136290"/>
                    <a:pt x="3599520" y="127806"/>
                  </a:cubicBezTo>
                  <a:cubicBezTo>
                    <a:pt x="3595278" y="119323"/>
                    <a:pt x="3593157" y="109129"/>
                    <a:pt x="3593157" y="97222"/>
                  </a:cubicBezTo>
                  <a:cubicBezTo>
                    <a:pt x="3593157" y="85688"/>
                    <a:pt x="3595222" y="75754"/>
                    <a:pt x="3599352" y="67419"/>
                  </a:cubicBezTo>
                  <a:cubicBezTo>
                    <a:pt x="3603482" y="59085"/>
                    <a:pt x="3609547" y="52667"/>
                    <a:pt x="3617547" y="48165"/>
                  </a:cubicBezTo>
                  <a:cubicBezTo>
                    <a:pt x="3625546" y="43663"/>
                    <a:pt x="3635387" y="41412"/>
                    <a:pt x="3647070" y="41412"/>
                  </a:cubicBezTo>
                  <a:close/>
                  <a:moveTo>
                    <a:pt x="2456445" y="41412"/>
                  </a:moveTo>
                  <a:cubicBezTo>
                    <a:pt x="2463366" y="41412"/>
                    <a:pt x="2469691" y="41988"/>
                    <a:pt x="2475421" y="43142"/>
                  </a:cubicBezTo>
                  <a:cubicBezTo>
                    <a:pt x="2481151" y="44295"/>
                    <a:pt x="2486118" y="46286"/>
                    <a:pt x="2490322" y="49114"/>
                  </a:cubicBezTo>
                  <a:cubicBezTo>
                    <a:pt x="2494527" y="51941"/>
                    <a:pt x="2497782" y="55792"/>
                    <a:pt x="2500089" y="60666"/>
                  </a:cubicBezTo>
                  <a:cubicBezTo>
                    <a:pt x="2502396" y="65540"/>
                    <a:pt x="2503549" y="71624"/>
                    <a:pt x="2503549" y="78916"/>
                  </a:cubicBezTo>
                  <a:lnTo>
                    <a:pt x="2503549" y="152028"/>
                  </a:lnTo>
                  <a:lnTo>
                    <a:pt x="2475867" y="152028"/>
                  </a:lnTo>
                  <a:lnTo>
                    <a:pt x="2474974" y="137852"/>
                  </a:lnTo>
                  <a:cubicBezTo>
                    <a:pt x="2470361" y="143136"/>
                    <a:pt x="2465003" y="147136"/>
                    <a:pt x="2458901" y="149852"/>
                  </a:cubicBezTo>
                  <a:cubicBezTo>
                    <a:pt x="2452799" y="152568"/>
                    <a:pt x="2445767" y="153926"/>
                    <a:pt x="2437805" y="153926"/>
                  </a:cubicBezTo>
                  <a:cubicBezTo>
                    <a:pt x="2431628" y="153926"/>
                    <a:pt x="2425861" y="152735"/>
                    <a:pt x="2420503" y="150354"/>
                  </a:cubicBezTo>
                  <a:cubicBezTo>
                    <a:pt x="2415146" y="147973"/>
                    <a:pt x="2410811" y="144382"/>
                    <a:pt x="2407499" y="139582"/>
                  </a:cubicBezTo>
                  <a:cubicBezTo>
                    <a:pt x="2404188" y="134783"/>
                    <a:pt x="2402532" y="128774"/>
                    <a:pt x="2402532" y="121556"/>
                  </a:cubicBezTo>
                  <a:cubicBezTo>
                    <a:pt x="2402532" y="111510"/>
                    <a:pt x="2405546" y="103938"/>
                    <a:pt x="2411574" y="98841"/>
                  </a:cubicBezTo>
                  <a:cubicBezTo>
                    <a:pt x="2417601" y="93743"/>
                    <a:pt x="2426029" y="90283"/>
                    <a:pt x="2436856" y="88460"/>
                  </a:cubicBezTo>
                  <a:cubicBezTo>
                    <a:pt x="2447683" y="86637"/>
                    <a:pt x="2460278" y="85576"/>
                    <a:pt x="2474640" y="85279"/>
                  </a:cubicBezTo>
                  <a:lnTo>
                    <a:pt x="2474640" y="79475"/>
                  </a:lnTo>
                  <a:cubicBezTo>
                    <a:pt x="2474640" y="72405"/>
                    <a:pt x="2472947" y="67568"/>
                    <a:pt x="2469561" y="64964"/>
                  </a:cubicBezTo>
                  <a:cubicBezTo>
                    <a:pt x="2466175" y="62359"/>
                    <a:pt x="2461803" y="61057"/>
                    <a:pt x="2456445" y="61057"/>
                  </a:cubicBezTo>
                  <a:cubicBezTo>
                    <a:pt x="2450567" y="61057"/>
                    <a:pt x="2445730" y="62452"/>
                    <a:pt x="2441935" y="65243"/>
                  </a:cubicBezTo>
                  <a:cubicBezTo>
                    <a:pt x="2438139" y="68033"/>
                    <a:pt x="2436242" y="72554"/>
                    <a:pt x="2436242" y="78805"/>
                  </a:cubicBezTo>
                  <a:lnTo>
                    <a:pt x="2408560" y="78805"/>
                  </a:lnTo>
                  <a:cubicBezTo>
                    <a:pt x="2408560" y="69503"/>
                    <a:pt x="2410588" y="62136"/>
                    <a:pt x="2414643" y="56704"/>
                  </a:cubicBezTo>
                  <a:cubicBezTo>
                    <a:pt x="2418699" y="51272"/>
                    <a:pt x="2424317" y="47365"/>
                    <a:pt x="2431498" y="44984"/>
                  </a:cubicBezTo>
                  <a:cubicBezTo>
                    <a:pt x="2438679" y="42602"/>
                    <a:pt x="2446995" y="41412"/>
                    <a:pt x="2456445" y="41412"/>
                  </a:cubicBezTo>
                  <a:close/>
                  <a:moveTo>
                    <a:pt x="2218320" y="41412"/>
                  </a:moveTo>
                  <a:cubicBezTo>
                    <a:pt x="2225241" y="41412"/>
                    <a:pt x="2231566" y="41988"/>
                    <a:pt x="2237296" y="43142"/>
                  </a:cubicBezTo>
                  <a:cubicBezTo>
                    <a:pt x="2243026" y="44295"/>
                    <a:pt x="2247993" y="46286"/>
                    <a:pt x="2252197" y="49114"/>
                  </a:cubicBezTo>
                  <a:cubicBezTo>
                    <a:pt x="2256402" y="51941"/>
                    <a:pt x="2259657" y="55792"/>
                    <a:pt x="2261964" y="60666"/>
                  </a:cubicBezTo>
                  <a:cubicBezTo>
                    <a:pt x="2264271" y="65540"/>
                    <a:pt x="2265424" y="71624"/>
                    <a:pt x="2265424" y="78916"/>
                  </a:cubicBezTo>
                  <a:lnTo>
                    <a:pt x="2265424" y="152028"/>
                  </a:lnTo>
                  <a:lnTo>
                    <a:pt x="2237742" y="152028"/>
                  </a:lnTo>
                  <a:lnTo>
                    <a:pt x="2236849" y="137852"/>
                  </a:lnTo>
                  <a:cubicBezTo>
                    <a:pt x="2232236" y="143136"/>
                    <a:pt x="2226878" y="147136"/>
                    <a:pt x="2220776" y="149852"/>
                  </a:cubicBezTo>
                  <a:cubicBezTo>
                    <a:pt x="2214674" y="152568"/>
                    <a:pt x="2207642" y="153926"/>
                    <a:pt x="2199680" y="153926"/>
                  </a:cubicBezTo>
                  <a:cubicBezTo>
                    <a:pt x="2193503" y="153926"/>
                    <a:pt x="2187736" y="152735"/>
                    <a:pt x="2182378" y="150354"/>
                  </a:cubicBezTo>
                  <a:cubicBezTo>
                    <a:pt x="2177021" y="147973"/>
                    <a:pt x="2172686" y="144382"/>
                    <a:pt x="2169374" y="139582"/>
                  </a:cubicBezTo>
                  <a:cubicBezTo>
                    <a:pt x="2166063" y="134783"/>
                    <a:pt x="2164407" y="128774"/>
                    <a:pt x="2164407" y="121556"/>
                  </a:cubicBezTo>
                  <a:cubicBezTo>
                    <a:pt x="2164407" y="111510"/>
                    <a:pt x="2167421" y="103938"/>
                    <a:pt x="2173449" y="98841"/>
                  </a:cubicBezTo>
                  <a:cubicBezTo>
                    <a:pt x="2179476" y="93743"/>
                    <a:pt x="2187904" y="90283"/>
                    <a:pt x="2198731" y="88460"/>
                  </a:cubicBezTo>
                  <a:cubicBezTo>
                    <a:pt x="2209558" y="86637"/>
                    <a:pt x="2222153" y="85576"/>
                    <a:pt x="2236515" y="85279"/>
                  </a:cubicBezTo>
                  <a:lnTo>
                    <a:pt x="2236515" y="79475"/>
                  </a:lnTo>
                  <a:cubicBezTo>
                    <a:pt x="2236515" y="72405"/>
                    <a:pt x="2234822" y="67568"/>
                    <a:pt x="2231436" y="64964"/>
                  </a:cubicBezTo>
                  <a:cubicBezTo>
                    <a:pt x="2228050" y="62359"/>
                    <a:pt x="2223678" y="61057"/>
                    <a:pt x="2218320" y="61057"/>
                  </a:cubicBezTo>
                  <a:cubicBezTo>
                    <a:pt x="2212442" y="61057"/>
                    <a:pt x="2207605" y="62452"/>
                    <a:pt x="2203810" y="65243"/>
                  </a:cubicBezTo>
                  <a:cubicBezTo>
                    <a:pt x="2200014" y="68033"/>
                    <a:pt x="2198117" y="72554"/>
                    <a:pt x="2198117" y="78805"/>
                  </a:cubicBezTo>
                  <a:lnTo>
                    <a:pt x="2170435" y="78805"/>
                  </a:lnTo>
                  <a:cubicBezTo>
                    <a:pt x="2170435" y="69503"/>
                    <a:pt x="2172463" y="62136"/>
                    <a:pt x="2176518" y="56704"/>
                  </a:cubicBezTo>
                  <a:cubicBezTo>
                    <a:pt x="2180574" y="51272"/>
                    <a:pt x="2186192" y="47365"/>
                    <a:pt x="2193373" y="44984"/>
                  </a:cubicBezTo>
                  <a:cubicBezTo>
                    <a:pt x="2200554" y="42602"/>
                    <a:pt x="2208870" y="41412"/>
                    <a:pt x="2218320" y="41412"/>
                  </a:cubicBezTo>
                  <a:close/>
                  <a:moveTo>
                    <a:pt x="1875420" y="41412"/>
                  </a:moveTo>
                  <a:cubicBezTo>
                    <a:pt x="1891643" y="41412"/>
                    <a:pt x="1904460" y="46156"/>
                    <a:pt x="1913874" y="55643"/>
                  </a:cubicBezTo>
                  <a:cubicBezTo>
                    <a:pt x="1923287" y="65131"/>
                    <a:pt x="1927994" y="78656"/>
                    <a:pt x="1927994" y="96218"/>
                  </a:cubicBezTo>
                  <a:cubicBezTo>
                    <a:pt x="1927994" y="97111"/>
                    <a:pt x="1927957" y="98320"/>
                    <a:pt x="1927882" y="99845"/>
                  </a:cubicBezTo>
                  <a:cubicBezTo>
                    <a:pt x="1927808" y="101371"/>
                    <a:pt x="1927696" y="102543"/>
                    <a:pt x="1927547" y="103361"/>
                  </a:cubicBezTo>
                  <a:lnTo>
                    <a:pt x="1851087" y="103361"/>
                  </a:lnTo>
                  <a:cubicBezTo>
                    <a:pt x="1851236" y="108496"/>
                    <a:pt x="1852185" y="113296"/>
                    <a:pt x="1853933" y="117761"/>
                  </a:cubicBezTo>
                  <a:cubicBezTo>
                    <a:pt x="1855682" y="122225"/>
                    <a:pt x="1858454" y="125816"/>
                    <a:pt x="1862249" y="128532"/>
                  </a:cubicBezTo>
                  <a:cubicBezTo>
                    <a:pt x="1866044" y="131248"/>
                    <a:pt x="1871030" y="132606"/>
                    <a:pt x="1877206" y="132606"/>
                  </a:cubicBezTo>
                  <a:cubicBezTo>
                    <a:pt x="1883606" y="132606"/>
                    <a:pt x="1888740" y="131211"/>
                    <a:pt x="1892610" y="128420"/>
                  </a:cubicBezTo>
                  <a:cubicBezTo>
                    <a:pt x="1896480" y="125630"/>
                    <a:pt x="1898452" y="121481"/>
                    <a:pt x="1898526" y="115975"/>
                  </a:cubicBezTo>
                  <a:lnTo>
                    <a:pt x="1927659" y="115975"/>
                  </a:lnTo>
                  <a:cubicBezTo>
                    <a:pt x="1927287" y="124458"/>
                    <a:pt x="1924962" y="131527"/>
                    <a:pt x="1920683" y="137183"/>
                  </a:cubicBezTo>
                  <a:cubicBezTo>
                    <a:pt x="1916404" y="142838"/>
                    <a:pt x="1910562" y="147061"/>
                    <a:pt x="1903158" y="149852"/>
                  </a:cubicBezTo>
                  <a:cubicBezTo>
                    <a:pt x="1895754" y="152642"/>
                    <a:pt x="1887103" y="154037"/>
                    <a:pt x="1877206" y="154037"/>
                  </a:cubicBezTo>
                  <a:cubicBezTo>
                    <a:pt x="1865077" y="154037"/>
                    <a:pt x="1854882" y="151786"/>
                    <a:pt x="1846622" y="147284"/>
                  </a:cubicBezTo>
                  <a:cubicBezTo>
                    <a:pt x="1838362" y="142782"/>
                    <a:pt x="1832111" y="136290"/>
                    <a:pt x="1827870" y="127806"/>
                  </a:cubicBezTo>
                  <a:cubicBezTo>
                    <a:pt x="1823628" y="119323"/>
                    <a:pt x="1821507" y="109129"/>
                    <a:pt x="1821507" y="97222"/>
                  </a:cubicBezTo>
                  <a:cubicBezTo>
                    <a:pt x="1821507" y="85688"/>
                    <a:pt x="1823572" y="75754"/>
                    <a:pt x="1827702" y="67419"/>
                  </a:cubicBezTo>
                  <a:cubicBezTo>
                    <a:pt x="1831832" y="59085"/>
                    <a:pt x="1837897" y="52667"/>
                    <a:pt x="1845897" y="48165"/>
                  </a:cubicBezTo>
                  <a:cubicBezTo>
                    <a:pt x="1853896" y="43663"/>
                    <a:pt x="1863737" y="41412"/>
                    <a:pt x="1875420" y="41412"/>
                  </a:cubicBezTo>
                  <a:close/>
                  <a:moveTo>
                    <a:pt x="1408695" y="41412"/>
                  </a:moveTo>
                  <a:cubicBezTo>
                    <a:pt x="1424918" y="41412"/>
                    <a:pt x="1437735" y="46156"/>
                    <a:pt x="1447149" y="55643"/>
                  </a:cubicBezTo>
                  <a:cubicBezTo>
                    <a:pt x="1456562" y="65131"/>
                    <a:pt x="1461269" y="78656"/>
                    <a:pt x="1461269" y="96218"/>
                  </a:cubicBezTo>
                  <a:cubicBezTo>
                    <a:pt x="1461269" y="97111"/>
                    <a:pt x="1461232" y="98320"/>
                    <a:pt x="1461157" y="99845"/>
                  </a:cubicBezTo>
                  <a:cubicBezTo>
                    <a:pt x="1461083" y="101371"/>
                    <a:pt x="1460971" y="102543"/>
                    <a:pt x="1460822" y="103361"/>
                  </a:cubicBezTo>
                  <a:lnTo>
                    <a:pt x="1384362" y="103361"/>
                  </a:lnTo>
                  <a:cubicBezTo>
                    <a:pt x="1384511" y="108496"/>
                    <a:pt x="1385460" y="113296"/>
                    <a:pt x="1387208" y="117761"/>
                  </a:cubicBezTo>
                  <a:cubicBezTo>
                    <a:pt x="1388957" y="122225"/>
                    <a:pt x="1391729" y="125816"/>
                    <a:pt x="1395524" y="128532"/>
                  </a:cubicBezTo>
                  <a:cubicBezTo>
                    <a:pt x="1399319" y="131248"/>
                    <a:pt x="1404305" y="132606"/>
                    <a:pt x="1410481" y="132606"/>
                  </a:cubicBezTo>
                  <a:cubicBezTo>
                    <a:pt x="1416881" y="132606"/>
                    <a:pt x="1422015" y="131211"/>
                    <a:pt x="1425885" y="128420"/>
                  </a:cubicBezTo>
                  <a:cubicBezTo>
                    <a:pt x="1429755" y="125630"/>
                    <a:pt x="1431727" y="121481"/>
                    <a:pt x="1431801" y="115975"/>
                  </a:cubicBezTo>
                  <a:lnTo>
                    <a:pt x="1460934" y="115975"/>
                  </a:lnTo>
                  <a:cubicBezTo>
                    <a:pt x="1460562" y="124458"/>
                    <a:pt x="1458237" y="131527"/>
                    <a:pt x="1453958" y="137183"/>
                  </a:cubicBezTo>
                  <a:cubicBezTo>
                    <a:pt x="1449679" y="142838"/>
                    <a:pt x="1443837" y="147061"/>
                    <a:pt x="1436433" y="149852"/>
                  </a:cubicBezTo>
                  <a:cubicBezTo>
                    <a:pt x="1429029" y="152642"/>
                    <a:pt x="1420378" y="154037"/>
                    <a:pt x="1410481" y="154037"/>
                  </a:cubicBezTo>
                  <a:cubicBezTo>
                    <a:pt x="1398352" y="154037"/>
                    <a:pt x="1388157" y="151786"/>
                    <a:pt x="1379897" y="147284"/>
                  </a:cubicBezTo>
                  <a:cubicBezTo>
                    <a:pt x="1371637" y="142782"/>
                    <a:pt x="1365386" y="136290"/>
                    <a:pt x="1361145" y="127806"/>
                  </a:cubicBezTo>
                  <a:cubicBezTo>
                    <a:pt x="1356903" y="119323"/>
                    <a:pt x="1354782" y="109129"/>
                    <a:pt x="1354782" y="97222"/>
                  </a:cubicBezTo>
                  <a:cubicBezTo>
                    <a:pt x="1354782" y="85688"/>
                    <a:pt x="1356847" y="75754"/>
                    <a:pt x="1360977" y="67419"/>
                  </a:cubicBezTo>
                  <a:cubicBezTo>
                    <a:pt x="1365107" y="59085"/>
                    <a:pt x="1371172" y="52667"/>
                    <a:pt x="1379172" y="48165"/>
                  </a:cubicBezTo>
                  <a:cubicBezTo>
                    <a:pt x="1387171" y="43663"/>
                    <a:pt x="1397012" y="41412"/>
                    <a:pt x="1408695" y="41412"/>
                  </a:cubicBezTo>
                  <a:close/>
                  <a:moveTo>
                    <a:pt x="1291196" y="41412"/>
                  </a:moveTo>
                  <a:cubicBezTo>
                    <a:pt x="1299679" y="41412"/>
                    <a:pt x="1307213" y="43458"/>
                    <a:pt x="1313799" y="47551"/>
                  </a:cubicBezTo>
                  <a:cubicBezTo>
                    <a:pt x="1320384" y="51644"/>
                    <a:pt x="1325556" y="57857"/>
                    <a:pt x="1329314" y="66192"/>
                  </a:cubicBezTo>
                  <a:cubicBezTo>
                    <a:pt x="1333072" y="74526"/>
                    <a:pt x="1334951" y="85204"/>
                    <a:pt x="1334951" y="98227"/>
                  </a:cubicBezTo>
                  <a:cubicBezTo>
                    <a:pt x="1334951" y="110803"/>
                    <a:pt x="1332923" y="121184"/>
                    <a:pt x="1328868" y="129369"/>
                  </a:cubicBezTo>
                  <a:cubicBezTo>
                    <a:pt x="1324812" y="137555"/>
                    <a:pt x="1319324" y="143694"/>
                    <a:pt x="1312404" y="147787"/>
                  </a:cubicBezTo>
                  <a:cubicBezTo>
                    <a:pt x="1305483" y="151879"/>
                    <a:pt x="1297707" y="153963"/>
                    <a:pt x="1289075" y="154037"/>
                  </a:cubicBezTo>
                  <a:cubicBezTo>
                    <a:pt x="1282005" y="154112"/>
                    <a:pt x="1275699" y="152661"/>
                    <a:pt x="1270155" y="149684"/>
                  </a:cubicBezTo>
                  <a:cubicBezTo>
                    <a:pt x="1264611" y="146708"/>
                    <a:pt x="1260090" y="142540"/>
                    <a:pt x="1256593" y="137183"/>
                  </a:cubicBezTo>
                  <a:lnTo>
                    <a:pt x="1256593" y="191989"/>
                  </a:lnTo>
                  <a:lnTo>
                    <a:pt x="1227013" y="191989"/>
                  </a:lnTo>
                  <a:lnTo>
                    <a:pt x="1227013" y="43086"/>
                  </a:lnTo>
                  <a:lnTo>
                    <a:pt x="1254919" y="43086"/>
                  </a:lnTo>
                  <a:lnTo>
                    <a:pt x="1256593" y="59718"/>
                  </a:lnTo>
                  <a:cubicBezTo>
                    <a:pt x="1260611" y="53839"/>
                    <a:pt x="1265448" y="49318"/>
                    <a:pt x="1271104" y="46156"/>
                  </a:cubicBezTo>
                  <a:cubicBezTo>
                    <a:pt x="1276759" y="42993"/>
                    <a:pt x="1283457" y="41412"/>
                    <a:pt x="1291196" y="41412"/>
                  </a:cubicBezTo>
                  <a:close/>
                  <a:moveTo>
                    <a:pt x="1037220" y="41412"/>
                  </a:moveTo>
                  <a:cubicBezTo>
                    <a:pt x="1053443" y="41412"/>
                    <a:pt x="1066260" y="46156"/>
                    <a:pt x="1075674" y="55643"/>
                  </a:cubicBezTo>
                  <a:cubicBezTo>
                    <a:pt x="1085087" y="65131"/>
                    <a:pt x="1089794" y="78656"/>
                    <a:pt x="1089794" y="96218"/>
                  </a:cubicBezTo>
                  <a:cubicBezTo>
                    <a:pt x="1089794" y="97111"/>
                    <a:pt x="1089757" y="98320"/>
                    <a:pt x="1089682" y="99845"/>
                  </a:cubicBezTo>
                  <a:cubicBezTo>
                    <a:pt x="1089608" y="101371"/>
                    <a:pt x="1089496" y="102543"/>
                    <a:pt x="1089347" y="103361"/>
                  </a:cubicBezTo>
                  <a:lnTo>
                    <a:pt x="1012887" y="103361"/>
                  </a:lnTo>
                  <a:cubicBezTo>
                    <a:pt x="1013036" y="108496"/>
                    <a:pt x="1013985" y="113296"/>
                    <a:pt x="1015733" y="117761"/>
                  </a:cubicBezTo>
                  <a:cubicBezTo>
                    <a:pt x="1017482" y="122225"/>
                    <a:pt x="1020254" y="125816"/>
                    <a:pt x="1024049" y="128532"/>
                  </a:cubicBezTo>
                  <a:cubicBezTo>
                    <a:pt x="1027844" y="131248"/>
                    <a:pt x="1032830" y="132606"/>
                    <a:pt x="1039006" y="132606"/>
                  </a:cubicBezTo>
                  <a:cubicBezTo>
                    <a:pt x="1045406" y="132606"/>
                    <a:pt x="1050540" y="131211"/>
                    <a:pt x="1054410" y="128420"/>
                  </a:cubicBezTo>
                  <a:cubicBezTo>
                    <a:pt x="1058280" y="125630"/>
                    <a:pt x="1060251" y="121481"/>
                    <a:pt x="1060326" y="115975"/>
                  </a:cubicBezTo>
                  <a:lnTo>
                    <a:pt x="1089459" y="115975"/>
                  </a:lnTo>
                  <a:cubicBezTo>
                    <a:pt x="1089087" y="124458"/>
                    <a:pt x="1086762" y="131527"/>
                    <a:pt x="1082483" y="137183"/>
                  </a:cubicBezTo>
                  <a:cubicBezTo>
                    <a:pt x="1078204" y="142838"/>
                    <a:pt x="1072362" y="147061"/>
                    <a:pt x="1064958" y="149852"/>
                  </a:cubicBezTo>
                  <a:cubicBezTo>
                    <a:pt x="1057554" y="152642"/>
                    <a:pt x="1048903" y="154037"/>
                    <a:pt x="1039006" y="154037"/>
                  </a:cubicBezTo>
                  <a:cubicBezTo>
                    <a:pt x="1026877" y="154037"/>
                    <a:pt x="1016682" y="151786"/>
                    <a:pt x="1008422" y="147284"/>
                  </a:cubicBezTo>
                  <a:cubicBezTo>
                    <a:pt x="1000162" y="142782"/>
                    <a:pt x="993911" y="136290"/>
                    <a:pt x="989670" y="127806"/>
                  </a:cubicBezTo>
                  <a:cubicBezTo>
                    <a:pt x="985428" y="119323"/>
                    <a:pt x="983307" y="109129"/>
                    <a:pt x="983307" y="97222"/>
                  </a:cubicBezTo>
                  <a:cubicBezTo>
                    <a:pt x="983307" y="85688"/>
                    <a:pt x="985372" y="75754"/>
                    <a:pt x="989502" y="67419"/>
                  </a:cubicBezTo>
                  <a:cubicBezTo>
                    <a:pt x="993632" y="59085"/>
                    <a:pt x="999697" y="52667"/>
                    <a:pt x="1007697" y="48165"/>
                  </a:cubicBezTo>
                  <a:cubicBezTo>
                    <a:pt x="1015696" y="43663"/>
                    <a:pt x="1025537" y="41412"/>
                    <a:pt x="1037220" y="41412"/>
                  </a:cubicBezTo>
                  <a:close/>
                  <a:moveTo>
                    <a:pt x="856245" y="41412"/>
                  </a:moveTo>
                  <a:cubicBezTo>
                    <a:pt x="872468" y="41412"/>
                    <a:pt x="885285" y="46156"/>
                    <a:pt x="894699" y="55643"/>
                  </a:cubicBezTo>
                  <a:cubicBezTo>
                    <a:pt x="904112" y="65131"/>
                    <a:pt x="908819" y="78656"/>
                    <a:pt x="908819" y="96218"/>
                  </a:cubicBezTo>
                  <a:cubicBezTo>
                    <a:pt x="908819" y="97111"/>
                    <a:pt x="908782" y="98320"/>
                    <a:pt x="908707" y="99845"/>
                  </a:cubicBezTo>
                  <a:cubicBezTo>
                    <a:pt x="908633" y="101371"/>
                    <a:pt x="908521" y="102543"/>
                    <a:pt x="908372" y="103361"/>
                  </a:cubicBezTo>
                  <a:lnTo>
                    <a:pt x="831912" y="103361"/>
                  </a:lnTo>
                  <a:cubicBezTo>
                    <a:pt x="832061" y="108496"/>
                    <a:pt x="833010" y="113296"/>
                    <a:pt x="834758" y="117761"/>
                  </a:cubicBezTo>
                  <a:cubicBezTo>
                    <a:pt x="836507" y="122225"/>
                    <a:pt x="839279" y="125816"/>
                    <a:pt x="843074" y="128532"/>
                  </a:cubicBezTo>
                  <a:cubicBezTo>
                    <a:pt x="846869" y="131248"/>
                    <a:pt x="851855" y="132606"/>
                    <a:pt x="858031" y="132606"/>
                  </a:cubicBezTo>
                  <a:cubicBezTo>
                    <a:pt x="864431" y="132606"/>
                    <a:pt x="869566" y="131211"/>
                    <a:pt x="873435" y="128420"/>
                  </a:cubicBezTo>
                  <a:cubicBezTo>
                    <a:pt x="877305" y="125630"/>
                    <a:pt x="879277" y="121481"/>
                    <a:pt x="879351" y="115975"/>
                  </a:cubicBezTo>
                  <a:lnTo>
                    <a:pt x="908484" y="115975"/>
                  </a:lnTo>
                  <a:cubicBezTo>
                    <a:pt x="908112" y="124458"/>
                    <a:pt x="905787" y="131527"/>
                    <a:pt x="901508" y="137183"/>
                  </a:cubicBezTo>
                  <a:cubicBezTo>
                    <a:pt x="897229" y="142838"/>
                    <a:pt x="891387" y="147061"/>
                    <a:pt x="883983" y="149852"/>
                  </a:cubicBezTo>
                  <a:cubicBezTo>
                    <a:pt x="876579" y="152642"/>
                    <a:pt x="867928" y="154037"/>
                    <a:pt x="858031" y="154037"/>
                  </a:cubicBezTo>
                  <a:cubicBezTo>
                    <a:pt x="845902" y="154037"/>
                    <a:pt x="835707" y="151786"/>
                    <a:pt x="827447" y="147284"/>
                  </a:cubicBezTo>
                  <a:cubicBezTo>
                    <a:pt x="819187" y="142782"/>
                    <a:pt x="812936" y="136290"/>
                    <a:pt x="808695" y="127806"/>
                  </a:cubicBezTo>
                  <a:cubicBezTo>
                    <a:pt x="804453" y="119323"/>
                    <a:pt x="802332" y="109129"/>
                    <a:pt x="802332" y="97222"/>
                  </a:cubicBezTo>
                  <a:cubicBezTo>
                    <a:pt x="802332" y="85688"/>
                    <a:pt x="804397" y="75754"/>
                    <a:pt x="808527" y="67419"/>
                  </a:cubicBezTo>
                  <a:cubicBezTo>
                    <a:pt x="812657" y="59085"/>
                    <a:pt x="818722" y="52667"/>
                    <a:pt x="826722" y="48165"/>
                  </a:cubicBezTo>
                  <a:cubicBezTo>
                    <a:pt x="834721" y="43663"/>
                    <a:pt x="844562" y="41412"/>
                    <a:pt x="856245" y="41412"/>
                  </a:cubicBezTo>
                  <a:close/>
                  <a:moveTo>
                    <a:pt x="646695" y="41412"/>
                  </a:moveTo>
                  <a:cubicBezTo>
                    <a:pt x="662918" y="41412"/>
                    <a:pt x="675735" y="46156"/>
                    <a:pt x="685149" y="55643"/>
                  </a:cubicBezTo>
                  <a:cubicBezTo>
                    <a:pt x="694562" y="65131"/>
                    <a:pt x="699269" y="78656"/>
                    <a:pt x="699269" y="96218"/>
                  </a:cubicBezTo>
                  <a:cubicBezTo>
                    <a:pt x="699269" y="97111"/>
                    <a:pt x="699232" y="98320"/>
                    <a:pt x="699157" y="99845"/>
                  </a:cubicBezTo>
                  <a:cubicBezTo>
                    <a:pt x="699083" y="101371"/>
                    <a:pt x="698971" y="102543"/>
                    <a:pt x="698822" y="103361"/>
                  </a:cubicBezTo>
                  <a:lnTo>
                    <a:pt x="622362" y="103361"/>
                  </a:lnTo>
                  <a:cubicBezTo>
                    <a:pt x="622511" y="108496"/>
                    <a:pt x="623460" y="113296"/>
                    <a:pt x="625208" y="117761"/>
                  </a:cubicBezTo>
                  <a:cubicBezTo>
                    <a:pt x="626957" y="122225"/>
                    <a:pt x="629729" y="125816"/>
                    <a:pt x="633524" y="128532"/>
                  </a:cubicBezTo>
                  <a:cubicBezTo>
                    <a:pt x="637319" y="131248"/>
                    <a:pt x="642305" y="132606"/>
                    <a:pt x="648481" y="132606"/>
                  </a:cubicBezTo>
                  <a:cubicBezTo>
                    <a:pt x="654881" y="132606"/>
                    <a:pt x="660016" y="131211"/>
                    <a:pt x="663885" y="128420"/>
                  </a:cubicBezTo>
                  <a:cubicBezTo>
                    <a:pt x="667755" y="125630"/>
                    <a:pt x="669727" y="121481"/>
                    <a:pt x="669801" y="115975"/>
                  </a:cubicBezTo>
                  <a:lnTo>
                    <a:pt x="698934" y="115975"/>
                  </a:lnTo>
                  <a:cubicBezTo>
                    <a:pt x="698562" y="124458"/>
                    <a:pt x="696237" y="131527"/>
                    <a:pt x="691958" y="137183"/>
                  </a:cubicBezTo>
                  <a:cubicBezTo>
                    <a:pt x="687679" y="142838"/>
                    <a:pt x="681837" y="147061"/>
                    <a:pt x="674433" y="149852"/>
                  </a:cubicBezTo>
                  <a:cubicBezTo>
                    <a:pt x="667029" y="152642"/>
                    <a:pt x="658378" y="154037"/>
                    <a:pt x="648481" y="154037"/>
                  </a:cubicBezTo>
                  <a:cubicBezTo>
                    <a:pt x="636352" y="154037"/>
                    <a:pt x="626157" y="151786"/>
                    <a:pt x="617897" y="147284"/>
                  </a:cubicBezTo>
                  <a:cubicBezTo>
                    <a:pt x="609637" y="142782"/>
                    <a:pt x="603386" y="136290"/>
                    <a:pt x="599145" y="127806"/>
                  </a:cubicBezTo>
                  <a:cubicBezTo>
                    <a:pt x="594903" y="119323"/>
                    <a:pt x="592782" y="109129"/>
                    <a:pt x="592782" y="97222"/>
                  </a:cubicBezTo>
                  <a:cubicBezTo>
                    <a:pt x="592782" y="85688"/>
                    <a:pt x="594847" y="75754"/>
                    <a:pt x="598977" y="67419"/>
                  </a:cubicBezTo>
                  <a:cubicBezTo>
                    <a:pt x="603107" y="59085"/>
                    <a:pt x="609172" y="52667"/>
                    <a:pt x="617172" y="48165"/>
                  </a:cubicBezTo>
                  <a:cubicBezTo>
                    <a:pt x="625171" y="43663"/>
                    <a:pt x="635012" y="41412"/>
                    <a:pt x="646695" y="41412"/>
                  </a:cubicBezTo>
                  <a:close/>
                  <a:moveTo>
                    <a:pt x="3279428" y="41300"/>
                  </a:moveTo>
                  <a:cubicBezTo>
                    <a:pt x="3285009" y="41300"/>
                    <a:pt x="3290478" y="41858"/>
                    <a:pt x="3295836" y="42974"/>
                  </a:cubicBezTo>
                  <a:cubicBezTo>
                    <a:pt x="3301194" y="44091"/>
                    <a:pt x="3306031" y="45970"/>
                    <a:pt x="3310347" y="48611"/>
                  </a:cubicBezTo>
                  <a:cubicBezTo>
                    <a:pt x="3314663" y="51253"/>
                    <a:pt x="3318123" y="54806"/>
                    <a:pt x="3320727" y="59271"/>
                  </a:cubicBezTo>
                  <a:cubicBezTo>
                    <a:pt x="3323332" y="63736"/>
                    <a:pt x="3324634" y="69317"/>
                    <a:pt x="3324634" y="76014"/>
                  </a:cubicBezTo>
                  <a:lnTo>
                    <a:pt x="3297175" y="76014"/>
                  </a:lnTo>
                  <a:cubicBezTo>
                    <a:pt x="3297175" y="70433"/>
                    <a:pt x="3295408" y="66564"/>
                    <a:pt x="3291873" y="64406"/>
                  </a:cubicBezTo>
                  <a:cubicBezTo>
                    <a:pt x="3288339" y="62248"/>
                    <a:pt x="3284190" y="61169"/>
                    <a:pt x="3279428" y="61169"/>
                  </a:cubicBezTo>
                  <a:cubicBezTo>
                    <a:pt x="3274293" y="61169"/>
                    <a:pt x="3270256" y="61913"/>
                    <a:pt x="3267317" y="63401"/>
                  </a:cubicBezTo>
                  <a:cubicBezTo>
                    <a:pt x="3264377" y="64889"/>
                    <a:pt x="3262908" y="67345"/>
                    <a:pt x="3262908" y="70768"/>
                  </a:cubicBezTo>
                  <a:cubicBezTo>
                    <a:pt x="3262908" y="72777"/>
                    <a:pt x="3263838" y="74545"/>
                    <a:pt x="3265698" y="76070"/>
                  </a:cubicBezTo>
                  <a:cubicBezTo>
                    <a:pt x="3267559" y="77596"/>
                    <a:pt x="3270535" y="79009"/>
                    <a:pt x="3274628" y="80312"/>
                  </a:cubicBezTo>
                  <a:cubicBezTo>
                    <a:pt x="3278721" y="81614"/>
                    <a:pt x="3284116" y="83009"/>
                    <a:pt x="3290813" y="84497"/>
                  </a:cubicBezTo>
                  <a:cubicBezTo>
                    <a:pt x="3297882" y="86135"/>
                    <a:pt x="3304208" y="88255"/>
                    <a:pt x="3309789" y="90860"/>
                  </a:cubicBezTo>
                  <a:cubicBezTo>
                    <a:pt x="3315370" y="93464"/>
                    <a:pt x="3319797" y="96962"/>
                    <a:pt x="3323071" y="101352"/>
                  </a:cubicBezTo>
                  <a:cubicBezTo>
                    <a:pt x="3326346" y="105743"/>
                    <a:pt x="3327983" y="111435"/>
                    <a:pt x="3327983" y="118430"/>
                  </a:cubicBezTo>
                  <a:cubicBezTo>
                    <a:pt x="3327983" y="124979"/>
                    <a:pt x="3326662" y="130523"/>
                    <a:pt x="3324020" y="135062"/>
                  </a:cubicBezTo>
                  <a:cubicBezTo>
                    <a:pt x="3321379" y="139601"/>
                    <a:pt x="3317844" y="143266"/>
                    <a:pt x="3313416" y="146057"/>
                  </a:cubicBezTo>
                  <a:cubicBezTo>
                    <a:pt x="3308989" y="148847"/>
                    <a:pt x="3303928" y="150875"/>
                    <a:pt x="3298236" y="152140"/>
                  </a:cubicBezTo>
                  <a:cubicBezTo>
                    <a:pt x="3292543" y="153405"/>
                    <a:pt x="3286646" y="154037"/>
                    <a:pt x="3280544" y="154037"/>
                  </a:cubicBezTo>
                  <a:cubicBezTo>
                    <a:pt x="3274516" y="154037"/>
                    <a:pt x="3268600" y="153479"/>
                    <a:pt x="3262796" y="152363"/>
                  </a:cubicBezTo>
                  <a:cubicBezTo>
                    <a:pt x="3256992" y="151247"/>
                    <a:pt x="3251746" y="149331"/>
                    <a:pt x="3247058" y="146615"/>
                  </a:cubicBezTo>
                  <a:cubicBezTo>
                    <a:pt x="3242369" y="143898"/>
                    <a:pt x="3238649" y="140196"/>
                    <a:pt x="3235895" y="135508"/>
                  </a:cubicBezTo>
                  <a:cubicBezTo>
                    <a:pt x="3233142" y="130820"/>
                    <a:pt x="3231765" y="124979"/>
                    <a:pt x="3231765" y="117984"/>
                  </a:cubicBezTo>
                  <a:lnTo>
                    <a:pt x="3259224" y="117984"/>
                  </a:lnTo>
                  <a:cubicBezTo>
                    <a:pt x="3259224" y="124086"/>
                    <a:pt x="3261364" y="128327"/>
                    <a:pt x="3265642" y="130709"/>
                  </a:cubicBezTo>
                  <a:cubicBezTo>
                    <a:pt x="3269921" y="133090"/>
                    <a:pt x="3274926" y="134280"/>
                    <a:pt x="3280655" y="134280"/>
                  </a:cubicBezTo>
                  <a:cubicBezTo>
                    <a:pt x="3286311" y="134280"/>
                    <a:pt x="3290701" y="133369"/>
                    <a:pt x="3293827" y="131546"/>
                  </a:cubicBezTo>
                  <a:cubicBezTo>
                    <a:pt x="3296952" y="129723"/>
                    <a:pt x="3298515" y="126653"/>
                    <a:pt x="3298515" y="122337"/>
                  </a:cubicBezTo>
                  <a:cubicBezTo>
                    <a:pt x="3298515" y="118244"/>
                    <a:pt x="3296673" y="115193"/>
                    <a:pt x="3292990" y="113184"/>
                  </a:cubicBezTo>
                  <a:cubicBezTo>
                    <a:pt x="3289306" y="111175"/>
                    <a:pt x="3282851" y="109129"/>
                    <a:pt x="3273623" y="107045"/>
                  </a:cubicBezTo>
                  <a:cubicBezTo>
                    <a:pt x="3265884" y="105185"/>
                    <a:pt x="3258982" y="102934"/>
                    <a:pt x="3252918" y="100292"/>
                  </a:cubicBezTo>
                  <a:cubicBezTo>
                    <a:pt x="3246853" y="97650"/>
                    <a:pt x="3242109" y="94115"/>
                    <a:pt x="3238686" y="89688"/>
                  </a:cubicBezTo>
                  <a:cubicBezTo>
                    <a:pt x="3235263" y="85260"/>
                    <a:pt x="3233551" y="79437"/>
                    <a:pt x="3233551" y="72219"/>
                  </a:cubicBezTo>
                  <a:cubicBezTo>
                    <a:pt x="3233551" y="66564"/>
                    <a:pt x="3234854" y="61764"/>
                    <a:pt x="3237458" y="57820"/>
                  </a:cubicBezTo>
                  <a:cubicBezTo>
                    <a:pt x="3240063" y="53876"/>
                    <a:pt x="3243541" y="50695"/>
                    <a:pt x="3247895" y="48276"/>
                  </a:cubicBezTo>
                  <a:cubicBezTo>
                    <a:pt x="3252248" y="45858"/>
                    <a:pt x="3257159" y="44091"/>
                    <a:pt x="3262629" y="42974"/>
                  </a:cubicBezTo>
                  <a:cubicBezTo>
                    <a:pt x="3268098" y="41858"/>
                    <a:pt x="3273698" y="41300"/>
                    <a:pt x="3279428" y="41300"/>
                  </a:cubicBezTo>
                  <a:close/>
                  <a:moveTo>
                    <a:pt x="4676887" y="41188"/>
                  </a:moveTo>
                  <a:cubicBezTo>
                    <a:pt x="4688049" y="41188"/>
                    <a:pt x="4697778" y="43402"/>
                    <a:pt x="4706076" y="47830"/>
                  </a:cubicBezTo>
                  <a:cubicBezTo>
                    <a:pt x="4714373" y="52258"/>
                    <a:pt x="4720828" y="58694"/>
                    <a:pt x="4725442" y="67140"/>
                  </a:cubicBezTo>
                  <a:cubicBezTo>
                    <a:pt x="4730055" y="75586"/>
                    <a:pt x="4732362" y="85837"/>
                    <a:pt x="4732362" y="97892"/>
                  </a:cubicBezTo>
                  <a:cubicBezTo>
                    <a:pt x="4732362" y="109724"/>
                    <a:pt x="4730055" y="119807"/>
                    <a:pt x="4725442" y="128141"/>
                  </a:cubicBezTo>
                  <a:cubicBezTo>
                    <a:pt x="4720828" y="136476"/>
                    <a:pt x="4714373" y="142838"/>
                    <a:pt x="4706076" y="147229"/>
                  </a:cubicBezTo>
                  <a:cubicBezTo>
                    <a:pt x="4697778" y="151619"/>
                    <a:pt x="4688049" y="153814"/>
                    <a:pt x="4676887" y="153814"/>
                  </a:cubicBezTo>
                  <a:cubicBezTo>
                    <a:pt x="4665873" y="153814"/>
                    <a:pt x="4656218" y="151619"/>
                    <a:pt x="4647921" y="147229"/>
                  </a:cubicBezTo>
                  <a:cubicBezTo>
                    <a:pt x="4639624" y="142838"/>
                    <a:pt x="4633206" y="136476"/>
                    <a:pt x="4628666" y="128141"/>
                  </a:cubicBezTo>
                  <a:cubicBezTo>
                    <a:pt x="4624127" y="119807"/>
                    <a:pt x="4621857" y="109724"/>
                    <a:pt x="4621857" y="97892"/>
                  </a:cubicBezTo>
                  <a:cubicBezTo>
                    <a:pt x="4621857" y="85837"/>
                    <a:pt x="4624127" y="75586"/>
                    <a:pt x="4628666" y="67140"/>
                  </a:cubicBezTo>
                  <a:cubicBezTo>
                    <a:pt x="4633206" y="58694"/>
                    <a:pt x="4639624" y="52258"/>
                    <a:pt x="4647921" y="47830"/>
                  </a:cubicBezTo>
                  <a:cubicBezTo>
                    <a:pt x="4656218" y="43402"/>
                    <a:pt x="4665873" y="41188"/>
                    <a:pt x="4676887" y="41188"/>
                  </a:cubicBezTo>
                  <a:close/>
                  <a:moveTo>
                    <a:pt x="4200637" y="41188"/>
                  </a:moveTo>
                  <a:cubicBezTo>
                    <a:pt x="4211799" y="41188"/>
                    <a:pt x="4221528" y="43402"/>
                    <a:pt x="4229826" y="47830"/>
                  </a:cubicBezTo>
                  <a:cubicBezTo>
                    <a:pt x="4238123" y="52258"/>
                    <a:pt x="4244578" y="58694"/>
                    <a:pt x="4249192" y="67140"/>
                  </a:cubicBezTo>
                  <a:cubicBezTo>
                    <a:pt x="4253805" y="75586"/>
                    <a:pt x="4256112" y="85837"/>
                    <a:pt x="4256112" y="97892"/>
                  </a:cubicBezTo>
                  <a:cubicBezTo>
                    <a:pt x="4256112" y="109724"/>
                    <a:pt x="4253805" y="119807"/>
                    <a:pt x="4249192" y="128141"/>
                  </a:cubicBezTo>
                  <a:cubicBezTo>
                    <a:pt x="4244578" y="136476"/>
                    <a:pt x="4238123" y="142838"/>
                    <a:pt x="4229826" y="147229"/>
                  </a:cubicBezTo>
                  <a:cubicBezTo>
                    <a:pt x="4221528" y="151619"/>
                    <a:pt x="4211799" y="153814"/>
                    <a:pt x="4200637" y="153814"/>
                  </a:cubicBezTo>
                  <a:cubicBezTo>
                    <a:pt x="4189623" y="153814"/>
                    <a:pt x="4179968" y="151619"/>
                    <a:pt x="4171671" y="147229"/>
                  </a:cubicBezTo>
                  <a:cubicBezTo>
                    <a:pt x="4163374" y="142838"/>
                    <a:pt x="4156956" y="136476"/>
                    <a:pt x="4152416" y="128141"/>
                  </a:cubicBezTo>
                  <a:cubicBezTo>
                    <a:pt x="4147877" y="119807"/>
                    <a:pt x="4145607" y="109724"/>
                    <a:pt x="4145607" y="97892"/>
                  </a:cubicBezTo>
                  <a:cubicBezTo>
                    <a:pt x="4145607" y="85837"/>
                    <a:pt x="4147877" y="75586"/>
                    <a:pt x="4152416" y="67140"/>
                  </a:cubicBezTo>
                  <a:cubicBezTo>
                    <a:pt x="4156956" y="58694"/>
                    <a:pt x="4163374" y="52258"/>
                    <a:pt x="4171671" y="47830"/>
                  </a:cubicBezTo>
                  <a:cubicBezTo>
                    <a:pt x="4179968" y="43402"/>
                    <a:pt x="4189623" y="41188"/>
                    <a:pt x="4200637" y="41188"/>
                  </a:cubicBezTo>
                  <a:close/>
                  <a:moveTo>
                    <a:pt x="4422577" y="17413"/>
                  </a:moveTo>
                  <a:lnTo>
                    <a:pt x="4452156" y="17413"/>
                  </a:lnTo>
                  <a:lnTo>
                    <a:pt x="4452156" y="43086"/>
                  </a:lnTo>
                  <a:lnTo>
                    <a:pt x="4475931" y="43086"/>
                  </a:lnTo>
                  <a:lnTo>
                    <a:pt x="4475931" y="65857"/>
                  </a:lnTo>
                  <a:lnTo>
                    <a:pt x="4452156" y="65857"/>
                  </a:lnTo>
                  <a:lnTo>
                    <a:pt x="4452156" y="112291"/>
                  </a:lnTo>
                  <a:cubicBezTo>
                    <a:pt x="4452156" y="118021"/>
                    <a:pt x="4452956" y="122263"/>
                    <a:pt x="4454556" y="125016"/>
                  </a:cubicBezTo>
                  <a:cubicBezTo>
                    <a:pt x="4456156" y="127769"/>
                    <a:pt x="4459784" y="129146"/>
                    <a:pt x="4465439" y="129146"/>
                  </a:cubicBezTo>
                  <a:lnTo>
                    <a:pt x="4475931" y="129146"/>
                  </a:lnTo>
                  <a:lnTo>
                    <a:pt x="4475931" y="152028"/>
                  </a:lnTo>
                  <a:lnTo>
                    <a:pt x="4464434" y="152028"/>
                  </a:lnTo>
                  <a:cubicBezTo>
                    <a:pt x="4453421" y="152028"/>
                    <a:pt x="4444882" y="150707"/>
                    <a:pt x="4438817" y="148066"/>
                  </a:cubicBezTo>
                  <a:cubicBezTo>
                    <a:pt x="4432753" y="145424"/>
                    <a:pt x="4428530" y="141331"/>
                    <a:pt x="4426148" y="135787"/>
                  </a:cubicBezTo>
                  <a:cubicBezTo>
                    <a:pt x="4423767" y="130244"/>
                    <a:pt x="4422577" y="123007"/>
                    <a:pt x="4422577" y="114077"/>
                  </a:cubicBezTo>
                  <a:lnTo>
                    <a:pt x="4422577" y="65857"/>
                  </a:lnTo>
                  <a:lnTo>
                    <a:pt x="4404494" y="65857"/>
                  </a:lnTo>
                  <a:lnTo>
                    <a:pt x="4404494" y="43086"/>
                  </a:lnTo>
                  <a:lnTo>
                    <a:pt x="4422577" y="43086"/>
                  </a:lnTo>
                  <a:close/>
                  <a:moveTo>
                    <a:pt x="3812976" y="17413"/>
                  </a:moveTo>
                  <a:lnTo>
                    <a:pt x="3842556" y="17413"/>
                  </a:lnTo>
                  <a:lnTo>
                    <a:pt x="3842556" y="43086"/>
                  </a:lnTo>
                  <a:lnTo>
                    <a:pt x="3866331" y="43086"/>
                  </a:lnTo>
                  <a:lnTo>
                    <a:pt x="3866331" y="65857"/>
                  </a:lnTo>
                  <a:lnTo>
                    <a:pt x="3842556" y="65857"/>
                  </a:lnTo>
                  <a:lnTo>
                    <a:pt x="3842556" y="112291"/>
                  </a:lnTo>
                  <a:cubicBezTo>
                    <a:pt x="3842556" y="118021"/>
                    <a:pt x="3843356" y="122263"/>
                    <a:pt x="3844956" y="125016"/>
                  </a:cubicBezTo>
                  <a:cubicBezTo>
                    <a:pt x="3846556" y="127769"/>
                    <a:pt x="3850183" y="129146"/>
                    <a:pt x="3855839" y="129146"/>
                  </a:cubicBezTo>
                  <a:lnTo>
                    <a:pt x="3866331" y="129146"/>
                  </a:lnTo>
                  <a:lnTo>
                    <a:pt x="3866331" y="152028"/>
                  </a:lnTo>
                  <a:lnTo>
                    <a:pt x="3854834" y="152028"/>
                  </a:lnTo>
                  <a:cubicBezTo>
                    <a:pt x="3843821" y="152028"/>
                    <a:pt x="3835282" y="150707"/>
                    <a:pt x="3829217" y="148066"/>
                  </a:cubicBezTo>
                  <a:cubicBezTo>
                    <a:pt x="3823153" y="145424"/>
                    <a:pt x="3818930" y="141331"/>
                    <a:pt x="3816548" y="135787"/>
                  </a:cubicBezTo>
                  <a:cubicBezTo>
                    <a:pt x="3814167" y="130244"/>
                    <a:pt x="3812976" y="123007"/>
                    <a:pt x="3812976" y="114077"/>
                  </a:cubicBezTo>
                  <a:lnTo>
                    <a:pt x="3812976" y="65857"/>
                  </a:lnTo>
                  <a:lnTo>
                    <a:pt x="3794894" y="65857"/>
                  </a:lnTo>
                  <a:lnTo>
                    <a:pt x="3794894" y="43086"/>
                  </a:lnTo>
                  <a:lnTo>
                    <a:pt x="3812976" y="43086"/>
                  </a:lnTo>
                  <a:close/>
                  <a:moveTo>
                    <a:pt x="3727251" y="17413"/>
                  </a:moveTo>
                  <a:lnTo>
                    <a:pt x="3756831" y="17413"/>
                  </a:lnTo>
                  <a:lnTo>
                    <a:pt x="3756831" y="43086"/>
                  </a:lnTo>
                  <a:lnTo>
                    <a:pt x="3780606" y="43086"/>
                  </a:lnTo>
                  <a:lnTo>
                    <a:pt x="3780606" y="65857"/>
                  </a:lnTo>
                  <a:lnTo>
                    <a:pt x="3756831" y="65857"/>
                  </a:lnTo>
                  <a:lnTo>
                    <a:pt x="3756831" y="112291"/>
                  </a:lnTo>
                  <a:cubicBezTo>
                    <a:pt x="3756831" y="118021"/>
                    <a:pt x="3757631" y="122263"/>
                    <a:pt x="3759231" y="125016"/>
                  </a:cubicBezTo>
                  <a:cubicBezTo>
                    <a:pt x="3760831" y="127769"/>
                    <a:pt x="3764458" y="129146"/>
                    <a:pt x="3770114" y="129146"/>
                  </a:cubicBezTo>
                  <a:lnTo>
                    <a:pt x="3780606" y="129146"/>
                  </a:lnTo>
                  <a:lnTo>
                    <a:pt x="3780606" y="152028"/>
                  </a:lnTo>
                  <a:lnTo>
                    <a:pt x="3769109" y="152028"/>
                  </a:lnTo>
                  <a:cubicBezTo>
                    <a:pt x="3758096" y="152028"/>
                    <a:pt x="3749557" y="150707"/>
                    <a:pt x="3743492" y="148066"/>
                  </a:cubicBezTo>
                  <a:cubicBezTo>
                    <a:pt x="3737428" y="145424"/>
                    <a:pt x="3733205" y="141331"/>
                    <a:pt x="3730823" y="135787"/>
                  </a:cubicBezTo>
                  <a:cubicBezTo>
                    <a:pt x="3728442" y="130244"/>
                    <a:pt x="3727251" y="123007"/>
                    <a:pt x="3727251" y="114077"/>
                  </a:cubicBezTo>
                  <a:lnTo>
                    <a:pt x="3727251" y="65857"/>
                  </a:lnTo>
                  <a:lnTo>
                    <a:pt x="3709169" y="65857"/>
                  </a:lnTo>
                  <a:lnTo>
                    <a:pt x="3709169" y="43086"/>
                  </a:lnTo>
                  <a:lnTo>
                    <a:pt x="3727251" y="43086"/>
                  </a:lnTo>
                  <a:close/>
                  <a:moveTo>
                    <a:pt x="2088951" y="17413"/>
                  </a:moveTo>
                  <a:lnTo>
                    <a:pt x="2118531" y="17413"/>
                  </a:lnTo>
                  <a:lnTo>
                    <a:pt x="2118531" y="43086"/>
                  </a:lnTo>
                  <a:lnTo>
                    <a:pt x="2142306" y="43086"/>
                  </a:lnTo>
                  <a:lnTo>
                    <a:pt x="2142306" y="65857"/>
                  </a:lnTo>
                  <a:lnTo>
                    <a:pt x="2118531" y="65857"/>
                  </a:lnTo>
                  <a:lnTo>
                    <a:pt x="2118531" y="112291"/>
                  </a:lnTo>
                  <a:cubicBezTo>
                    <a:pt x="2118531" y="118021"/>
                    <a:pt x="2119331" y="122263"/>
                    <a:pt x="2120931" y="125016"/>
                  </a:cubicBezTo>
                  <a:cubicBezTo>
                    <a:pt x="2122531" y="127769"/>
                    <a:pt x="2126158" y="129146"/>
                    <a:pt x="2131814" y="129146"/>
                  </a:cubicBezTo>
                  <a:lnTo>
                    <a:pt x="2142306" y="129146"/>
                  </a:lnTo>
                  <a:lnTo>
                    <a:pt x="2142306" y="152028"/>
                  </a:lnTo>
                  <a:lnTo>
                    <a:pt x="2130809" y="152028"/>
                  </a:lnTo>
                  <a:cubicBezTo>
                    <a:pt x="2119796" y="152028"/>
                    <a:pt x="2111257" y="150707"/>
                    <a:pt x="2105192" y="148066"/>
                  </a:cubicBezTo>
                  <a:cubicBezTo>
                    <a:pt x="2099128" y="145424"/>
                    <a:pt x="2094905" y="141331"/>
                    <a:pt x="2092523" y="135787"/>
                  </a:cubicBezTo>
                  <a:cubicBezTo>
                    <a:pt x="2090142" y="130244"/>
                    <a:pt x="2088951" y="123007"/>
                    <a:pt x="2088951" y="114077"/>
                  </a:cubicBezTo>
                  <a:lnTo>
                    <a:pt x="2088951" y="65857"/>
                  </a:lnTo>
                  <a:lnTo>
                    <a:pt x="2070869" y="65857"/>
                  </a:lnTo>
                  <a:lnTo>
                    <a:pt x="2070869" y="43086"/>
                  </a:lnTo>
                  <a:lnTo>
                    <a:pt x="2088951" y="43086"/>
                  </a:lnTo>
                  <a:close/>
                  <a:moveTo>
                    <a:pt x="177180" y="3795"/>
                  </a:moveTo>
                  <a:cubicBezTo>
                    <a:pt x="185961" y="3795"/>
                    <a:pt x="194072" y="5153"/>
                    <a:pt x="201513" y="7870"/>
                  </a:cubicBezTo>
                  <a:cubicBezTo>
                    <a:pt x="208955" y="10586"/>
                    <a:pt x="214926" y="14790"/>
                    <a:pt x="219428" y="20483"/>
                  </a:cubicBezTo>
                  <a:cubicBezTo>
                    <a:pt x="223930" y="26175"/>
                    <a:pt x="226181" y="33487"/>
                    <a:pt x="226181" y="42416"/>
                  </a:cubicBezTo>
                  <a:cubicBezTo>
                    <a:pt x="226181" y="51420"/>
                    <a:pt x="223930" y="58546"/>
                    <a:pt x="219428" y="63792"/>
                  </a:cubicBezTo>
                  <a:cubicBezTo>
                    <a:pt x="214926" y="69038"/>
                    <a:pt x="208843" y="72740"/>
                    <a:pt x="201178" y="74898"/>
                  </a:cubicBezTo>
                  <a:cubicBezTo>
                    <a:pt x="209513" y="76610"/>
                    <a:pt x="216433" y="80312"/>
                    <a:pt x="221940" y="86004"/>
                  </a:cubicBezTo>
                  <a:cubicBezTo>
                    <a:pt x="227446" y="91697"/>
                    <a:pt x="230200" y="99752"/>
                    <a:pt x="230200" y="110170"/>
                  </a:cubicBezTo>
                  <a:cubicBezTo>
                    <a:pt x="230200" y="119621"/>
                    <a:pt x="228060" y="127602"/>
                    <a:pt x="223782" y="134113"/>
                  </a:cubicBezTo>
                  <a:cubicBezTo>
                    <a:pt x="219503" y="140624"/>
                    <a:pt x="213438" y="145554"/>
                    <a:pt x="205587" y="148903"/>
                  </a:cubicBezTo>
                  <a:cubicBezTo>
                    <a:pt x="197737" y="152251"/>
                    <a:pt x="188379" y="153926"/>
                    <a:pt x="177515" y="153926"/>
                  </a:cubicBezTo>
                  <a:cubicBezTo>
                    <a:pt x="160325" y="153926"/>
                    <a:pt x="147005" y="149982"/>
                    <a:pt x="137554" y="142094"/>
                  </a:cubicBezTo>
                  <a:cubicBezTo>
                    <a:pt x="128104" y="134206"/>
                    <a:pt x="123378" y="122263"/>
                    <a:pt x="123378" y="106264"/>
                  </a:cubicBezTo>
                  <a:lnTo>
                    <a:pt x="151730" y="106264"/>
                  </a:lnTo>
                  <a:cubicBezTo>
                    <a:pt x="151730" y="113631"/>
                    <a:pt x="153981" y="119379"/>
                    <a:pt x="158483" y="123509"/>
                  </a:cubicBezTo>
                  <a:cubicBezTo>
                    <a:pt x="162985" y="127639"/>
                    <a:pt x="169292" y="129704"/>
                    <a:pt x="177403" y="129704"/>
                  </a:cubicBezTo>
                  <a:cubicBezTo>
                    <a:pt x="184770" y="129704"/>
                    <a:pt x="190370" y="127955"/>
                    <a:pt x="194202" y="124458"/>
                  </a:cubicBezTo>
                  <a:cubicBezTo>
                    <a:pt x="198034" y="120960"/>
                    <a:pt x="199950" y="115454"/>
                    <a:pt x="199950" y="107938"/>
                  </a:cubicBezTo>
                  <a:cubicBezTo>
                    <a:pt x="199950" y="100645"/>
                    <a:pt x="197569" y="95362"/>
                    <a:pt x="192807" y="92088"/>
                  </a:cubicBezTo>
                  <a:cubicBezTo>
                    <a:pt x="188044" y="88814"/>
                    <a:pt x="181942" y="87176"/>
                    <a:pt x="174501" y="87176"/>
                  </a:cubicBezTo>
                  <a:lnTo>
                    <a:pt x="165460" y="87176"/>
                  </a:lnTo>
                  <a:lnTo>
                    <a:pt x="165460" y="63959"/>
                  </a:lnTo>
                  <a:lnTo>
                    <a:pt x="175394" y="63959"/>
                  </a:lnTo>
                  <a:cubicBezTo>
                    <a:pt x="182091" y="63959"/>
                    <a:pt x="187486" y="62229"/>
                    <a:pt x="191579" y="58769"/>
                  </a:cubicBezTo>
                  <a:cubicBezTo>
                    <a:pt x="195672" y="55309"/>
                    <a:pt x="197718" y="50751"/>
                    <a:pt x="197718" y="45095"/>
                  </a:cubicBezTo>
                  <a:cubicBezTo>
                    <a:pt x="197718" y="39291"/>
                    <a:pt x="195914" y="35012"/>
                    <a:pt x="192304" y="32259"/>
                  </a:cubicBezTo>
                  <a:cubicBezTo>
                    <a:pt x="188695" y="29505"/>
                    <a:pt x="183691" y="28129"/>
                    <a:pt x="177291" y="28129"/>
                  </a:cubicBezTo>
                  <a:cubicBezTo>
                    <a:pt x="170371" y="28129"/>
                    <a:pt x="165032" y="29896"/>
                    <a:pt x="161274" y="33431"/>
                  </a:cubicBezTo>
                  <a:cubicBezTo>
                    <a:pt x="157516" y="36965"/>
                    <a:pt x="155637" y="41858"/>
                    <a:pt x="155637" y="48109"/>
                  </a:cubicBezTo>
                  <a:lnTo>
                    <a:pt x="127285" y="48109"/>
                  </a:lnTo>
                  <a:cubicBezTo>
                    <a:pt x="127285" y="37989"/>
                    <a:pt x="129499" y="29673"/>
                    <a:pt x="133927" y="23162"/>
                  </a:cubicBezTo>
                  <a:cubicBezTo>
                    <a:pt x="138354" y="16650"/>
                    <a:pt x="144326" y="11795"/>
                    <a:pt x="151842" y="8595"/>
                  </a:cubicBezTo>
                  <a:cubicBezTo>
                    <a:pt x="159358" y="5395"/>
                    <a:pt x="167804" y="3795"/>
                    <a:pt x="177180" y="3795"/>
                  </a:cubicBezTo>
                  <a:close/>
                  <a:moveTo>
                    <a:pt x="53355" y="3795"/>
                  </a:moveTo>
                  <a:cubicBezTo>
                    <a:pt x="63177" y="3795"/>
                    <a:pt x="71735" y="5544"/>
                    <a:pt x="79028" y="9042"/>
                  </a:cubicBezTo>
                  <a:cubicBezTo>
                    <a:pt x="86320" y="12539"/>
                    <a:pt x="91976" y="17562"/>
                    <a:pt x="95994" y="24110"/>
                  </a:cubicBezTo>
                  <a:cubicBezTo>
                    <a:pt x="100012" y="30659"/>
                    <a:pt x="102022" y="38621"/>
                    <a:pt x="102022" y="47997"/>
                  </a:cubicBezTo>
                  <a:cubicBezTo>
                    <a:pt x="102022" y="55811"/>
                    <a:pt x="100627" y="62750"/>
                    <a:pt x="97836" y="68815"/>
                  </a:cubicBezTo>
                  <a:cubicBezTo>
                    <a:pt x="95045" y="74879"/>
                    <a:pt x="91250" y="80498"/>
                    <a:pt x="86450" y="85669"/>
                  </a:cubicBezTo>
                  <a:cubicBezTo>
                    <a:pt x="81651" y="90841"/>
                    <a:pt x="76274" y="96069"/>
                    <a:pt x="70321" y="101352"/>
                  </a:cubicBezTo>
                  <a:lnTo>
                    <a:pt x="41411" y="126913"/>
                  </a:lnTo>
                  <a:lnTo>
                    <a:pt x="105928" y="126913"/>
                  </a:lnTo>
                  <a:lnTo>
                    <a:pt x="105928" y="152028"/>
                  </a:lnTo>
                  <a:lnTo>
                    <a:pt x="0" y="152028"/>
                  </a:lnTo>
                  <a:lnTo>
                    <a:pt x="0" y="131490"/>
                  </a:lnTo>
                  <a:lnTo>
                    <a:pt x="53466" y="82823"/>
                  </a:lnTo>
                  <a:cubicBezTo>
                    <a:pt x="59643" y="77168"/>
                    <a:pt x="64238" y="71698"/>
                    <a:pt x="67252" y="66415"/>
                  </a:cubicBezTo>
                  <a:cubicBezTo>
                    <a:pt x="70265" y="61131"/>
                    <a:pt x="71772" y="55699"/>
                    <a:pt x="71772" y="50118"/>
                  </a:cubicBezTo>
                  <a:cubicBezTo>
                    <a:pt x="71772" y="44314"/>
                    <a:pt x="70396" y="39477"/>
                    <a:pt x="67642" y="35607"/>
                  </a:cubicBezTo>
                  <a:cubicBezTo>
                    <a:pt x="64889" y="31738"/>
                    <a:pt x="60126" y="29803"/>
                    <a:pt x="53355" y="29803"/>
                  </a:cubicBezTo>
                  <a:cubicBezTo>
                    <a:pt x="45690" y="29803"/>
                    <a:pt x="40202" y="32147"/>
                    <a:pt x="36891" y="36835"/>
                  </a:cubicBezTo>
                  <a:cubicBezTo>
                    <a:pt x="33579" y="41523"/>
                    <a:pt x="31924" y="47588"/>
                    <a:pt x="31924" y="55030"/>
                  </a:cubicBezTo>
                  <a:lnTo>
                    <a:pt x="3572" y="55030"/>
                  </a:lnTo>
                  <a:cubicBezTo>
                    <a:pt x="3572" y="44314"/>
                    <a:pt x="5507" y="35124"/>
                    <a:pt x="9376" y="27459"/>
                  </a:cubicBezTo>
                  <a:cubicBezTo>
                    <a:pt x="13246" y="19794"/>
                    <a:pt x="18901" y="13934"/>
                    <a:pt x="26342" y="9879"/>
                  </a:cubicBezTo>
                  <a:cubicBezTo>
                    <a:pt x="33784" y="5823"/>
                    <a:pt x="42788" y="3795"/>
                    <a:pt x="53355" y="3795"/>
                  </a:cubicBezTo>
                  <a:close/>
                  <a:moveTo>
                    <a:pt x="3465388" y="1786"/>
                  </a:moveTo>
                  <a:lnTo>
                    <a:pt x="3494968" y="1786"/>
                  </a:lnTo>
                  <a:lnTo>
                    <a:pt x="3494968" y="58713"/>
                  </a:lnTo>
                  <a:cubicBezTo>
                    <a:pt x="3498837" y="53430"/>
                    <a:pt x="3503563" y="49207"/>
                    <a:pt x="3509144" y="46044"/>
                  </a:cubicBezTo>
                  <a:cubicBezTo>
                    <a:pt x="3514725" y="42881"/>
                    <a:pt x="3521608" y="41300"/>
                    <a:pt x="3529794" y="41300"/>
                  </a:cubicBezTo>
                  <a:cubicBezTo>
                    <a:pt x="3538128" y="41300"/>
                    <a:pt x="3545570" y="43328"/>
                    <a:pt x="3552118" y="47383"/>
                  </a:cubicBezTo>
                  <a:cubicBezTo>
                    <a:pt x="3558666" y="51439"/>
                    <a:pt x="3563838" y="57615"/>
                    <a:pt x="3567633" y="65913"/>
                  </a:cubicBezTo>
                  <a:cubicBezTo>
                    <a:pt x="3571428" y="74210"/>
                    <a:pt x="3573326" y="84795"/>
                    <a:pt x="3573326" y="97669"/>
                  </a:cubicBezTo>
                  <a:cubicBezTo>
                    <a:pt x="3573326" y="110468"/>
                    <a:pt x="3571298" y="121035"/>
                    <a:pt x="3567243" y="129369"/>
                  </a:cubicBezTo>
                  <a:cubicBezTo>
                    <a:pt x="3563187" y="137704"/>
                    <a:pt x="3557699" y="143898"/>
                    <a:pt x="3550779" y="147954"/>
                  </a:cubicBezTo>
                  <a:cubicBezTo>
                    <a:pt x="3543858" y="152010"/>
                    <a:pt x="3536082" y="154037"/>
                    <a:pt x="3527450" y="154037"/>
                  </a:cubicBezTo>
                  <a:cubicBezTo>
                    <a:pt x="3519487" y="154037"/>
                    <a:pt x="3512939" y="152512"/>
                    <a:pt x="3507804" y="149461"/>
                  </a:cubicBezTo>
                  <a:cubicBezTo>
                    <a:pt x="3502670" y="146410"/>
                    <a:pt x="3498279" y="142206"/>
                    <a:pt x="3494633" y="136848"/>
                  </a:cubicBezTo>
                  <a:lnTo>
                    <a:pt x="3493405" y="152028"/>
                  </a:lnTo>
                  <a:lnTo>
                    <a:pt x="3465388" y="152028"/>
                  </a:lnTo>
                  <a:close/>
                  <a:moveTo>
                    <a:pt x="2292809" y="1786"/>
                  </a:moveTo>
                  <a:lnTo>
                    <a:pt x="2322277" y="1786"/>
                  </a:lnTo>
                  <a:lnTo>
                    <a:pt x="2322277" y="112291"/>
                  </a:lnTo>
                  <a:cubicBezTo>
                    <a:pt x="2322277" y="118021"/>
                    <a:pt x="2323058" y="122225"/>
                    <a:pt x="2324621" y="124904"/>
                  </a:cubicBezTo>
                  <a:cubicBezTo>
                    <a:pt x="2326183" y="127583"/>
                    <a:pt x="2329830" y="128923"/>
                    <a:pt x="2335560" y="128923"/>
                  </a:cubicBezTo>
                  <a:lnTo>
                    <a:pt x="2342369" y="128923"/>
                  </a:lnTo>
                  <a:lnTo>
                    <a:pt x="2342369" y="152028"/>
                  </a:lnTo>
                  <a:lnTo>
                    <a:pt x="2334667" y="152028"/>
                  </a:lnTo>
                  <a:cubicBezTo>
                    <a:pt x="2323579" y="152028"/>
                    <a:pt x="2315021" y="150707"/>
                    <a:pt x="2308994" y="148066"/>
                  </a:cubicBezTo>
                  <a:cubicBezTo>
                    <a:pt x="2302966" y="145424"/>
                    <a:pt x="2298762" y="141331"/>
                    <a:pt x="2296381" y="135787"/>
                  </a:cubicBezTo>
                  <a:cubicBezTo>
                    <a:pt x="2293999" y="130244"/>
                    <a:pt x="2292809" y="123007"/>
                    <a:pt x="2292809" y="114077"/>
                  </a:cubicBezTo>
                  <a:close/>
                  <a:moveTo>
                    <a:pt x="465013" y="1786"/>
                  </a:moveTo>
                  <a:lnTo>
                    <a:pt x="494035" y="1786"/>
                  </a:lnTo>
                  <a:lnTo>
                    <a:pt x="494035" y="59383"/>
                  </a:lnTo>
                  <a:cubicBezTo>
                    <a:pt x="497681" y="54695"/>
                    <a:pt x="502481" y="50546"/>
                    <a:pt x="508434" y="46937"/>
                  </a:cubicBezTo>
                  <a:cubicBezTo>
                    <a:pt x="514387" y="43328"/>
                    <a:pt x="522052" y="41523"/>
                    <a:pt x="531428" y="41523"/>
                  </a:cubicBezTo>
                  <a:cubicBezTo>
                    <a:pt x="542739" y="41523"/>
                    <a:pt x="551427" y="44853"/>
                    <a:pt x="557491" y="51513"/>
                  </a:cubicBezTo>
                  <a:cubicBezTo>
                    <a:pt x="563556" y="58173"/>
                    <a:pt x="566589" y="68052"/>
                    <a:pt x="566589" y="81149"/>
                  </a:cubicBezTo>
                  <a:lnTo>
                    <a:pt x="566589" y="152028"/>
                  </a:lnTo>
                  <a:lnTo>
                    <a:pt x="537009" y="152028"/>
                  </a:lnTo>
                  <a:lnTo>
                    <a:pt x="537009" y="84832"/>
                  </a:lnTo>
                  <a:cubicBezTo>
                    <a:pt x="537009" y="80963"/>
                    <a:pt x="536470" y="77540"/>
                    <a:pt x="535391" y="74563"/>
                  </a:cubicBezTo>
                  <a:cubicBezTo>
                    <a:pt x="534312" y="71587"/>
                    <a:pt x="532581" y="69280"/>
                    <a:pt x="530200" y="67643"/>
                  </a:cubicBezTo>
                  <a:cubicBezTo>
                    <a:pt x="527819" y="66006"/>
                    <a:pt x="524656" y="65187"/>
                    <a:pt x="520712" y="65187"/>
                  </a:cubicBezTo>
                  <a:cubicBezTo>
                    <a:pt x="514834" y="65187"/>
                    <a:pt x="509792" y="66564"/>
                    <a:pt x="505588" y="69317"/>
                  </a:cubicBezTo>
                  <a:cubicBezTo>
                    <a:pt x="501383" y="72070"/>
                    <a:pt x="497718" y="75419"/>
                    <a:pt x="494593" y="79363"/>
                  </a:cubicBezTo>
                  <a:lnTo>
                    <a:pt x="494593" y="152028"/>
                  </a:lnTo>
                  <a:lnTo>
                    <a:pt x="465013" y="152028"/>
                  </a:lnTo>
                  <a:close/>
                  <a:moveTo>
                    <a:pt x="5074034" y="893"/>
                  </a:moveTo>
                  <a:lnTo>
                    <a:pt x="5098702" y="893"/>
                  </a:lnTo>
                  <a:cubicBezTo>
                    <a:pt x="5104506" y="11534"/>
                    <a:pt x="5109436" y="21673"/>
                    <a:pt x="5113492" y="31310"/>
                  </a:cubicBezTo>
                  <a:cubicBezTo>
                    <a:pt x="5117548" y="40947"/>
                    <a:pt x="5120654" y="50807"/>
                    <a:pt x="5122812" y="60890"/>
                  </a:cubicBezTo>
                  <a:cubicBezTo>
                    <a:pt x="5124970" y="70973"/>
                    <a:pt x="5126050" y="81967"/>
                    <a:pt x="5126050" y="93874"/>
                  </a:cubicBezTo>
                  <a:cubicBezTo>
                    <a:pt x="5126050" y="106152"/>
                    <a:pt x="5125045" y="117593"/>
                    <a:pt x="5123036" y="128197"/>
                  </a:cubicBezTo>
                  <a:cubicBezTo>
                    <a:pt x="5121026" y="138801"/>
                    <a:pt x="5117994" y="149182"/>
                    <a:pt x="5113938" y="159339"/>
                  </a:cubicBezTo>
                  <a:cubicBezTo>
                    <a:pt x="5109883" y="169497"/>
                    <a:pt x="5104804" y="180082"/>
                    <a:pt x="5098702" y="191096"/>
                  </a:cubicBezTo>
                  <a:lnTo>
                    <a:pt x="5074034" y="191096"/>
                  </a:lnTo>
                  <a:cubicBezTo>
                    <a:pt x="5081922" y="175990"/>
                    <a:pt x="5087931" y="160121"/>
                    <a:pt x="5092061" y="143489"/>
                  </a:cubicBezTo>
                  <a:cubicBezTo>
                    <a:pt x="5096190" y="126858"/>
                    <a:pt x="5098256" y="109910"/>
                    <a:pt x="5098256" y="92646"/>
                  </a:cubicBezTo>
                  <a:cubicBezTo>
                    <a:pt x="5098256" y="76498"/>
                    <a:pt x="5096042" y="60629"/>
                    <a:pt x="5091614" y="45039"/>
                  </a:cubicBezTo>
                  <a:cubicBezTo>
                    <a:pt x="5087186" y="29450"/>
                    <a:pt x="5081326" y="14734"/>
                    <a:pt x="5074034" y="893"/>
                  </a:cubicBezTo>
                  <a:close/>
                  <a:moveTo>
                    <a:pt x="3419698" y="893"/>
                  </a:moveTo>
                  <a:lnTo>
                    <a:pt x="3444590" y="893"/>
                  </a:lnTo>
                  <a:cubicBezTo>
                    <a:pt x="3436627" y="15999"/>
                    <a:pt x="3430581" y="31868"/>
                    <a:pt x="3426451" y="48500"/>
                  </a:cubicBezTo>
                  <a:cubicBezTo>
                    <a:pt x="3422321" y="65131"/>
                    <a:pt x="3420256" y="82042"/>
                    <a:pt x="3420256" y="99231"/>
                  </a:cubicBezTo>
                  <a:cubicBezTo>
                    <a:pt x="3420256" y="115379"/>
                    <a:pt x="3422489" y="131267"/>
                    <a:pt x="3426954" y="146894"/>
                  </a:cubicBezTo>
                  <a:cubicBezTo>
                    <a:pt x="3431418" y="162521"/>
                    <a:pt x="3437297" y="177255"/>
                    <a:pt x="3444590" y="191096"/>
                  </a:cubicBezTo>
                  <a:lnTo>
                    <a:pt x="3419698" y="191096"/>
                  </a:lnTo>
                  <a:cubicBezTo>
                    <a:pt x="3413968" y="180380"/>
                    <a:pt x="3409076" y="170204"/>
                    <a:pt x="3405020" y="160567"/>
                  </a:cubicBezTo>
                  <a:cubicBezTo>
                    <a:pt x="3400964" y="150931"/>
                    <a:pt x="3397876" y="141071"/>
                    <a:pt x="3395755" y="130988"/>
                  </a:cubicBezTo>
                  <a:cubicBezTo>
                    <a:pt x="3393635" y="120905"/>
                    <a:pt x="3392574" y="109910"/>
                    <a:pt x="3392574" y="98004"/>
                  </a:cubicBezTo>
                  <a:cubicBezTo>
                    <a:pt x="3392574" y="85725"/>
                    <a:pt x="3393560" y="74303"/>
                    <a:pt x="3395532" y="63736"/>
                  </a:cubicBezTo>
                  <a:cubicBezTo>
                    <a:pt x="3397504" y="53169"/>
                    <a:pt x="3400499" y="42788"/>
                    <a:pt x="3404518" y="32594"/>
                  </a:cubicBezTo>
                  <a:cubicBezTo>
                    <a:pt x="3408536" y="22399"/>
                    <a:pt x="3413596" y="11832"/>
                    <a:pt x="3419698" y="893"/>
                  </a:cubicBezTo>
                  <a:close/>
                  <a:moveTo>
                    <a:pt x="3061134" y="0"/>
                  </a:moveTo>
                  <a:cubicBezTo>
                    <a:pt x="3066566" y="0"/>
                    <a:pt x="3070715" y="1358"/>
                    <a:pt x="3073580" y="4074"/>
                  </a:cubicBezTo>
                  <a:cubicBezTo>
                    <a:pt x="3076445" y="6791"/>
                    <a:pt x="3077877" y="10232"/>
                    <a:pt x="3077877" y="14399"/>
                  </a:cubicBezTo>
                  <a:cubicBezTo>
                    <a:pt x="3077877" y="18492"/>
                    <a:pt x="3076445" y="21915"/>
                    <a:pt x="3073580" y="24669"/>
                  </a:cubicBezTo>
                  <a:cubicBezTo>
                    <a:pt x="3070715" y="27422"/>
                    <a:pt x="3066566" y="28799"/>
                    <a:pt x="3061134" y="28799"/>
                  </a:cubicBezTo>
                  <a:cubicBezTo>
                    <a:pt x="3055702" y="28799"/>
                    <a:pt x="3051553" y="27422"/>
                    <a:pt x="3048688" y="24669"/>
                  </a:cubicBezTo>
                  <a:cubicBezTo>
                    <a:pt x="3045823" y="21915"/>
                    <a:pt x="3044391" y="18492"/>
                    <a:pt x="3044391" y="14399"/>
                  </a:cubicBezTo>
                  <a:cubicBezTo>
                    <a:pt x="3044391" y="10232"/>
                    <a:pt x="3045823" y="6791"/>
                    <a:pt x="3048688" y="4074"/>
                  </a:cubicBezTo>
                  <a:cubicBezTo>
                    <a:pt x="3051553" y="1358"/>
                    <a:pt x="3055702" y="0"/>
                    <a:pt x="3061134" y="0"/>
                  </a:cubicBezTo>
                  <a:close/>
                  <a:moveTo>
                    <a:pt x="1584759" y="0"/>
                  </a:moveTo>
                  <a:cubicBezTo>
                    <a:pt x="1590191" y="0"/>
                    <a:pt x="1594340" y="1358"/>
                    <a:pt x="1597205" y="4074"/>
                  </a:cubicBezTo>
                  <a:cubicBezTo>
                    <a:pt x="1600070" y="6791"/>
                    <a:pt x="1601502" y="10232"/>
                    <a:pt x="1601502" y="14399"/>
                  </a:cubicBezTo>
                  <a:cubicBezTo>
                    <a:pt x="1601502" y="18492"/>
                    <a:pt x="1600070" y="21915"/>
                    <a:pt x="1597205" y="24669"/>
                  </a:cubicBezTo>
                  <a:cubicBezTo>
                    <a:pt x="1594340" y="27422"/>
                    <a:pt x="1590191" y="28799"/>
                    <a:pt x="1584759" y="28799"/>
                  </a:cubicBezTo>
                  <a:cubicBezTo>
                    <a:pt x="1579327" y="28799"/>
                    <a:pt x="1575178" y="27422"/>
                    <a:pt x="1572313" y="24669"/>
                  </a:cubicBezTo>
                  <a:cubicBezTo>
                    <a:pt x="1569448" y="21915"/>
                    <a:pt x="1568016" y="18492"/>
                    <a:pt x="1568016" y="14399"/>
                  </a:cubicBezTo>
                  <a:cubicBezTo>
                    <a:pt x="1568016" y="10232"/>
                    <a:pt x="1569448" y="6791"/>
                    <a:pt x="1572313" y="4074"/>
                  </a:cubicBezTo>
                  <a:cubicBezTo>
                    <a:pt x="1575178" y="1358"/>
                    <a:pt x="1579327" y="0"/>
                    <a:pt x="1584759" y="0"/>
                  </a:cubicBezTo>
                  <a:close/>
                </a:path>
              </a:pathLst>
            </a:custGeom>
            <a:solidFill>
              <a:srgbClr val="13501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A3FFAD7-52AB-F67F-CB29-2AC6B96EFF46}"/>
                </a:ext>
              </a:extLst>
            </p:cNvPr>
            <p:cNvSpPr/>
            <p:nvPr/>
          </p:nvSpPr>
          <p:spPr>
            <a:xfrm>
              <a:off x="3581118" y="5053612"/>
              <a:ext cx="6021772" cy="191989"/>
            </a:xfrm>
            <a:custGeom>
              <a:avLst/>
              <a:gdLst/>
              <a:ahLst/>
              <a:cxnLst/>
              <a:rect l="l" t="t" r="r" b="b"/>
              <a:pathLst>
                <a:path w="6021772" h="191989">
                  <a:moveTo>
                    <a:pt x="2465152" y="101687"/>
                  </a:moveTo>
                  <a:cubicBezTo>
                    <a:pt x="2449525" y="101762"/>
                    <a:pt x="2438586" y="103231"/>
                    <a:pt x="2432335" y="106096"/>
                  </a:cubicBezTo>
                  <a:cubicBezTo>
                    <a:pt x="2426084" y="108961"/>
                    <a:pt x="2422959" y="113593"/>
                    <a:pt x="2422959" y="119993"/>
                  </a:cubicBezTo>
                  <a:cubicBezTo>
                    <a:pt x="2422959" y="124607"/>
                    <a:pt x="2424391" y="128030"/>
                    <a:pt x="2427256" y="130262"/>
                  </a:cubicBezTo>
                  <a:cubicBezTo>
                    <a:pt x="2430121" y="132495"/>
                    <a:pt x="2433823" y="133611"/>
                    <a:pt x="2438363" y="133611"/>
                  </a:cubicBezTo>
                  <a:cubicBezTo>
                    <a:pt x="2443944" y="133611"/>
                    <a:pt x="2449097" y="132160"/>
                    <a:pt x="2453822" y="129258"/>
                  </a:cubicBezTo>
                  <a:cubicBezTo>
                    <a:pt x="2458547" y="126355"/>
                    <a:pt x="2462324" y="123044"/>
                    <a:pt x="2465152" y="119323"/>
                  </a:cubicBezTo>
                  <a:close/>
                  <a:moveTo>
                    <a:pt x="2227027" y="101687"/>
                  </a:moveTo>
                  <a:cubicBezTo>
                    <a:pt x="2211400" y="101762"/>
                    <a:pt x="2200461" y="103231"/>
                    <a:pt x="2194210" y="106096"/>
                  </a:cubicBezTo>
                  <a:cubicBezTo>
                    <a:pt x="2187959" y="108961"/>
                    <a:pt x="2184834" y="113593"/>
                    <a:pt x="2184834" y="119993"/>
                  </a:cubicBezTo>
                  <a:cubicBezTo>
                    <a:pt x="2184834" y="124607"/>
                    <a:pt x="2186267" y="128030"/>
                    <a:pt x="2189131" y="130262"/>
                  </a:cubicBezTo>
                  <a:cubicBezTo>
                    <a:pt x="2191996" y="132495"/>
                    <a:pt x="2195699" y="133611"/>
                    <a:pt x="2200238" y="133611"/>
                  </a:cubicBezTo>
                  <a:cubicBezTo>
                    <a:pt x="2205819" y="133611"/>
                    <a:pt x="2210972" y="132160"/>
                    <a:pt x="2215697" y="129258"/>
                  </a:cubicBezTo>
                  <a:cubicBezTo>
                    <a:pt x="2220422" y="126355"/>
                    <a:pt x="2224199" y="123044"/>
                    <a:pt x="2227027" y="119323"/>
                  </a:cubicBezTo>
                  <a:close/>
                  <a:moveTo>
                    <a:pt x="3962884" y="63959"/>
                  </a:moveTo>
                  <a:cubicBezTo>
                    <a:pt x="3956558" y="63959"/>
                    <a:pt x="3951591" y="65485"/>
                    <a:pt x="3947982" y="68536"/>
                  </a:cubicBezTo>
                  <a:cubicBezTo>
                    <a:pt x="3944373" y="71587"/>
                    <a:pt x="3941824" y="75679"/>
                    <a:pt x="3940336" y="80814"/>
                  </a:cubicBezTo>
                  <a:cubicBezTo>
                    <a:pt x="3938848" y="85949"/>
                    <a:pt x="3938104" y="91641"/>
                    <a:pt x="3938104" y="97892"/>
                  </a:cubicBezTo>
                  <a:cubicBezTo>
                    <a:pt x="3938104" y="103994"/>
                    <a:pt x="3938848" y="109575"/>
                    <a:pt x="3940336" y="114635"/>
                  </a:cubicBezTo>
                  <a:cubicBezTo>
                    <a:pt x="3941824" y="119695"/>
                    <a:pt x="3944373" y="123732"/>
                    <a:pt x="3947982" y="126746"/>
                  </a:cubicBezTo>
                  <a:cubicBezTo>
                    <a:pt x="3951591" y="129760"/>
                    <a:pt x="3956558" y="131267"/>
                    <a:pt x="3962884" y="131267"/>
                  </a:cubicBezTo>
                  <a:cubicBezTo>
                    <a:pt x="3969358" y="131267"/>
                    <a:pt x="3974436" y="129760"/>
                    <a:pt x="3978120" y="126746"/>
                  </a:cubicBezTo>
                  <a:cubicBezTo>
                    <a:pt x="3981803" y="123732"/>
                    <a:pt x="3984408" y="119695"/>
                    <a:pt x="3985933" y="114635"/>
                  </a:cubicBezTo>
                  <a:cubicBezTo>
                    <a:pt x="3987459" y="109575"/>
                    <a:pt x="3988222" y="103994"/>
                    <a:pt x="3988222" y="97892"/>
                  </a:cubicBezTo>
                  <a:cubicBezTo>
                    <a:pt x="3988222" y="91641"/>
                    <a:pt x="3987459" y="85949"/>
                    <a:pt x="3985933" y="80814"/>
                  </a:cubicBezTo>
                  <a:cubicBezTo>
                    <a:pt x="3984408" y="75679"/>
                    <a:pt x="3981803" y="71587"/>
                    <a:pt x="3978120" y="68536"/>
                  </a:cubicBezTo>
                  <a:cubicBezTo>
                    <a:pt x="3974436" y="65485"/>
                    <a:pt x="3969358" y="63959"/>
                    <a:pt x="3962884" y="63959"/>
                  </a:cubicBezTo>
                  <a:close/>
                  <a:moveTo>
                    <a:pt x="3781909" y="63959"/>
                  </a:moveTo>
                  <a:cubicBezTo>
                    <a:pt x="3775583" y="63959"/>
                    <a:pt x="3770616" y="65485"/>
                    <a:pt x="3767007" y="68536"/>
                  </a:cubicBezTo>
                  <a:cubicBezTo>
                    <a:pt x="3763398" y="71587"/>
                    <a:pt x="3760849" y="75679"/>
                    <a:pt x="3759361" y="80814"/>
                  </a:cubicBezTo>
                  <a:cubicBezTo>
                    <a:pt x="3757873" y="85949"/>
                    <a:pt x="3757129" y="91641"/>
                    <a:pt x="3757129" y="97892"/>
                  </a:cubicBezTo>
                  <a:cubicBezTo>
                    <a:pt x="3757129" y="103994"/>
                    <a:pt x="3757873" y="109575"/>
                    <a:pt x="3759361" y="114635"/>
                  </a:cubicBezTo>
                  <a:cubicBezTo>
                    <a:pt x="3760849" y="119695"/>
                    <a:pt x="3763398" y="123732"/>
                    <a:pt x="3767007" y="126746"/>
                  </a:cubicBezTo>
                  <a:cubicBezTo>
                    <a:pt x="3770616" y="129760"/>
                    <a:pt x="3775583" y="131267"/>
                    <a:pt x="3781909" y="131267"/>
                  </a:cubicBezTo>
                  <a:cubicBezTo>
                    <a:pt x="3788383" y="131267"/>
                    <a:pt x="3793461" y="129760"/>
                    <a:pt x="3797145" y="126746"/>
                  </a:cubicBezTo>
                  <a:cubicBezTo>
                    <a:pt x="3800828" y="123732"/>
                    <a:pt x="3803433" y="119695"/>
                    <a:pt x="3804958" y="114635"/>
                  </a:cubicBezTo>
                  <a:cubicBezTo>
                    <a:pt x="3806484" y="109575"/>
                    <a:pt x="3807247" y="103994"/>
                    <a:pt x="3807247" y="97892"/>
                  </a:cubicBezTo>
                  <a:cubicBezTo>
                    <a:pt x="3807247" y="91641"/>
                    <a:pt x="3806484" y="85949"/>
                    <a:pt x="3804958" y="80814"/>
                  </a:cubicBezTo>
                  <a:cubicBezTo>
                    <a:pt x="3803433" y="75679"/>
                    <a:pt x="3800828" y="71587"/>
                    <a:pt x="3797145" y="68536"/>
                  </a:cubicBezTo>
                  <a:cubicBezTo>
                    <a:pt x="3793461" y="65485"/>
                    <a:pt x="3788383" y="63959"/>
                    <a:pt x="3781909" y="63959"/>
                  </a:cubicBezTo>
                  <a:close/>
                  <a:moveTo>
                    <a:pt x="1274899" y="63848"/>
                  </a:moveTo>
                  <a:cubicBezTo>
                    <a:pt x="1268202" y="63848"/>
                    <a:pt x="1262472" y="65727"/>
                    <a:pt x="1257709" y="69484"/>
                  </a:cubicBezTo>
                  <a:cubicBezTo>
                    <a:pt x="1252947" y="73242"/>
                    <a:pt x="1249524" y="77354"/>
                    <a:pt x="1247440" y="81819"/>
                  </a:cubicBezTo>
                  <a:lnTo>
                    <a:pt x="1247440" y="113965"/>
                  </a:lnTo>
                  <a:cubicBezTo>
                    <a:pt x="1249821" y="118728"/>
                    <a:pt x="1253151" y="122821"/>
                    <a:pt x="1257430" y="126244"/>
                  </a:cubicBezTo>
                  <a:cubicBezTo>
                    <a:pt x="1261709" y="129667"/>
                    <a:pt x="1266751" y="131378"/>
                    <a:pt x="1272555" y="131378"/>
                  </a:cubicBezTo>
                  <a:cubicBezTo>
                    <a:pt x="1279996" y="131378"/>
                    <a:pt x="1285689" y="128513"/>
                    <a:pt x="1289633" y="122784"/>
                  </a:cubicBezTo>
                  <a:cubicBezTo>
                    <a:pt x="1293577" y="117054"/>
                    <a:pt x="1295549" y="108756"/>
                    <a:pt x="1295549" y="97892"/>
                  </a:cubicBezTo>
                  <a:cubicBezTo>
                    <a:pt x="1295549" y="86358"/>
                    <a:pt x="1293707" y="77800"/>
                    <a:pt x="1290024" y="72219"/>
                  </a:cubicBezTo>
                  <a:cubicBezTo>
                    <a:pt x="1286340" y="66638"/>
                    <a:pt x="1281299" y="63848"/>
                    <a:pt x="1274899" y="63848"/>
                  </a:cubicBezTo>
                  <a:close/>
                  <a:moveTo>
                    <a:pt x="4970747" y="63736"/>
                  </a:moveTo>
                  <a:cubicBezTo>
                    <a:pt x="4963454" y="63736"/>
                    <a:pt x="4957799" y="66564"/>
                    <a:pt x="4953781" y="72219"/>
                  </a:cubicBezTo>
                  <a:cubicBezTo>
                    <a:pt x="4949762" y="77875"/>
                    <a:pt x="4947753" y="86060"/>
                    <a:pt x="4947753" y="96776"/>
                  </a:cubicBezTo>
                  <a:cubicBezTo>
                    <a:pt x="4947753" y="108533"/>
                    <a:pt x="4949670" y="117240"/>
                    <a:pt x="4953502" y="122895"/>
                  </a:cubicBezTo>
                  <a:cubicBezTo>
                    <a:pt x="4957334" y="128551"/>
                    <a:pt x="4962599" y="131378"/>
                    <a:pt x="4969296" y="131378"/>
                  </a:cubicBezTo>
                  <a:cubicBezTo>
                    <a:pt x="4975547" y="131378"/>
                    <a:pt x="4980942" y="129630"/>
                    <a:pt x="4985481" y="126132"/>
                  </a:cubicBezTo>
                  <a:cubicBezTo>
                    <a:pt x="4990020" y="122635"/>
                    <a:pt x="4993480" y="118542"/>
                    <a:pt x="4995862" y="113854"/>
                  </a:cubicBezTo>
                  <a:lnTo>
                    <a:pt x="4995862" y="82042"/>
                  </a:lnTo>
                  <a:cubicBezTo>
                    <a:pt x="4993555" y="77130"/>
                    <a:pt x="4990318" y="72852"/>
                    <a:pt x="4986151" y="69205"/>
                  </a:cubicBezTo>
                  <a:cubicBezTo>
                    <a:pt x="4981984" y="65559"/>
                    <a:pt x="4976849" y="63736"/>
                    <a:pt x="4970747" y="63736"/>
                  </a:cubicBezTo>
                  <a:close/>
                  <a:moveTo>
                    <a:pt x="4789772" y="63736"/>
                  </a:moveTo>
                  <a:cubicBezTo>
                    <a:pt x="4782480" y="63736"/>
                    <a:pt x="4776824" y="66564"/>
                    <a:pt x="4772806" y="72219"/>
                  </a:cubicBezTo>
                  <a:cubicBezTo>
                    <a:pt x="4768788" y="77875"/>
                    <a:pt x="4766779" y="86060"/>
                    <a:pt x="4766779" y="96776"/>
                  </a:cubicBezTo>
                  <a:cubicBezTo>
                    <a:pt x="4766779" y="108533"/>
                    <a:pt x="4768695" y="117240"/>
                    <a:pt x="4772527" y="122895"/>
                  </a:cubicBezTo>
                  <a:cubicBezTo>
                    <a:pt x="4776359" y="128551"/>
                    <a:pt x="4781624" y="131378"/>
                    <a:pt x="4788321" y="131378"/>
                  </a:cubicBezTo>
                  <a:cubicBezTo>
                    <a:pt x="4794572" y="131378"/>
                    <a:pt x="4799967" y="129630"/>
                    <a:pt x="4804506" y="126132"/>
                  </a:cubicBezTo>
                  <a:cubicBezTo>
                    <a:pt x="4809046" y="122635"/>
                    <a:pt x="4812506" y="118542"/>
                    <a:pt x="4814887" y="113854"/>
                  </a:cubicBezTo>
                  <a:lnTo>
                    <a:pt x="4814887" y="82042"/>
                  </a:lnTo>
                  <a:cubicBezTo>
                    <a:pt x="4812580" y="77130"/>
                    <a:pt x="4809343" y="72852"/>
                    <a:pt x="4805176" y="69205"/>
                  </a:cubicBezTo>
                  <a:cubicBezTo>
                    <a:pt x="4801009" y="65559"/>
                    <a:pt x="4795874" y="63736"/>
                    <a:pt x="4789772" y="63736"/>
                  </a:cubicBezTo>
                  <a:close/>
                  <a:moveTo>
                    <a:pt x="3399123" y="63736"/>
                  </a:moveTo>
                  <a:cubicBezTo>
                    <a:pt x="3391830" y="63736"/>
                    <a:pt x="3386175" y="66564"/>
                    <a:pt x="3382156" y="72219"/>
                  </a:cubicBezTo>
                  <a:cubicBezTo>
                    <a:pt x="3378138" y="77875"/>
                    <a:pt x="3376129" y="86060"/>
                    <a:pt x="3376129" y="96776"/>
                  </a:cubicBezTo>
                  <a:cubicBezTo>
                    <a:pt x="3376129" y="108533"/>
                    <a:pt x="3378045" y="117240"/>
                    <a:pt x="3381877" y="122895"/>
                  </a:cubicBezTo>
                  <a:cubicBezTo>
                    <a:pt x="3385709" y="128551"/>
                    <a:pt x="3390974" y="131378"/>
                    <a:pt x="3397672" y="131378"/>
                  </a:cubicBezTo>
                  <a:cubicBezTo>
                    <a:pt x="3403922" y="131378"/>
                    <a:pt x="3409317" y="129630"/>
                    <a:pt x="3413857" y="126132"/>
                  </a:cubicBezTo>
                  <a:cubicBezTo>
                    <a:pt x="3418396" y="122635"/>
                    <a:pt x="3421856" y="118542"/>
                    <a:pt x="3424237" y="113854"/>
                  </a:cubicBezTo>
                  <a:lnTo>
                    <a:pt x="3424237" y="82042"/>
                  </a:lnTo>
                  <a:cubicBezTo>
                    <a:pt x="3421930" y="77130"/>
                    <a:pt x="3418693" y="72852"/>
                    <a:pt x="3414526" y="69205"/>
                  </a:cubicBezTo>
                  <a:cubicBezTo>
                    <a:pt x="3410359" y="65559"/>
                    <a:pt x="3405225" y="63736"/>
                    <a:pt x="3399123" y="63736"/>
                  </a:cubicBezTo>
                  <a:close/>
                  <a:moveTo>
                    <a:pt x="4102708" y="63624"/>
                  </a:moveTo>
                  <a:cubicBezTo>
                    <a:pt x="4096606" y="63624"/>
                    <a:pt x="4091267" y="65447"/>
                    <a:pt x="4086690" y="69094"/>
                  </a:cubicBezTo>
                  <a:cubicBezTo>
                    <a:pt x="4082113" y="72740"/>
                    <a:pt x="4078672" y="77019"/>
                    <a:pt x="4076365" y="81930"/>
                  </a:cubicBezTo>
                  <a:lnTo>
                    <a:pt x="4076365" y="113854"/>
                  </a:lnTo>
                  <a:cubicBezTo>
                    <a:pt x="4078523" y="118542"/>
                    <a:pt x="4081741" y="122635"/>
                    <a:pt x="4086020" y="126132"/>
                  </a:cubicBezTo>
                  <a:cubicBezTo>
                    <a:pt x="4090299" y="129630"/>
                    <a:pt x="4095452" y="131378"/>
                    <a:pt x="4101480" y="131378"/>
                  </a:cubicBezTo>
                  <a:cubicBezTo>
                    <a:pt x="4108698" y="131378"/>
                    <a:pt x="4114335" y="128551"/>
                    <a:pt x="4118390" y="122895"/>
                  </a:cubicBezTo>
                  <a:cubicBezTo>
                    <a:pt x="4122446" y="117240"/>
                    <a:pt x="4124474" y="109017"/>
                    <a:pt x="4124474" y="98227"/>
                  </a:cubicBezTo>
                  <a:cubicBezTo>
                    <a:pt x="4124474" y="86544"/>
                    <a:pt x="4122558" y="77856"/>
                    <a:pt x="4118725" y="72163"/>
                  </a:cubicBezTo>
                  <a:cubicBezTo>
                    <a:pt x="4114893" y="66471"/>
                    <a:pt x="4109554" y="63624"/>
                    <a:pt x="4102708" y="63624"/>
                  </a:cubicBezTo>
                  <a:close/>
                  <a:moveTo>
                    <a:pt x="5904867" y="61950"/>
                  </a:moveTo>
                  <a:cubicBezTo>
                    <a:pt x="5898021" y="61950"/>
                    <a:pt x="5892421" y="63885"/>
                    <a:pt x="5888068" y="67754"/>
                  </a:cubicBezTo>
                  <a:cubicBezTo>
                    <a:pt x="5883714" y="71624"/>
                    <a:pt x="5881315" y="77242"/>
                    <a:pt x="5880868" y="84609"/>
                  </a:cubicBezTo>
                  <a:lnTo>
                    <a:pt x="5928084" y="84609"/>
                  </a:lnTo>
                  <a:cubicBezTo>
                    <a:pt x="5927861" y="77019"/>
                    <a:pt x="5925610" y="71345"/>
                    <a:pt x="5921331" y="67587"/>
                  </a:cubicBezTo>
                  <a:cubicBezTo>
                    <a:pt x="5917052" y="63829"/>
                    <a:pt x="5911564" y="61950"/>
                    <a:pt x="5904867" y="61950"/>
                  </a:cubicBezTo>
                  <a:close/>
                  <a:moveTo>
                    <a:pt x="5523867" y="61950"/>
                  </a:moveTo>
                  <a:cubicBezTo>
                    <a:pt x="5517021" y="61950"/>
                    <a:pt x="5511421" y="63885"/>
                    <a:pt x="5507068" y="67754"/>
                  </a:cubicBezTo>
                  <a:cubicBezTo>
                    <a:pt x="5502714" y="71624"/>
                    <a:pt x="5500315" y="77242"/>
                    <a:pt x="5499868" y="84609"/>
                  </a:cubicBezTo>
                  <a:lnTo>
                    <a:pt x="5547084" y="84609"/>
                  </a:lnTo>
                  <a:cubicBezTo>
                    <a:pt x="5546861" y="77019"/>
                    <a:pt x="5544610" y="71345"/>
                    <a:pt x="5540331" y="67587"/>
                  </a:cubicBezTo>
                  <a:cubicBezTo>
                    <a:pt x="5536052" y="63829"/>
                    <a:pt x="5530564" y="61950"/>
                    <a:pt x="5523867" y="61950"/>
                  </a:cubicBezTo>
                  <a:close/>
                  <a:moveTo>
                    <a:pt x="5314317" y="61950"/>
                  </a:moveTo>
                  <a:cubicBezTo>
                    <a:pt x="5307471" y="61950"/>
                    <a:pt x="5301871" y="63885"/>
                    <a:pt x="5297518" y="67754"/>
                  </a:cubicBezTo>
                  <a:cubicBezTo>
                    <a:pt x="5293164" y="71624"/>
                    <a:pt x="5290765" y="77242"/>
                    <a:pt x="5290318" y="84609"/>
                  </a:cubicBezTo>
                  <a:lnTo>
                    <a:pt x="5337534" y="84609"/>
                  </a:lnTo>
                  <a:cubicBezTo>
                    <a:pt x="5337311" y="77019"/>
                    <a:pt x="5335060" y="71345"/>
                    <a:pt x="5330781" y="67587"/>
                  </a:cubicBezTo>
                  <a:cubicBezTo>
                    <a:pt x="5326502" y="63829"/>
                    <a:pt x="5321014" y="61950"/>
                    <a:pt x="5314317" y="61950"/>
                  </a:cubicBezTo>
                  <a:close/>
                  <a:moveTo>
                    <a:pt x="4666617" y="61950"/>
                  </a:moveTo>
                  <a:cubicBezTo>
                    <a:pt x="4659771" y="61950"/>
                    <a:pt x="4654172" y="63885"/>
                    <a:pt x="4649818" y="67754"/>
                  </a:cubicBezTo>
                  <a:cubicBezTo>
                    <a:pt x="4645465" y="71624"/>
                    <a:pt x="4643065" y="77242"/>
                    <a:pt x="4642619" y="84609"/>
                  </a:cubicBezTo>
                  <a:lnTo>
                    <a:pt x="4689835" y="84609"/>
                  </a:lnTo>
                  <a:cubicBezTo>
                    <a:pt x="4689611" y="77019"/>
                    <a:pt x="4687360" y="71345"/>
                    <a:pt x="4683082" y="67587"/>
                  </a:cubicBezTo>
                  <a:cubicBezTo>
                    <a:pt x="4678803" y="63829"/>
                    <a:pt x="4673315" y="61950"/>
                    <a:pt x="4666617" y="61950"/>
                  </a:cubicBezTo>
                  <a:close/>
                  <a:moveTo>
                    <a:pt x="4342767" y="61950"/>
                  </a:moveTo>
                  <a:cubicBezTo>
                    <a:pt x="4335921" y="61950"/>
                    <a:pt x="4330322" y="63885"/>
                    <a:pt x="4325968" y="67754"/>
                  </a:cubicBezTo>
                  <a:cubicBezTo>
                    <a:pt x="4321615" y="71624"/>
                    <a:pt x="4319215" y="77242"/>
                    <a:pt x="4318769" y="84609"/>
                  </a:cubicBezTo>
                  <a:lnTo>
                    <a:pt x="4365985" y="84609"/>
                  </a:lnTo>
                  <a:cubicBezTo>
                    <a:pt x="4365761" y="77019"/>
                    <a:pt x="4363510" y="71345"/>
                    <a:pt x="4359232" y="67587"/>
                  </a:cubicBezTo>
                  <a:cubicBezTo>
                    <a:pt x="4354953" y="63829"/>
                    <a:pt x="4349465" y="61950"/>
                    <a:pt x="4342767" y="61950"/>
                  </a:cubicBezTo>
                  <a:close/>
                  <a:moveTo>
                    <a:pt x="3275967" y="61950"/>
                  </a:moveTo>
                  <a:cubicBezTo>
                    <a:pt x="3269121" y="61950"/>
                    <a:pt x="3263522" y="63885"/>
                    <a:pt x="3259168" y="67754"/>
                  </a:cubicBezTo>
                  <a:cubicBezTo>
                    <a:pt x="3254815" y="71624"/>
                    <a:pt x="3252415" y="77242"/>
                    <a:pt x="3251969" y="84609"/>
                  </a:cubicBezTo>
                  <a:lnTo>
                    <a:pt x="3299184" y="84609"/>
                  </a:lnTo>
                  <a:cubicBezTo>
                    <a:pt x="3298961" y="77019"/>
                    <a:pt x="3296710" y="71345"/>
                    <a:pt x="3292431" y="67587"/>
                  </a:cubicBezTo>
                  <a:cubicBezTo>
                    <a:pt x="3288153" y="63829"/>
                    <a:pt x="3282665" y="61950"/>
                    <a:pt x="3275967" y="61950"/>
                  </a:cubicBezTo>
                  <a:close/>
                  <a:moveTo>
                    <a:pt x="1866268" y="61950"/>
                  </a:moveTo>
                  <a:cubicBezTo>
                    <a:pt x="1859421" y="61950"/>
                    <a:pt x="1853822" y="63885"/>
                    <a:pt x="1849469" y="67754"/>
                  </a:cubicBezTo>
                  <a:cubicBezTo>
                    <a:pt x="1845115" y="71624"/>
                    <a:pt x="1842715" y="77242"/>
                    <a:pt x="1842269" y="84609"/>
                  </a:cubicBezTo>
                  <a:lnTo>
                    <a:pt x="1889485" y="84609"/>
                  </a:lnTo>
                  <a:cubicBezTo>
                    <a:pt x="1889261" y="77019"/>
                    <a:pt x="1887010" y="71345"/>
                    <a:pt x="1882732" y="67587"/>
                  </a:cubicBezTo>
                  <a:cubicBezTo>
                    <a:pt x="1878453" y="63829"/>
                    <a:pt x="1872965" y="61950"/>
                    <a:pt x="1866268" y="61950"/>
                  </a:cubicBezTo>
                  <a:close/>
                  <a:moveTo>
                    <a:pt x="1399543" y="61950"/>
                  </a:moveTo>
                  <a:cubicBezTo>
                    <a:pt x="1392696" y="61950"/>
                    <a:pt x="1387097" y="63885"/>
                    <a:pt x="1382744" y="67754"/>
                  </a:cubicBezTo>
                  <a:cubicBezTo>
                    <a:pt x="1378390" y="71624"/>
                    <a:pt x="1375990" y="77242"/>
                    <a:pt x="1375544" y="84609"/>
                  </a:cubicBezTo>
                  <a:lnTo>
                    <a:pt x="1422760" y="84609"/>
                  </a:lnTo>
                  <a:cubicBezTo>
                    <a:pt x="1422536" y="77019"/>
                    <a:pt x="1420285" y="71345"/>
                    <a:pt x="1416006" y="67587"/>
                  </a:cubicBezTo>
                  <a:cubicBezTo>
                    <a:pt x="1411728" y="63829"/>
                    <a:pt x="1406240" y="61950"/>
                    <a:pt x="1399543" y="61950"/>
                  </a:cubicBezTo>
                  <a:close/>
                  <a:moveTo>
                    <a:pt x="1028067" y="61950"/>
                  </a:moveTo>
                  <a:cubicBezTo>
                    <a:pt x="1021221" y="61950"/>
                    <a:pt x="1015622" y="63885"/>
                    <a:pt x="1011268" y="67754"/>
                  </a:cubicBezTo>
                  <a:cubicBezTo>
                    <a:pt x="1006915" y="71624"/>
                    <a:pt x="1004515" y="77242"/>
                    <a:pt x="1004069" y="84609"/>
                  </a:cubicBezTo>
                  <a:lnTo>
                    <a:pt x="1051285" y="84609"/>
                  </a:lnTo>
                  <a:cubicBezTo>
                    <a:pt x="1051061" y="77019"/>
                    <a:pt x="1048810" y="71345"/>
                    <a:pt x="1044531" y="67587"/>
                  </a:cubicBezTo>
                  <a:cubicBezTo>
                    <a:pt x="1040253" y="63829"/>
                    <a:pt x="1034765" y="61950"/>
                    <a:pt x="1028067" y="61950"/>
                  </a:cubicBezTo>
                  <a:close/>
                  <a:moveTo>
                    <a:pt x="847092" y="61950"/>
                  </a:moveTo>
                  <a:cubicBezTo>
                    <a:pt x="840246" y="61950"/>
                    <a:pt x="834647" y="63885"/>
                    <a:pt x="830293" y="67754"/>
                  </a:cubicBezTo>
                  <a:cubicBezTo>
                    <a:pt x="825940" y="71624"/>
                    <a:pt x="823540" y="77242"/>
                    <a:pt x="823094" y="84609"/>
                  </a:cubicBezTo>
                  <a:lnTo>
                    <a:pt x="870310" y="84609"/>
                  </a:lnTo>
                  <a:cubicBezTo>
                    <a:pt x="870086" y="77019"/>
                    <a:pt x="867835" y="71345"/>
                    <a:pt x="863557" y="67587"/>
                  </a:cubicBezTo>
                  <a:cubicBezTo>
                    <a:pt x="859278" y="63829"/>
                    <a:pt x="853790" y="61950"/>
                    <a:pt x="847092" y="61950"/>
                  </a:cubicBezTo>
                  <a:close/>
                  <a:moveTo>
                    <a:pt x="637542" y="61950"/>
                  </a:moveTo>
                  <a:cubicBezTo>
                    <a:pt x="630696" y="61950"/>
                    <a:pt x="625097" y="63885"/>
                    <a:pt x="620743" y="67754"/>
                  </a:cubicBezTo>
                  <a:cubicBezTo>
                    <a:pt x="616390" y="71624"/>
                    <a:pt x="613990" y="77242"/>
                    <a:pt x="613544" y="84609"/>
                  </a:cubicBezTo>
                  <a:lnTo>
                    <a:pt x="660760" y="84609"/>
                  </a:lnTo>
                  <a:cubicBezTo>
                    <a:pt x="660536" y="77019"/>
                    <a:pt x="658285" y="71345"/>
                    <a:pt x="654007" y="67587"/>
                  </a:cubicBezTo>
                  <a:cubicBezTo>
                    <a:pt x="649728" y="63829"/>
                    <a:pt x="644240" y="61950"/>
                    <a:pt x="637542" y="61950"/>
                  </a:cubicBezTo>
                  <a:close/>
                  <a:moveTo>
                    <a:pt x="5056435" y="43086"/>
                  </a:moveTo>
                  <a:lnTo>
                    <a:pt x="5086014" y="43086"/>
                  </a:lnTo>
                  <a:lnTo>
                    <a:pt x="5086014" y="152028"/>
                  </a:lnTo>
                  <a:lnTo>
                    <a:pt x="5056435" y="152028"/>
                  </a:lnTo>
                  <a:close/>
                  <a:moveTo>
                    <a:pt x="4488135" y="43086"/>
                  </a:moveTo>
                  <a:lnTo>
                    <a:pt x="4518943" y="43086"/>
                  </a:lnTo>
                  <a:lnTo>
                    <a:pt x="4544616" y="124458"/>
                  </a:lnTo>
                  <a:lnTo>
                    <a:pt x="4571070" y="43086"/>
                  </a:lnTo>
                  <a:lnTo>
                    <a:pt x="4600984" y="43086"/>
                  </a:lnTo>
                  <a:lnTo>
                    <a:pt x="4561470" y="152028"/>
                  </a:lnTo>
                  <a:lnTo>
                    <a:pt x="4527761" y="152028"/>
                  </a:lnTo>
                  <a:close/>
                  <a:moveTo>
                    <a:pt x="3170485" y="43086"/>
                  </a:moveTo>
                  <a:lnTo>
                    <a:pt x="3200065" y="43086"/>
                  </a:lnTo>
                  <a:lnTo>
                    <a:pt x="3200065" y="152028"/>
                  </a:lnTo>
                  <a:lnTo>
                    <a:pt x="3170485" y="152028"/>
                  </a:lnTo>
                  <a:close/>
                  <a:moveTo>
                    <a:pt x="2865685" y="43086"/>
                  </a:moveTo>
                  <a:lnTo>
                    <a:pt x="2895265" y="43086"/>
                  </a:lnTo>
                  <a:lnTo>
                    <a:pt x="2895265" y="152028"/>
                  </a:lnTo>
                  <a:lnTo>
                    <a:pt x="2865685" y="152028"/>
                  </a:lnTo>
                  <a:close/>
                  <a:moveTo>
                    <a:pt x="1560760" y="43086"/>
                  </a:moveTo>
                  <a:lnTo>
                    <a:pt x="1590340" y="43086"/>
                  </a:lnTo>
                  <a:lnTo>
                    <a:pt x="1590340" y="152028"/>
                  </a:lnTo>
                  <a:lnTo>
                    <a:pt x="1560760" y="152028"/>
                  </a:lnTo>
                  <a:close/>
                  <a:moveTo>
                    <a:pt x="1091729" y="43086"/>
                  </a:moveTo>
                  <a:lnTo>
                    <a:pt x="1123317" y="43086"/>
                  </a:lnTo>
                  <a:lnTo>
                    <a:pt x="1144601" y="78154"/>
                  </a:lnTo>
                  <a:lnTo>
                    <a:pt x="1165622" y="43086"/>
                  </a:lnTo>
                  <a:lnTo>
                    <a:pt x="1197211" y="43086"/>
                  </a:lnTo>
                  <a:lnTo>
                    <a:pt x="1162304" y="95446"/>
                  </a:lnTo>
                  <a:lnTo>
                    <a:pt x="1200559" y="152028"/>
                  </a:lnTo>
                  <a:lnTo>
                    <a:pt x="1168970" y="152028"/>
                  </a:lnTo>
                  <a:lnTo>
                    <a:pt x="1144196" y="112996"/>
                  </a:lnTo>
                  <a:lnTo>
                    <a:pt x="1119522" y="152028"/>
                  </a:lnTo>
                  <a:lnTo>
                    <a:pt x="1088045" y="152028"/>
                  </a:lnTo>
                  <a:lnTo>
                    <a:pt x="1126419" y="94975"/>
                  </a:lnTo>
                  <a:close/>
                  <a:moveTo>
                    <a:pt x="269007" y="43086"/>
                  </a:moveTo>
                  <a:lnTo>
                    <a:pt x="299033" y="43086"/>
                  </a:lnTo>
                  <a:lnTo>
                    <a:pt x="320018" y="119993"/>
                  </a:lnTo>
                  <a:lnTo>
                    <a:pt x="341002" y="43086"/>
                  </a:lnTo>
                  <a:lnTo>
                    <a:pt x="372033" y="43086"/>
                  </a:lnTo>
                  <a:lnTo>
                    <a:pt x="393464" y="119881"/>
                  </a:lnTo>
                  <a:lnTo>
                    <a:pt x="414114" y="43086"/>
                  </a:lnTo>
                  <a:lnTo>
                    <a:pt x="442131" y="43086"/>
                  </a:lnTo>
                  <a:lnTo>
                    <a:pt x="407863" y="152028"/>
                  </a:lnTo>
                  <a:lnTo>
                    <a:pt x="377614" y="152028"/>
                  </a:lnTo>
                  <a:lnTo>
                    <a:pt x="355625" y="73670"/>
                  </a:lnTo>
                  <a:lnTo>
                    <a:pt x="333412" y="152028"/>
                  </a:lnTo>
                  <a:lnTo>
                    <a:pt x="303274" y="152028"/>
                  </a:lnTo>
                  <a:close/>
                  <a:moveTo>
                    <a:pt x="5451983" y="41635"/>
                  </a:moveTo>
                  <a:lnTo>
                    <a:pt x="5454216" y="41635"/>
                  </a:lnTo>
                  <a:lnTo>
                    <a:pt x="5454216" y="66526"/>
                  </a:lnTo>
                  <a:lnTo>
                    <a:pt x="5451425" y="66526"/>
                  </a:lnTo>
                  <a:cubicBezTo>
                    <a:pt x="5447034" y="66526"/>
                    <a:pt x="5442830" y="66917"/>
                    <a:pt x="5438812" y="67698"/>
                  </a:cubicBezTo>
                  <a:cubicBezTo>
                    <a:pt x="5434794" y="68480"/>
                    <a:pt x="5431147" y="69819"/>
                    <a:pt x="5427873" y="71717"/>
                  </a:cubicBezTo>
                  <a:cubicBezTo>
                    <a:pt x="5424598" y="73614"/>
                    <a:pt x="5421771" y="76238"/>
                    <a:pt x="5419390" y="79586"/>
                  </a:cubicBezTo>
                  <a:lnTo>
                    <a:pt x="5419390" y="152028"/>
                  </a:lnTo>
                  <a:lnTo>
                    <a:pt x="5389810" y="152028"/>
                  </a:lnTo>
                  <a:lnTo>
                    <a:pt x="5389810" y="43086"/>
                  </a:lnTo>
                  <a:lnTo>
                    <a:pt x="5418162" y="43086"/>
                  </a:lnTo>
                  <a:lnTo>
                    <a:pt x="5418720" y="61950"/>
                  </a:lnTo>
                  <a:cubicBezTo>
                    <a:pt x="5421548" y="55402"/>
                    <a:pt x="5425789" y="50379"/>
                    <a:pt x="5431444" y="46881"/>
                  </a:cubicBezTo>
                  <a:cubicBezTo>
                    <a:pt x="5437100" y="43384"/>
                    <a:pt x="5443946" y="41635"/>
                    <a:pt x="5451983" y="41635"/>
                  </a:cubicBezTo>
                  <a:close/>
                  <a:moveTo>
                    <a:pt x="4480433" y="41635"/>
                  </a:moveTo>
                  <a:lnTo>
                    <a:pt x="4482666" y="41635"/>
                  </a:lnTo>
                  <a:lnTo>
                    <a:pt x="4482666" y="66526"/>
                  </a:lnTo>
                  <a:lnTo>
                    <a:pt x="4479875" y="66526"/>
                  </a:lnTo>
                  <a:cubicBezTo>
                    <a:pt x="4475485" y="66526"/>
                    <a:pt x="4471281" y="66917"/>
                    <a:pt x="4467262" y="67698"/>
                  </a:cubicBezTo>
                  <a:cubicBezTo>
                    <a:pt x="4463244" y="68480"/>
                    <a:pt x="4459598" y="69819"/>
                    <a:pt x="4456323" y="71717"/>
                  </a:cubicBezTo>
                  <a:cubicBezTo>
                    <a:pt x="4453049" y="73614"/>
                    <a:pt x="4450221" y="76238"/>
                    <a:pt x="4447840" y="79586"/>
                  </a:cubicBezTo>
                  <a:lnTo>
                    <a:pt x="4447840" y="152028"/>
                  </a:lnTo>
                  <a:lnTo>
                    <a:pt x="4418261" y="152028"/>
                  </a:lnTo>
                  <a:lnTo>
                    <a:pt x="4418261" y="43086"/>
                  </a:lnTo>
                  <a:lnTo>
                    <a:pt x="4446612" y="43086"/>
                  </a:lnTo>
                  <a:lnTo>
                    <a:pt x="4447170" y="61950"/>
                  </a:lnTo>
                  <a:cubicBezTo>
                    <a:pt x="4449998" y="55402"/>
                    <a:pt x="4454240" y="50379"/>
                    <a:pt x="4459895" y="46881"/>
                  </a:cubicBezTo>
                  <a:cubicBezTo>
                    <a:pt x="4465551" y="43384"/>
                    <a:pt x="4472397" y="41635"/>
                    <a:pt x="4480433" y="41635"/>
                  </a:cubicBezTo>
                  <a:close/>
                  <a:moveTo>
                    <a:pt x="2584958" y="41635"/>
                  </a:moveTo>
                  <a:lnTo>
                    <a:pt x="2587191" y="41635"/>
                  </a:lnTo>
                  <a:lnTo>
                    <a:pt x="2587191" y="66526"/>
                  </a:lnTo>
                  <a:lnTo>
                    <a:pt x="2584400" y="66526"/>
                  </a:lnTo>
                  <a:cubicBezTo>
                    <a:pt x="2580010" y="66526"/>
                    <a:pt x="2575805" y="66917"/>
                    <a:pt x="2571787" y="67698"/>
                  </a:cubicBezTo>
                  <a:cubicBezTo>
                    <a:pt x="2567769" y="68480"/>
                    <a:pt x="2564122" y="69819"/>
                    <a:pt x="2560848" y="71717"/>
                  </a:cubicBezTo>
                  <a:cubicBezTo>
                    <a:pt x="2557574" y="73614"/>
                    <a:pt x="2554746" y="76238"/>
                    <a:pt x="2552365" y="79586"/>
                  </a:cubicBezTo>
                  <a:lnTo>
                    <a:pt x="2552365" y="152028"/>
                  </a:lnTo>
                  <a:lnTo>
                    <a:pt x="2522785" y="152028"/>
                  </a:lnTo>
                  <a:lnTo>
                    <a:pt x="2522785" y="43086"/>
                  </a:lnTo>
                  <a:lnTo>
                    <a:pt x="2551137" y="43086"/>
                  </a:lnTo>
                  <a:lnTo>
                    <a:pt x="2551695" y="61950"/>
                  </a:lnTo>
                  <a:cubicBezTo>
                    <a:pt x="2554523" y="55402"/>
                    <a:pt x="2558765" y="50379"/>
                    <a:pt x="2564420" y="46881"/>
                  </a:cubicBezTo>
                  <a:cubicBezTo>
                    <a:pt x="2570076" y="43384"/>
                    <a:pt x="2576922" y="41635"/>
                    <a:pt x="2584958" y="41635"/>
                  </a:cubicBezTo>
                  <a:close/>
                  <a:moveTo>
                    <a:pt x="1537208" y="41635"/>
                  </a:moveTo>
                  <a:lnTo>
                    <a:pt x="1539441" y="41635"/>
                  </a:lnTo>
                  <a:lnTo>
                    <a:pt x="1539441" y="66526"/>
                  </a:lnTo>
                  <a:lnTo>
                    <a:pt x="1536650" y="66526"/>
                  </a:lnTo>
                  <a:cubicBezTo>
                    <a:pt x="1532260" y="66526"/>
                    <a:pt x="1528056" y="66917"/>
                    <a:pt x="1524037" y="67698"/>
                  </a:cubicBezTo>
                  <a:cubicBezTo>
                    <a:pt x="1520019" y="68480"/>
                    <a:pt x="1516373" y="69819"/>
                    <a:pt x="1513098" y="71717"/>
                  </a:cubicBezTo>
                  <a:cubicBezTo>
                    <a:pt x="1509824" y="73614"/>
                    <a:pt x="1506996" y="76238"/>
                    <a:pt x="1504615" y="79586"/>
                  </a:cubicBezTo>
                  <a:lnTo>
                    <a:pt x="1504615" y="152028"/>
                  </a:lnTo>
                  <a:lnTo>
                    <a:pt x="1475036" y="152028"/>
                  </a:lnTo>
                  <a:lnTo>
                    <a:pt x="1475036" y="43086"/>
                  </a:lnTo>
                  <a:lnTo>
                    <a:pt x="1503387" y="43086"/>
                  </a:lnTo>
                  <a:lnTo>
                    <a:pt x="1503945" y="61950"/>
                  </a:lnTo>
                  <a:cubicBezTo>
                    <a:pt x="1506773" y="55402"/>
                    <a:pt x="1511015" y="50379"/>
                    <a:pt x="1516670" y="46881"/>
                  </a:cubicBezTo>
                  <a:cubicBezTo>
                    <a:pt x="1522326" y="43384"/>
                    <a:pt x="1529172" y="41635"/>
                    <a:pt x="1537208" y="41635"/>
                  </a:cubicBezTo>
                  <a:close/>
                  <a:moveTo>
                    <a:pt x="775208" y="41635"/>
                  </a:moveTo>
                  <a:lnTo>
                    <a:pt x="777441" y="41635"/>
                  </a:lnTo>
                  <a:lnTo>
                    <a:pt x="777441" y="66526"/>
                  </a:lnTo>
                  <a:lnTo>
                    <a:pt x="774650" y="66526"/>
                  </a:lnTo>
                  <a:cubicBezTo>
                    <a:pt x="770260" y="66526"/>
                    <a:pt x="766056" y="66917"/>
                    <a:pt x="762037" y="67698"/>
                  </a:cubicBezTo>
                  <a:cubicBezTo>
                    <a:pt x="758019" y="68480"/>
                    <a:pt x="754372" y="69819"/>
                    <a:pt x="751098" y="71717"/>
                  </a:cubicBezTo>
                  <a:cubicBezTo>
                    <a:pt x="747824" y="73614"/>
                    <a:pt x="744996" y="76238"/>
                    <a:pt x="742615" y="79586"/>
                  </a:cubicBezTo>
                  <a:lnTo>
                    <a:pt x="742615" y="152028"/>
                  </a:lnTo>
                  <a:lnTo>
                    <a:pt x="713035" y="152028"/>
                  </a:lnTo>
                  <a:lnTo>
                    <a:pt x="713035" y="43086"/>
                  </a:lnTo>
                  <a:lnTo>
                    <a:pt x="741387" y="43086"/>
                  </a:lnTo>
                  <a:lnTo>
                    <a:pt x="741945" y="61950"/>
                  </a:lnTo>
                  <a:cubicBezTo>
                    <a:pt x="744773" y="55402"/>
                    <a:pt x="749015" y="50379"/>
                    <a:pt x="754670" y="46881"/>
                  </a:cubicBezTo>
                  <a:cubicBezTo>
                    <a:pt x="760326" y="43384"/>
                    <a:pt x="767172" y="41635"/>
                    <a:pt x="775208" y="41635"/>
                  </a:cubicBezTo>
                  <a:close/>
                  <a:moveTo>
                    <a:pt x="5665998" y="41523"/>
                  </a:moveTo>
                  <a:cubicBezTo>
                    <a:pt x="5677086" y="41523"/>
                    <a:pt x="5685680" y="44891"/>
                    <a:pt x="5691782" y="51625"/>
                  </a:cubicBezTo>
                  <a:cubicBezTo>
                    <a:pt x="5697884" y="58360"/>
                    <a:pt x="5700935" y="68201"/>
                    <a:pt x="5700935" y="81149"/>
                  </a:cubicBezTo>
                  <a:lnTo>
                    <a:pt x="5700935" y="152028"/>
                  </a:lnTo>
                  <a:lnTo>
                    <a:pt x="5671579" y="152028"/>
                  </a:lnTo>
                  <a:lnTo>
                    <a:pt x="5671579" y="84944"/>
                  </a:lnTo>
                  <a:cubicBezTo>
                    <a:pt x="5671579" y="81000"/>
                    <a:pt x="5671020" y="77540"/>
                    <a:pt x="5669904" y="74563"/>
                  </a:cubicBezTo>
                  <a:cubicBezTo>
                    <a:pt x="5668788" y="71587"/>
                    <a:pt x="5667021" y="69280"/>
                    <a:pt x="5664602" y="67643"/>
                  </a:cubicBezTo>
                  <a:cubicBezTo>
                    <a:pt x="5662184" y="66006"/>
                    <a:pt x="5659003" y="65187"/>
                    <a:pt x="5655059" y="65187"/>
                  </a:cubicBezTo>
                  <a:cubicBezTo>
                    <a:pt x="5649180" y="65187"/>
                    <a:pt x="5644138" y="66564"/>
                    <a:pt x="5639934" y="69317"/>
                  </a:cubicBezTo>
                  <a:cubicBezTo>
                    <a:pt x="5635730" y="72070"/>
                    <a:pt x="5632065" y="75419"/>
                    <a:pt x="5628940" y="79363"/>
                  </a:cubicBezTo>
                  <a:lnTo>
                    <a:pt x="5628940" y="152028"/>
                  </a:lnTo>
                  <a:lnTo>
                    <a:pt x="5599360" y="152028"/>
                  </a:lnTo>
                  <a:lnTo>
                    <a:pt x="5599360" y="43086"/>
                  </a:lnTo>
                  <a:lnTo>
                    <a:pt x="5627824" y="43086"/>
                  </a:lnTo>
                  <a:lnTo>
                    <a:pt x="5628382" y="59383"/>
                  </a:lnTo>
                  <a:cubicBezTo>
                    <a:pt x="5632028" y="54695"/>
                    <a:pt x="5636828" y="50546"/>
                    <a:pt x="5642780" y="46937"/>
                  </a:cubicBezTo>
                  <a:cubicBezTo>
                    <a:pt x="5648734" y="43328"/>
                    <a:pt x="5656473" y="41523"/>
                    <a:pt x="5665998" y="41523"/>
                  </a:cubicBezTo>
                  <a:close/>
                  <a:moveTo>
                    <a:pt x="3665748" y="41523"/>
                  </a:moveTo>
                  <a:cubicBezTo>
                    <a:pt x="3676836" y="41523"/>
                    <a:pt x="3685431" y="44891"/>
                    <a:pt x="3691533" y="51625"/>
                  </a:cubicBezTo>
                  <a:cubicBezTo>
                    <a:pt x="3697635" y="58360"/>
                    <a:pt x="3700686" y="68201"/>
                    <a:pt x="3700686" y="81149"/>
                  </a:cubicBezTo>
                  <a:lnTo>
                    <a:pt x="3700686" y="152028"/>
                  </a:lnTo>
                  <a:lnTo>
                    <a:pt x="3671329" y="152028"/>
                  </a:lnTo>
                  <a:lnTo>
                    <a:pt x="3671329" y="84944"/>
                  </a:lnTo>
                  <a:cubicBezTo>
                    <a:pt x="3671329" y="81000"/>
                    <a:pt x="3670771" y="77540"/>
                    <a:pt x="3669655" y="74563"/>
                  </a:cubicBezTo>
                  <a:cubicBezTo>
                    <a:pt x="3668539" y="71587"/>
                    <a:pt x="3666771" y="69280"/>
                    <a:pt x="3664353" y="67643"/>
                  </a:cubicBezTo>
                  <a:cubicBezTo>
                    <a:pt x="3661934" y="66006"/>
                    <a:pt x="3658753" y="65187"/>
                    <a:pt x="3654809" y="65187"/>
                  </a:cubicBezTo>
                  <a:cubicBezTo>
                    <a:pt x="3648931" y="65187"/>
                    <a:pt x="3643889" y="66564"/>
                    <a:pt x="3639685" y="69317"/>
                  </a:cubicBezTo>
                  <a:cubicBezTo>
                    <a:pt x="3635480" y="72070"/>
                    <a:pt x="3631815" y="75419"/>
                    <a:pt x="3628690" y="79363"/>
                  </a:cubicBezTo>
                  <a:lnTo>
                    <a:pt x="3628690" y="152028"/>
                  </a:lnTo>
                  <a:lnTo>
                    <a:pt x="3599110" y="152028"/>
                  </a:lnTo>
                  <a:lnTo>
                    <a:pt x="3599110" y="43086"/>
                  </a:lnTo>
                  <a:lnTo>
                    <a:pt x="3627574" y="43086"/>
                  </a:lnTo>
                  <a:lnTo>
                    <a:pt x="3628132" y="59383"/>
                  </a:lnTo>
                  <a:cubicBezTo>
                    <a:pt x="3631778" y="54695"/>
                    <a:pt x="3636578" y="50546"/>
                    <a:pt x="3642531" y="46937"/>
                  </a:cubicBezTo>
                  <a:cubicBezTo>
                    <a:pt x="3648484" y="43328"/>
                    <a:pt x="3656223" y="41523"/>
                    <a:pt x="3665748" y="41523"/>
                  </a:cubicBezTo>
                  <a:close/>
                  <a:moveTo>
                    <a:pt x="2675595" y="41523"/>
                  </a:moveTo>
                  <a:cubicBezTo>
                    <a:pt x="2686534" y="41523"/>
                    <a:pt x="2694924" y="44965"/>
                    <a:pt x="2700765" y="51848"/>
                  </a:cubicBezTo>
                  <a:lnTo>
                    <a:pt x="2706081" y="61949"/>
                  </a:lnTo>
                  <a:lnTo>
                    <a:pt x="2705732" y="60164"/>
                  </a:lnTo>
                  <a:cubicBezTo>
                    <a:pt x="2710420" y="55178"/>
                    <a:pt x="2716169" y="50825"/>
                    <a:pt x="2722978" y="47104"/>
                  </a:cubicBezTo>
                  <a:cubicBezTo>
                    <a:pt x="2729787" y="43384"/>
                    <a:pt x="2737805" y="41523"/>
                    <a:pt x="2747032" y="41523"/>
                  </a:cubicBezTo>
                  <a:cubicBezTo>
                    <a:pt x="2757897" y="41523"/>
                    <a:pt x="2766287" y="44965"/>
                    <a:pt x="2772203" y="51848"/>
                  </a:cubicBezTo>
                  <a:cubicBezTo>
                    <a:pt x="2778119" y="58732"/>
                    <a:pt x="2781077" y="68498"/>
                    <a:pt x="2781077" y="81149"/>
                  </a:cubicBezTo>
                  <a:lnTo>
                    <a:pt x="2781077" y="152028"/>
                  </a:lnTo>
                  <a:lnTo>
                    <a:pt x="2751497" y="152028"/>
                  </a:lnTo>
                  <a:lnTo>
                    <a:pt x="2751497" y="84944"/>
                  </a:lnTo>
                  <a:cubicBezTo>
                    <a:pt x="2751497" y="81000"/>
                    <a:pt x="2750957" y="77540"/>
                    <a:pt x="2749878" y="74563"/>
                  </a:cubicBezTo>
                  <a:cubicBezTo>
                    <a:pt x="2748799" y="71587"/>
                    <a:pt x="2747051" y="69280"/>
                    <a:pt x="2744632" y="67643"/>
                  </a:cubicBezTo>
                  <a:cubicBezTo>
                    <a:pt x="2742214" y="66006"/>
                    <a:pt x="2739070" y="65187"/>
                    <a:pt x="2735200" y="65187"/>
                  </a:cubicBezTo>
                  <a:cubicBezTo>
                    <a:pt x="2729470" y="65187"/>
                    <a:pt x="2724541" y="66452"/>
                    <a:pt x="2720411" y="68982"/>
                  </a:cubicBezTo>
                  <a:cubicBezTo>
                    <a:pt x="2716281" y="71512"/>
                    <a:pt x="2712578" y="74675"/>
                    <a:pt x="2709304" y="78470"/>
                  </a:cubicBezTo>
                  <a:lnTo>
                    <a:pt x="2708925" y="76529"/>
                  </a:lnTo>
                  <a:lnTo>
                    <a:pt x="2709527" y="81149"/>
                  </a:lnTo>
                  <a:lnTo>
                    <a:pt x="2709527" y="152028"/>
                  </a:lnTo>
                  <a:lnTo>
                    <a:pt x="2679948" y="152028"/>
                  </a:lnTo>
                  <a:lnTo>
                    <a:pt x="2679948" y="84944"/>
                  </a:lnTo>
                  <a:cubicBezTo>
                    <a:pt x="2679948" y="81000"/>
                    <a:pt x="2679408" y="77540"/>
                    <a:pt x="2678329" y="74563"/>
                  </a:cubicBezTo>
                  <a:cubicBezTo>
                    <a:pt x="2677250" y="71587"/>
                    <a:pt x="2675502" y="69280"/>
                    <a:pt x="2673083" y="67643"/>
                  </a:cubicBezTo>
                  <a:cubicBezTo>
                    <a:pt x="2670665" y="66006"/>
                    <a:pt x="2667521" y="65187"/>
                    <a:pt x="2663651" y="65187"/>
                  </a:cubicBezTo>
                  <a:cubicBezTo>
                    <a:pt x="2657921" y="65187"/>
                    <a:pt x="2653010" y="66564"/>
                    <a:pt x="2648917" y="69317"/>
                  </a:cubicBezTo>
                  <a:cubicBezTo>
                    <a:pt x="2644824" y="72070"/>
                    <a:pt x="2641215" y="75419"/>
                    <a:pt x="2638090" y="79363"/>
                  </a:cubicBezTo>
                  <a:lnTo>
                    <a:pt x="2638090" y="152028"/>
                  </a:lnTo>
                  <a:lnTo>
                    <a:pt x="2608510" y="152028"/>
                  </a:lnTo>
                  <a:lnTo>
                    <a:pt x="2608510" y="43086"/>
                  </a:lnTo>
                  <a:lnTo>
                    <a:pt x="2636974" y="43086"/>
                  </a:lnTo>
                  <a:lnTo>
                    <a:pt x="2637532" y="59383"/>
                  </a:lnTo>
                  <a:cubicBezTo>
                    <a:pt x="2641104" y="54695"/>
                    <a:pt x="2646034" y="50546"/>
                    <a:pt x="2652322" y="46937"/>
                  </a:cubicBezTo>
                  <a:cubicBezTo>
                    <a:pt x="2658610" y="43328"/>
                    <a:pt x="2666367" y="41523"/>
                    <a:pt x="2675595" y="41523"/>
                  </a:cubicBezTo>
                  <a:close/>
                  <a:moveTo>
                    <a:pt x="2008398" y="41523"/>
                  </a:moveTo>
                  <a:cubicBezTo>
                    <a:pt x="2019486" y="41523"/>
                    <a:pt x="2028081" y="44891"/>
                    <a:pt x="2034183" y="51625"/>
                  </a:cubicBezTo>
                  <a:cubicBezTo>
                    <a:pt x="2040285" y="58360"/>
                    <a:pt x="2043336" y="68201"/>
                    <a:pt x="2043336" y="81149"/>
                  </a:cubicBezTo>
                  <a:lnTo>
                    <a:pt x="2043336" y="152028"/>
                  </a:lnTo>
                  <a:lnTo>
                    <a:pt x="2013979" y="152028"/>
                  </a:lnTo>
                  <a:lnTo>
                    <a:pt x="2013979" y="84944"/>
                  </a:lnTo>
                  <a:cubicBezTo>
                    <a:pt x="2013979" y="81000"/>
                    <a:pt x="2013421" y="77540"/>
                    <a:pt x="2012305" y="74563"/>
                  </a:cubicBezTo>
                  <a:cubicBezTo>
                    <a:pt x="2011189" y="71587"/>
                    <a:pt x="2009422" y="69280"/>
                    <a:pt x="2007003" y="67643"/>
                  </a:cubicBezTo>
                  <a:cubicBezTo>
                    <a:pt x="2004585" y="66006"/>
                    <a:pt x="2001403" y="65187"/>
                    <a:pt x="1997459" y="65187"/>
                  </a:cubicBezTo>
                  <a:cubicBezTo>
                    <a:pt x="1991581" y="65187"/>
                    <a:pt x="1986539" y="66564"/>
                    <a:pt x="1982335" y="69317"/>
                  </a:cubicBezTo>
                  <a:cubicBezTo>
                    <a:pt x="1978130" y="72070"/>
                    <a:pt x="1974465" y="75419"/>
                    <a:pt x="1971340" y="79363"/>
                  </a:cubicBezTo>
                  <a:lnTo>
                    <a:pt x="1971340" y="152028"/>
                  </a:lnTo>
                  <a:lnTo>
                    <a:pt x="1941761" y="152028"/>
                  </a:lnTo>
                  <a:lnTo>
                    <a:pt x="1941761" y="43086"/>
                  </a:lnTo>
                  <a:lnTo>
                    <a:pt x="1970224" y="43086"/>
                  </a:lnTo>
                  <a:lnTo>
                    <a:pt x="1970782" y="59383"/>
                  </a:lnTo>
                  <a:cubicBezTo>
                    <a:pt x="1974428" y="54695"/>
                    <a:pt x="1979228" y="50546"/>
                    <a:pt x="1985181" y="46937"/>
                  </a:cubicBezTo>
                  <a:cubicBezTo>
                    <a:pt x="1991134" y="43328"/>
                    <a:pt x="1998873" y="41523"/>
                    <a:pt x="2008398" y="41523"/>
                  </a:cubicBezTo>
                  <a:close/>
                  <a:moveTo>
                    <a:pt x="1684995" y="41523"/>
                  </a:moveTo>
                  <a:cubicBezTo>
                    <a:pt x="1695934" y="41523"/>
                    <a:pt x="1704324" y="44965"/>
                    <a:pt x="1710165" y="51848"/>
                  </a:cubicBezTo>
                  <a:lnTo>
                    <a:pt x="1715481" y="61949"/>
                  </a:lnTo>
                  <a:lnTo>
                    <a:pt x="1715133" y="60164"/>
                  </a:lnTo>
                  <a:cubicBezTo>
                    <a:pt x="1719821" y="55178"/>
                    <a:pt x="1725569" y="50825"/>
                    <a:pt x="1732378" y="47104"/>
                  </a:cubicBezTo>
                  <a:cubicBezTo>
                    <a:pt x="1739187" y="43384"/>
                    <a:pt x="1747205" y="41523"/>
                    <a:pt x="1756432" y="41523"/>
                  </a:cubicBezTo>
                  <a:cubicBezTo>
                    <a:pt x="1767297" y="41523"/>
                    <a:pt x="1775687" y="44965"/>
                    <a:pt x="1781603" y="51848"/>
                  </a:cubicBezTo>
                  <a:cubicBezTo>
                    <a:pt x="1787519" y="58732"/>
                    <a:pt x="1790477" y="68498"/>
                    <a:pt x="1790477" y="81149"/>
                  </a:cubicBezTo>
                  <a:lnTo>
                    <a:pt x="1790477" y="152028"/>
                  </a:lnTo>
                  <a:lnTo>
                    <a:pt x="1760897" y="152028"/>
                  </a:lnTo>
                  <a:lnTo>
                    <a:pt x="1760897" y="84944"/>
                  </a:lnTo>
                  <a:cubicBezTo>
                    <a:pt x="1760897" y="81000"/>
                    <a:pt x="1760358" y="77540"/>
                    <a:pt x="1759279" y="74563"/>
                  </a:cubicBezTo>
                  <a:cubicBezTo>
                    <a:pt x="1758200" y="71587"/>
                    <a:pt x="1756451" y="69280"/>
                    <a:pt x="1754032" y="67643"/>
                  </a:cubicBezTo>
                  <a:cubicBezTo>
                    <a:pt x="1751614" y="66006"/>
                    <a:pt x="1748470" y="65187"/>
                    <a:pt x="1744601" y="65187"/>
                  </a:cubicBezTo>
                  <a:cubicBezTo>
                    <a:pt x="1738871" y="65187"/>
                    <a:pt x="1733941" y="66452"/>
                    <a:pt x="1729811" y="68982"/>
                  </a:cubicBezTo>
                  <a:cubicBezTo>
                    <a:pt x="1725681" y="71512"/>
                    <a:pt x="1721979" y="74675"/>
                    <a:pt x="1718704" y="78470"/>
                  </a:cubicBezTo>
                  <a:lnTo>
                    <a:pt x="1718326" y="76530"/>
                  </a:lnTo>
                  <a:lnTo>
                    <a:pt x="1718928" y="81149"/>
                  </a:lnTo>
                  <a:lnTo>
                    <a:pt x="1718928" y="152028"/>
                  </a:lnTo>
                  <a:lnTo>
                    <a:pt x="1689348" y="152028"/>
                  </a:lnTo>
                  <a:lnTo>
                    <a:pt x="1689348" y="84944"/>
                  </a:lnTo>
                  <a:cubicBezTo>
                    <a:pt x="1689348" y="81000"/>
                    <a:pt x="1688809" y="77540"/>
                    <a:pt x="1687730" y="74563"/>
                  </a:cubicBezTo>
                  <a:cubicBezTo>
                    <a:pt x="1686651" y="71587"/>
                    <a:pt x="1684902" y="69280"/>
                    <a:pt x="1682483" y="67643"/>
                  </a:cubicBezTo>
                  <a:cubicBezTo>
                    <a:pt x="1680065" y="66006"/>
                    <a:pt x="1676921" y="65187"/>
                    <a:pt x="1673051" y="65187"/>
                  </a:cubicBezTo>
                  <a:cubicBezTo>
                    <a:pt x="1667322" y="65187"/>
                    <a:pt x="1662410" y="66564"/>
                    <a:pt x="1658317" y="69317"/>
                  </a:cubicBezTo>
                  <a:cubicBezTo>
                    <a:pt x="1654225" y="72070"/>
                    <a:pt x="1650615" y="75419"/>
                    <a:pt x="1647490" y="79363"/>
                  </a:cubicBezTo>
                  <a:lnTo>
                    <a:pt x="1647490" y="152028"/>
                  </a:lnTo>
                  <a:lnTo>
                    <a:pt x="1617911" y="152028"/>
                  </a:lnTo>
                  <a:lnTo>
                    <a:pt x="1617911" y="43086"/>
                  </a:lnTo>
                  <a:lnTo>
                    <a:pt x="1646374" y="43086"/>
                  </a:lnTo>
                  <a:lnTo>
                    <a:pt x="1646932" y="59383"/>
                  </a:lnTo>
                  <a:cubicBezTo>
                    <a:pt x="1650504" y="54695"/>
                    <a:pt x="1655434" y="50546"/>
                    <a:pt x="1661722" y="46937"/>
                  </a:cubicBezTo>
                  <a:cubicBezTo>
                    <a:pt x="1668010" y="43328"/>
                    <a:pt x="1675767" y="41523"/>
                    <a:pt x="1684995" y="41523"/>
                  </a:cubicBezTo>
                  <a:close/>
                  <a:moveTo>
                    <a:pt x="5904867" y="41412"/>
                  </a:moveTo>
                  <a:cubicBezTo>
                    <a:pt x="5921089" y="41412"/>
                    <a:pt x="5933907" y="46156"/>
                    <a:pt x="5943320" y="55643"/>
                  </a:cubicBezTo>
                  <a:cubicBezTo>
                    <a:pt x="5952734" y="65131"/>
                    <a:pt x="5957440" y="78656"/>
                    <a:pt x="5957440" y="96218"/>
                  </a:cubicBezTo>
                  <a:cubicBezTo>
                    <a:pt x="5957440" y="97111"/>
                    <a:pt x="5957403" y="98320"/>
                    <a:pt x="5957329" y="99845"/>
                  </a:cubicBezTo>
                  <a:cubicBezTo>
                    <a:pt x="5957254" y="101371"/>
                    <a:pt x="5957143" y="102543"/>
                    <a:pt x="5956994" y="103361"/>
                  </a:cubicBezTo>
                  <a:lnTo>
                    <a:pt x="5880534" y="103361"/>
                  </a:lnTo>
                  <a:cubicBezTo>
                    <a:pt x="5880682" y="108496"/>
                    <a:pt x="5881631" y="113296"/>
                    <a:pt x="5883380" y="117761"/>
                  </a:cubicBezTo>
                  <a:cubicBezTo>
                    <a:pt x="5885128" y="122225"/>
                    <a:pt x="5887900" y="125816"/>
                    <a:pt x="5891696" y="128532"/>
                  </a:cubicBezTo>
                  <a:cubicBezTo>
                    <a:pt x="5895490" y="131248"/>
                    <a:pt x="5900476" y="132606"/>
                    <a:pt x="5906653" y="132606"/>
                  </a:cubicBezTo>
                  <a:cubicBezTo>
                    <a:pt x="5913052" y="132606"/>
                    <a:pt x="5918187" y="131211"/>
                    <a:pt x="5922056" y="128420"/>
                  </a:cubicBezTo>
                  <a:cubicBezTo>
                    <a:pt x="5925926" y="125630"/>
                    <a:pt x="5927898" y="121481"/>
                    <a:pt x="5927972" y="115975"/>
                  </a:cubicBezTo>
                  <a:lnTo>
                    <a:pt x="5957106" y="115975"/>
                  </a:lnTo>
                  <a:cubicBezTo>
                    <a:pt x="5956734" y="124458"/>
                    <a:pt x="5954408" y="131527"/>
                    <a:pt x="5950129" y="137183"/>
                  </a:cubicBezTo>
                  <a:cubicBezTo>
                    <a:pt x="5945850" y="142838"/>
                    <a:pt x="5940009" y="147061"/>
                    <a:pt x="5932604" y="149852"/>
                  </a:cubicBezTo>
                  <a:cubicBezTo>
                    <a:pt x="5925200" y="152642"/>
                    <a:pt x="5916550" y="154037"/>
                    <a:pt x="5906653" y="154037"/>
                  </a:cubicBezTo>
                  <a:cubicBezTo>
                    <a:pt x="5894524" y="154037"/>
                    <a:pt x="5884328" y="151786"/>
                    <a:pt x="5876068" y="147284"/>
                  </a:cubicBezTo>
                  <a:cubicBezTo>
                    <a:pt x="5867808" y="142782"/>
                    <a:pt x="5861558" y="136290"/>
                    <a:pt x="5857316" y="127806"/>
                  </a:cubicBezTo>
                  <a:cubicBezTo>
                    <a:pt x="5853074" y="119323"/>
                    <a:pt x="5850954" y="109129"/>
                    <a:pt x="5850954" y="97222"/>
                  </a:cubicBezTo>
                  <a:cubicBezTo>
                    <a:pt x="5850954" y="85688"/>
                    <a:pt x="5853019" y="75754"/>
                    <a:pt x="5857149" y="67419"/>
                  </a:cubicBezTo>
                  <a:cubicBezTo>
                    <a:pt x="5861279" y="59085"/>
                    <a:pt x="5867344" y="52667"/>
                    <a:pt x="5875343" y="48165"/>
                  </a:cubicBezTo>
                  <a:cubicBezTo>
                    <a:pt x="5883342" y="43663"/>
                    <a:pt x="5893184" y="41412"/>
                    <a:pt x="5904867" y="41412"/>
                  </a:cubicBezTo>
                  <a:close/>
                  <a:moveTo>
                    <a:pt x="5781600" y="41412"/>
                  </a:moveTo>
                  <a:cubicBezTo>
                    <a:pt x="5790828" y="41412"/>
                    <a:pt x="5799162" y="42937"/>
                    <a:pt x="5806603" y="45988"/>
                  </a:cubicBezTo>
                  <a:cubicBezTo>
                    <a:pt x="5814044" y="49039"/>
                    <a:pt x="5819960" y="53597"/>
                    <a:pt x="5824351" y="59662"/>
                  </a:cubicBezTo>
                  <a:cubicBezTo>
                    <a:pt x="5828742" y="65727"/>
                    <a:pt x="5830974" y="73373"/>
                    <a:pt x="5831048" y="82600"/>
                  </a:cubicBezTo>
                  <a:lnTo>
                    <a:pt x="5802362" y="82600"/>
                  </a:lnTo>
                  <a:cubicBezTo>
                    <a:pt x="5802212" y="77019"/>
                    <a:pt x="5800352" y="72573"/>
                    <a:pt x="5796780" y="69261"/>
                  </a:cubicBezTo>
                  <a:cubicBezTo>
                    <a:pt x="5793208" y="65950"/>
                    <a:pt x="5788186" y="64294"/>
                    <a:pt x="5781712" y="64294"/>
                  </a:cubicBezTo>
                  <a:cubicBezTo>
                    <a:pt x="5773154" y="64294"/>
                    <a:pt x="5766959" y="67233"/>
                    <a:pt x="5763126" y="73112"/>
                  </a:cubicBezTo>
                  <a:cubicBezTo>
                    <a:pt x="5759294" y="78991"/>
                    <a:pt x="5757378" y="87288"/>
                    <a:pt x="5757378" y="98004"/>
                  </a:cubicBezTo>
                  <a:cubicBezTo>
                    <a:pt x="5757378" y="104924"/>
                    <a:pt x="5758216" y="110821"/>
                    <a:pt x="5759890" y="115696"/>
                  </a:cubicBezTo>
                  <a:cubicBezTo>
                    <a:pt x="5761564" y="120570"/>
                    <a:pt x="5764206" y="124290"/>
                    <a:pt x="5767815" y="126858"/>
                  </a:cubicBezTo>
                  <a:cubicBezTo>
                    <a:pt x="5771424" y="129425"/>
                    <a:pt x="5776056" y="130709"/>
                    <a:pt x="5781712" y="130709"/>
                  </a:cubicBezTo>
                  <a:cubicBezTo>
                    <a:pt x="5788334" y="130709"/>
                    <a:pt x="5793562" y="128904"/>
                    <a:pt x="5797394" y="125295"/>
                  </a:cubicBezTo>
                  <a:cubicBezTo>
                    <a:pt x="5801226" y="121686"/>
                    <a:pt x="5803218" y="116570"/>
                    <a:pt x="5803366" y="109947"/>
                  </a:cubicBezTo>
                  <a:lnTo>
                    <a:pt x="5832052" y="109947"/>
                  </a:lnTo>
                  <a:cubicBezTo>
                    <a:pt x="5831830" y="119398"/>
                    <a:pt x="5829542" y="127360"/>
                    <a:pt x="5825188" y="133834"/>
                  </a:cubicBezTo>
                  <a:cubicBezTo>
                    <a:pt x="5820835" y="140308"/>
                    <a:pt x="5814900" y="145219"/>
                    <a:pt x="5807384" y="148568"/>
                  </a:cubicBezTo>
                  <a:cubicBezTo>
                    <a:pt x="5799868" y="151917"/>
                    <a:pt x="5791274" y="153591"/>
                    <a:pt x="5781600" y="153591"/>
                  </a:cubicBezTo>
                  <a:cubicBezTo>
                    <a:pt x="5771480" y="153591"/>
                    <a:pt x="5762290" y="151656"/>
                    <a:pt x="5754030" y="147787"/>
                  </a:cubicBezTo>
                  <a:cubicBezTo>
                    <a:pt x="5745770" y="143917"/>
                    <a:pt x="5739221" y="137890"/>
                    <a:pt x="5734384" y="129704"/>
                  </a:cubicBezTo>
                  <a:cubicBezTo>
                    <a:pt x="5729548" y="121518"/>
                    <a:pt x="5727129" y="110952"/>
                    <a:pt x="5727129" y="98004"/>
                  </a:cubicBezTo>
                  <a:cubicBezTo>
                    <a:pt x="5727129" y="85056"/>
                    <a:pt x="5729436" y="74414"/>
                    <a:pt x="5734050" y="66080"/>
                  </a:cubicBezTo>
                  <a:cubicBezTo>
                    <a:pt x="5738663" y="57746"/>
                    <a:pt x="5745082" y="51551"/>
                    <a:pt x="5753304" y="47495"/>
                  </a:cubicBezTo>
                  <a:cubicBezTo>
                    <a:pt x="5761527" y="43440"/>
                    <a:pt x="5770959" y="41412"/>
                    <a:pt x="5781600" y="41412"/>
                  </a:cubicBezTo>
                  <a:close/>
                  <a:moveTo>
                    <a:pt x="5523867" y="41412"/>
                  </a:moveTo>
                  <a:cubicBezTo>
                    <a:pt x="5540089" y="41412"/>
                    <a:pt x="5552907" y="46156"/>
                    <a:pt x="5562320" y="55643"/>
                  </a:cubicBezTo>
                  <a:cubicBezTo>
                    <a:pt x="5571734" y="65131"/>
                    <a:pt x="5576440" y="78656"/>
                    <a:pt x="5576440" y="96218"/>
                  </a:cubicBezTo>
                  <a:cubicBezTo>
                    <a:pt x="5576440" y="97111"/>
                    <a:pt x="5576403" y="98320"/>
                    <a:pt x="5576329" y="99845"/>
                  </a:cubicBezTo>
                  <a:cubicBezTo>
                    <a:pt x="5576254" y="101371"/>
                    <a:pt x="5576143" y="102543"/>
                    <a:pt x="5575994" y="103361"/>
                  </a:cubicBezTo>
                  <a:lnTo>
                    <a:pt x="5499534" y="103361"/>
                  </a:lnTo>
                  <a:cubicBezTo>
                    <a:pt x="5499682" y="108496"/>
                    <a:pt x="5500631" y="113296"/>
                    <a:pt x="5502380" y="117761"/>
                  </a:cubicBezTo>
                  <a:cubicBezTo>
                    <a:pt x="5504128" y="122225"/>
                    <a:pt x="5506900" y="125816"/>
                    <a:pt x="5510696" y="128532"/>
                  </a:cubicBezTo>
                  <a:cubicBezTo>
                    <a:pt x="5514490" y="131248"/>
                    <a:pt x="5519476" y="132606"/>
                    <a:pt x="5525653" y="132606"/>
                  </a:cubicBezTo>
                  <a:cubicBezTo>
                    <a:pt x="5532052" y="132606"/>
                    <a:pt x="5537187" y="131211"/>
                    <a:pt x="5541056" y="128420"/>
                  </a:cubicBezTo>
                  <a:cubicBezTo>
                    <a:pt x="5544926" y="125630"/>
                    <a:pt x="5546898" y="121481"/>
                    <a:pt x="5546972" y="115975"/>
                  </a:cubicBezTo>
                  <a:lnTo>
                    <a:pt x="5576106" y="115975"/>
                  </a:lnTo>
                  <a:cubicBezTo>
                    <a:pt x="5575734" y="124458"/>
                    <a:pt x="5573408" y="131527"/>
                    <a:pt x="5569129" y="137183"/>
                  </a:cubicBezTo>
                  <a:cubicBezTo>
                    <a:pt x="5564850" y="142838"/>
                    <a:pt x="5559009" y="147061"/>
                    <a:pt x="5551604" y="149852"/>
                  </a:cubicBezTo>
                  <a:cubicBezTo>
                    <a:pt x="5544200" y="152642"/>
                    <a:pt x="5535550" y="154037"/>
                    <a:pt x="5525653" y="154037"/>
                  </a:cubicBezTo>
                  <a:cubicBezTo>
                    <a:pt x="5513524" y="154037"/>
                    <a:pt x="5503328" y="151786"/>
                    <a:pt x="5495068" y="147284"/>
                  </a:cubicBezTo>
                  <a:cubicBezTo>
                    <a:pt x="5486808" y="142782"/>
                    <a:pt x="5480558" y="136290"/>
                    <a:pt x="5476316" y="127806"/>
                  </a:cubicBezTo>
                  <a:cubicBezTo>
                    <a:pt x="5472074" y="119323"/>
                    <a:pt x="5469954" y="109129"/>
                    <a:pt x="5469954" y="97222"/>
                  </a:cubicBezTo>
                  <a:cubicBezTo>
                    <a:pt x="5469954" y="85688"/>
                    <a:pt x="5472019" y="75754"/>
                    <a:pt x="5476149" y="67419"/>
                  </a:cubicBezTo>
                  <a:cubicBezTo>
                    <a:pt x="5480279" y="59085"/>
                    <a:pt x="5486344" y="52667"/>
                    <a:pt x="5494343" y="48165"/>
                  </a:cubicBezTo>
                  <a:cubicBezTo>
                    <a:pt x="5502342" y="43663"/>
                    <a:pt x="5512184" y="41412"/>
                    <a:pt x="5523867" y="41412"/>
                  </a:cubicBezTo>
                  <a:close/>
                  <a:moveTo>
                    <a:pt x="5314317" y="41412"/>
                  </a:moveTo>
                  <a:cubicBezTo>
                    <a:pt x="5330539" y="41412"/>
                    <a:pt x="5343357" y="46156"/>
                    <a:pt x="5352770" y="55643"/>
                  </a:cubicBezTo>
                  <a:cubicBezTo>
                    <a:pt x="5362184" y="65131"/>
                    <a:pt x="5366890" y="78656"/>
                    <a:pt x="5366890" y="96218"/>
                  </a:cubicBezTo>
                  <a:cubicBezTo>
                    <a:pt x="5366890" y="97111"/>
                    <a:pt x="5366853" y="98320"/>
                    <a:pt x="5366779" y="99845"/>
                  </a:cubicBezTo>
                  <a:cubicBezTo>
                    <a:pt x="5366704" y="101371"/>
                    <a:pt x="5366593" y="102543"/>
                    <a:pt x="5366444" y="103361"/>
                  </a:cubicBezTo>
                  <a:lnTo>
                    <a:pt x="5289984" y="103361"/>
                  </a:lnTo>
                  <a:cubicBezTo>
                    <a:pt x="5290132" y="108496"/>
                    <a:pt x="5291081" y="113296"/>
                    <a:pt x="5292830" y="117761"/>
                  </a:cubicBezTo>
                  <a:cubicBezTo>
                    <a:pt x="5294578" y="122225"/>
                    <a:pt x="5297350" y="125816"/>
                    <a:pt x="5301146" y="128532"/>
                  </a:cubicBezTo>
                  <a:cubicBezTo>
                    <a:pt x="5304940" y="131248"/>
                    <a:pt x="5309926" y="132606"/>
                    <a:pt x="5316103" y="132606"/>
                  </a:cubicBezTo>
                  <a:cubicBezTo>
                    <a:pt x="5322502" y="132606"/>
                    <a:pt x="5327637" y="131211"/>
                    <a:pt x="5331506" y="128420"/>
                  </a:cubicBezTo>
                  <a:cubicBezTo>
                    <a:pt x="5335376" y="125630"/>
                    <a:pt x="5337348" y="121481"/>
                    <a:pt x="5337422" y="115975"/>
                  </a:cubicBezTo>
                  <a:lnTo>
                    <a:pt x="5366556" y="115975"/>
                  </a:lnTo>
                  <a:cubicBezTo>
                    <a:pt x="5366184" y="124458"/>
                    <a:pt x="5363858" y="131527"/>
                    <a:pt x="5359579" y="137183"/>
                  </a:cubicBezTo>
                  <a:cubicBezTo>
                    <a:pt x="5355300" y="142838"/>
                    <a:pt x="5349459" y="147061"/>
                    <a:pt x="5342054" y="149852"/>
                  </a:cubicBezTo>
                  <a:cubicBezTo>
                    <a:pt x="5334650" y="152642"/>
                    <a:pt x="5326000" y="154037"/>
                    <a:pt x="5316103" y="154037"/>
                  </a:cubicBezTo>
                  <a:cubicBezTo>
                    <a:pt x="5303974" y="154037"/>
                    <a:pt x="5293778" y="151786"/>
                    <a:pt x="5285518" y="147284"/>
                  </a:cubicBezTo>
                  <a:cubicBezTo>
                    <a:pt x="5277258" y="142782"/>
                    <a:pt x="5271008" y="136290"/>
                    <a:pt x="5266766" y="127806"/>
                  </a:cubicBezTo>
                  <a:cubicBezTo>
                    <a:pt x="5262524" y="119323"/>
                    <a:pt x="5260404" y="109129"/>
                    <a:pt x="5260404" y="97222"/>
                  </a:cubicBezTo>
                  <a:cubicBezTo>
                    <a:pt x="5260404" y="85688"/>
                    <a:pt x="5262469" y="75754"/>
                    <a:pt x="5266599" y="67419"/>
                  </a:cubicBezTo>
                  <a:cubicBezTo>
                    <a:pt x="5270729" y="59085"/>
                    <a:pt x="5276794" y="52667"/>
                    <a:pt x="5284793" y="48165"/>
                  </a:cubicBezTo>
                  <a:cubicBezTo>
                    <a:pt x="5292792" y="43663"/>
                    <a:pt x="5302634" y="41412"/>
                    <a:pt x="5314317" y="41412"/>
                  </a:cubicBezTo>
                  <a:close/>
                  <a:moveTo>
                    <a:pt x="4666617" y="41412"/>
                  </a:moveTo>
                  <a:cubicBezTo>
                    <a:pt x="4682840" y="41412"/>
                    <a:pt x="4695658" y="46156"/>
                    <a:pt x="4705071" y="55643"/>
                  </a:cubicBezTo>
                  <a:cubicBezTo>
                    <a:pt x="4714484" y="65131"/>
                    <a:pt x="4719191" y="78656"/>
                    <a:pt x="4719191" y="96218"/>
                  </a:cubicBezTo>
                  <a:cubicBezTo>
                    <a:pt x="4719191" y="97111"/>
                    <a:pt x="4719154" y="98320"/>
                    <a:pt x="4719079" y="99845"/>
                  </a:cubicBezTo>
                  <a:cubicBezTo>
                    <a:pt x="4719005" y="101371"/>
                    <a:pt x="4718893" y="102543"/>
                    <a:pt x="4718744" y="103361"/>
                  </a:cubicBezTo>
                  <a:lnTo>
                    <a:pt x="4642284" y="103361"/>
                  </a:lnTo>
                  <a:cubicBezTo>
                    <a:pt x="4642433" y="108496"/>
                    <a:pt x="4643382" y="113296"/>
                    <a:pt x="4645130" y="117761"/>
                  </a:cubicBezTo>
                  <a:cubicBezTo>
                    <a:pt x="4646879" y="122225"/>
                    <a:pt x="4649651" y="125816"/>
                    <a:pt x="4653446" y="128532"/>
                  </a:cubicBezTo>
                  <a:cubicBezTo>
                    <a:pt x="4657241" y="131248"/>
                    <a:pt x="4662227" y="132606"/>
                    <a:pt x="4668403" y="132606"/>
                  </a:cubicBezTo>
                  <a:cubicBezTo>
                    <a:pt x="4674803" y="132606"/>
                    <a:pt x="4679938" y="131211"/>
                    <a:pt x="4683807" y="128420"/>
                  </a:cubicBezTo>
                  <a:cubicBezTo>
                    <a:pt x="4687677" y="125630"/>
                    <a:pt x="4689649" y="121481"/>
                    <a:pt x="4689723" y="115975"/>
                  </a:cubicBezTo>
                  <a:lnTo>
                    <a:pt x="4718856" y="115975"/>
                  </a:lnTo>
                  <a:cubicBezTo>
                    <a:pt x="4718484" y="124458"/>
                    <a:pt x="4716159" y="131527"/>
                    <a:pt x="4711880" y="137183"/>
                  </a:cubicBezTo>
                  <a:cubicBezTo>
                    <a:pt x="4707601" y="142838"/>
                    <a:pt x="4701759" y="147061"/>
                    <a:pt x="4694355" y="149852"/>
                  </a:cubicBezTo>
                  <a:cubicBezTo>
                    <a:pt x="4686951" y="152642"/>
                    <a:pt x="4678300" y="154037"/>
                    <a:pt x="4668403" y="154037"/>
                  </a:cubicBezTo>
                  <a:cubicBezTo>
                    <a:pt x="4656274" y="154037"/>
                    <a:pt x="4646079" y="151786"/>
                    <a:pt x="4637819" y="147284"/>
                  </a:cubicBezTo>
                  <a:cubicBezTo>
                    <a:pt x="4629559" y="142782"/>
                    <a:pt x="4623308" y="136290"/>
                    <a:pt x="4619067" y="127806"/>
                  </a:cubicBezTo>
                  <a:cubicBezTo>
                    <a:pt x="4614825" y="119323"/>
                    <a:pt x="4612704" y="109129"/>
                    <a:pt x="4612704" y="97222"/>
                  </a:cubicBezTo>
                  <a:cubicBezTo>
                    <a:pt x="4612704" y="85688"/>
                    <a:pt x="4614769" y="75754"/>
                    <a:pt x="4618899" y="67419"/>
                  </a:cubicBezTo>
                  <a:cubicBezTo>
                    <a:pt x="4623029" y="59085"/>
                    <a:pt x="4629094" y="52667"/>
                    <a:pt x="4637094" y="48165"/>
                  </a:cubicBezTo>
                  <a:cubicBezTo>
                    <a:pt x="4645093" y="43663"/>
                    <a:pt x="4654934" y="41412"/>
                    <a:pt x="4666617" y="41412"/>
                  </a:cubicBezTo>
                  <a:close/>
                  <a:moveTo>
                    <a:pt x="4342767" y="41412"/>
                  </a:moveTo>
                  <a:cubicBezTo>
                    <a:pt x="4358990" y="41412"/>
                    <a:pt x="4371808" y="46156"/>
                    <a:pt x="4381221" y="55643"/>
                  </a:cubicBezTo>
                  <a:cubicBezTo>
                    <a:pt x="4390634" y="65131"/>
                    <a:pt x="4395341" y="78656"/>
                    <a:pt x="4395341" y="96218"/>
                  </a:cubicBezTo>
                  <a:cubicBezTo>
                    <a:pt x="4395341" y="97111"/>
                    <a:pt x="4395304" y="98320"/>
                    <a:pt x="4395229" y="99845"/>
                  </a:cubicBezTo>
                  <a:cubicBezTo>
                    <a:pt x="4395155" y="101371"/>
                    <a:pt x="4395043" y="102543"/>
                    <a:pt x="4394894" y="103361"/>
                  </a:cubicBezTo>
                  <a:lnTo>
                    <a:pt x="4318434" y="103361"/>
                  </a:lnTo>
                  <a:cubicBezTo>
                    <a:pt x="4318583" y="108496"/>
                    <a:pt x="4319532" y="113296"/>
                    <a:pt x="4321280" y="117761"/>
                  </a:cubicBezTo>
                  <a:cubicBezTo>
                    <a:pt x="4323029" y="122225"/>
                    <a:pt x="4325801" y="125816"/>
                    <a:pt x="4329596" y="128532"/>
                  </a:cubicBezTo>
                  <a:cubicBezTo>
                    <a:pt x="4333391" y="131248"/>
                    <a:pt x="4338377" y="132606"/>
                    <a:pt x="4344553" y="132606"/>
                  </a:cubicBezTo>
                  <a:cubicBezTo>
                    <a:pt x="4350953" y="132606"/>
                    <a:pt x="4356088" y="131211"/>
                    <a:pt x="4359957" y="128420"/>
                  </a:cubicBezTo>
                  <a:cubicBezTo>
                    <a:pt x="4363827" y="125630"/>
                    <a:pt x="4365799" y="121481"/>
                    <a:pt x="4365873" y="115975"/>
                  </a:cubicBezTo>
                  <a:lnTo>
                    <a:pt x="4395006" y="115975"/>
                  </a:lnTo>
                  <a:cubicBezTo>
                    <a:pt x="4394634" y="124458"/>
                    <a:pt x="4392309" y="131527"/>
                    <a:pt x="4388030" y="137183"/>
                  </a:cubicBezTo>
                  <a:cubicBezTo>
                    <a:pt x="4383751" y="142838"/>
                    <a:pt x="4377909" y="147061"/>
                    <a:pt x="4370505" y="149852"/>
                  </a:cubicBezTo>
                  <a:cubicBezTo>
                    <a:pt x="4363101" y="152642"/>
                    <a:pt x="4354450" y="154037"/>
                    <a:pt x="4344553" y="154037"/>
                  </a:cubicBezTo>
                  <a:cubicBezTo>
                    <a:pt x="4332424" y="154037"/>
                    <a:pt x="4322229" y="151786"/>
                    <a:pt x="4313969" y="147284"/>
                  </a:cubicBezTo>
                  <a:cubicBezTo>
                    <a:pt x="4305709" y="142782"/>
                    <a:pt x="4299458" y="136290"/>
                    <a:pt x="4295217" y="127806"/>
                  </a:cubicBezTo>
                  <a:cubicBezTo>
                    <a:pt x="4290975" y="119323"/>
                    <a:pt x="4288854" y="109129"/>
                    <a:pt x="4288854" y="97222"/>
                  </a:cubicBezTo>
                  <a:cubicBezTo>
                    <a:pt x="4288854" y="85688"/>
                    <a:pt x="4290919" y="75754"/>
                    <a:pt x="4295049" y="67419"/>
                  </a:cubicBezTo>
                  <a:cubicBezTo>
                    <a:pt x="4299179" y="59085"/>
                    <a:pt x="4305244" y="52667"/>
                    <a:pt x="4313244" y="48165"/>
                  </a:cubicBezTo>
                  <a:cubicBezTo>
                    <a:pt x="4321243" y="43663"/>
                    <a:pt x="4331084" y="41412"/>
                    <a:pt x="4342767" y="41412"/>
                  </a:cubicBezTo>
                  <a:close/>
                  <a:moveTo>
                    <a:pt x="3275967" y="41412"/>
                  </a:moveTo>
                  <a:cubicBezTo>
                    <a:pt x="3292190" y="41412"/>
                    <a:pt x="3305007" y="46156"/>
                    <a:pt x="3314421" y="55643"/>
                  </a:cubicBezTo>
                  <a:cubicBezTo>
                    <a:pt x="3323834" y="65131"/>
                    <a:pt x="3328541" y="78656"/>
                    <a:pt x="3328541" y="96218"/>
                  </a:cubicBezTo>
                  <a:cubicBezTo>
                    <a:pt x="3328541" y="97111"/>
                    <a:pt x="3328504" y="98320"/>
                    <a:pt x="3328429" y="99845"/>
                  </a:cubicBezTo>
                  <a:cubicBezTo>
                    <a:pt x="3328355" y="101371"/>
                    <a:pt x="3328243" y="102543"/>
                    <a:pt x="3328094" y="103361"/>
                  </a:cubicBezTo>
                  <a:lnTo>
                    <a:pt x="3251634" y="103361"/>
                  </a:lnTo>
                  <a:cubicBezTo>
                    <a:pt x="3251783" y="108496"/>
                    <a:pt x="3252732" y="113296"/>
                    <a:pt x="3254480" y="117761"/>
                  </a:cubicBezTo>
                  <a:cubicBezTo>
                    <a:pt x="3256229" y="122225"/>
                    <a:pt x="3259001" y="125816"/>
                    <a:pt x="3262796" y="128532"/>
                  </a:cubicBezTo>
                  <a:cubicBezTo>
                    <a:pt x="3266591" y="131248"/>
                    <a:pt x="3271577" y="132606"/>
                    <a:pt x="3277753" y="132606"/>
                  </a:cubicBezTo>
                  <a:cubicBezTo>
                    <a:pt x="3284153" y="132606"/>
                    <a:pt x="3289287" y="131211"/>
                    <a:pt x="3293157" y="128420"/>
                  </a:cubicBezTo>
                  <a:cubicBezTo>
                    <a:pt x="3297026" y="125630"/>
                    <a:pt x="3298998" y="121481"/>
                    <a:pt x="3299073" y="115975"/>
                  </a:cubicBezTo>
                  <a:lnTo>
                    <a:pt x="3328206" y="115975"/>
                  </a:lnTo>
                  <a:cubicBezTo>
                    <a:pt x="3327834" y="124458"/>
                    <a:pt x="3325508" y="131527"/>
                    <a:pt x="3321230" y="137183"/>
                  </a:cubicBezTo>
                  <a:cubicBezTo>
                    <a:pt x="3316951" y="142838"/>
                    <a:pt x="3311109" y="147061"/>
                    <a:pt x="3303705" y="149852"/>
                  </a:cubicBezTo>
                  <a:cubicBezTo>
                    <a:pt x="3296301" y="152642"/>
                    <a:pt x="3287650" y="154037"/>
                    <a:pt x="3277753" y="154037"/>
                  </a:cubicBezTo>
                  <a:cubicBezTo>
                    <a:pt x="3265624" y="154037"/>
                    <a:pt x="3255429" y="151786"/>
                    <a:pt x="3247169" y="147284"/>
                  </a:cubicBezTo>
                  <a:cubicBezTo>
                    <a:pt x="3238909" y="142782"/>
                    <a:pt x="3232658" y="136290"/>
                    <a:pt x="3228417" y="127806"/>
                  </a:cubicBezTo>
                  <a:cubicBezTo>
                    <a:pt x="3224175" y="119323"/>
                    <a:pt x="3222054" y="109129"/>
                    <a:pt x="3222054" y="97222"/>
                  </a:cubicBezTo>
                  <a:cubicBezTo>
                    <a:pt x="3222054" y="85688"/>
                    <a:pt x="3224119" y="75754"/>
                    <a:pt x="3228249" y="67419"/>
                  </a:cubicBezTo>
                  <a:cubicBezTo>
                    <a:pt x="3232379" y="59085"/>
                    <a:pt x="3238444" y="52667"/>
                    <a:pt x="3246444" y="48165"/>
                  </a:cubicBezTo>
                  <a:cubicBezTo>
                    <a:pt x="3254443" y="43663"/>
                    <a:pt x="3264284" y="41412"/>
                    <a:pt x="3275967" y="41412"/>
                  </a:cubicBezTo>
                  <a:close/>
                  <a:moveTo>
                    <a:pt x="2447292" y="41412"/>
                  </a:moveTo>
                  <a:cubicBezTo>
                    <a:pt x="2454213" y="41412"/>
                    <a:pt x="2460538" y="41988"/>
                    <a:pt x="2466268" y="43142"/>
                  </a:cubicBezTo>
                  <a:cubicBezTo>
                    <a:pt x="2471998" y="44295"/>
                    <a:pt x="2476965" y="46286"/>
                    <a:pt x="2481169" y="49114"/>
                  </a:cubicBezTo>
                  <a:cubicBezTo>
                    <a:pt x="2485374" y="51941"/>
                    <a:pt x="2488629" y="55792"/>
                    <a:pt x="2490936" y="60666"/>
                  </a:cubicBezTo>
                  <a:cubicBezTo>
                    <a:pt x="2493243" y="65540"/>
                    <a:pt x="2494396" y="71624"/>
                    <a:pt x="2494396" y="78916"/>
                  </a:cubicBezTo>
                  <a:lnTo>
                    <a:pt x="2494396" y="152028"/>
                  </a:lnTo>
                  <a:lnTo>
                    <a:pt x="2466714" y="152028"/>
                  </a:lnTo>
                  <a:lnTo>
                    <a:pt x="2465821" y="137852"/>
                  </a:lnTo>
                  <a:cubicBezTo>
                    <a:pt x="2461208" y="143136"/>
                    <a:pt x="2455850" y="147136"/>
                    <a:pt x="2449748" y="149852"/>
                  </a:cubicBezTo>
                  <a:cubicBezTo>
                    <a:pt x="2443646" y="152568"/>
                    <a:pt x="2436614" y="153926"/>
                    <a:pt x="2428652" y="153926"/>
                  </a:cubicBezTo>
                  <a:cubicBezTo>
                    <a:pt x="2422475" y="153926"/>
                    <a:pt x="2416708" y="152735"/>
                    <a:pt x="2411350" y="150354"/>
                  </a:cubicBezTo>
                  <a:cubicBezTo>
                    <a:pt x="2405993" y="147973"/>
                    <a:pt x="2401658" y="144382"/>
                    <a:pt x="2398346" y="139582"/>
                  </a:cubicBezTo>
                  <a:cubicBezTo>
                    <a:pt x="2395035" y="134783"/>
                    <a:pt x="2393379" y="128774"/>
                    <a:pt x="2393379" y="121556"/>
                  </a:cubicBezTo>
                  <a:cubicBezTo>
                    <a:pt x="2393379" y="111510"/>
                    <a:pt x="2396393" y="103938"/>
                    <a:pt x="2402421" y="98841"/>
                  </a:cubicBezTo>
                  <a:cubicBezTo>
                    <a:pt x="2408448" y="93743"/>
                    <a:pt x="2416876" y="90283"/>
                    <a:pt x="2427703" y="88460"/>
                  </a:cubicBezTo>
                  <a:cubicBezTo>
                    <a:pt x="2438530" y="86637"/>
                    <a:pt x="2451125" y="85576"/>
                    <a:pt x="2465487" y="85279"/>
                  </a:cubicBezTo>
                  <a:lnTo>
                    <a:pt x="2465487" y="79475"/>
                  </a:lnTo>
                  <a:cubicBezTo>
                    <a:pt x="2465487" y="72405"/>
                    <a:pt x="2463794" y="67568"/>
                    <a:pt x="2460408" y="64964"/>
                  </a:cubicBezTo>
                  <a:cubicBezTo>
                    <a:pt x="2457022" y="62359"/>
                    <a:pt x="2452650" y="61057"/>
                    <a:pt x="2447292" y="61057"/>
                  </a:cubicBezTo>
                  <a:cubicBezTo>
                    <a:pt x="2441414" y="61057"/>
                    <a:pt x="2436577" y="62452"/>
                    <a:pt x="2432782" y="65243"/>
                  </a:cubicBezTo>
                  <a:cubicBezTo>
                    <a:pt x="2428986" y="68033"/>
                    <a:pt x="2427089" y="72554"/>
                    <a:pt x="2427089" y="78805"/>
                  </a:cubicBezTo>
                  <a:lnTo>
                    <a:pt x="2399407" y="78805"/>
                  </a:lnTo>
                  <a:cubicBezTo>
                    <a:pt x="2399407" y="69503"/>
                    <a:pt x="2401435" y="62136"/>
                    <a:pt x="2405490" y="56704"/>
                  </a:cubicBezTo>
                  <a:cubicBezTo>
                    <a:pt x="2409546" y="51272"/>
                    <a:pt x="2415164" y="47365"/>
                    <a:pt x="2422345" y="44984"/>
                  </a:cubicBezTo>
                  <a:cubicBezTo>
                    <a:pt x="2429526" y="42602"/>
                    <a:pt x="2437842" y="41412"/>
                    <a:pt x="2447292" y="41412"/>
                  </a:cubicBezTo>
                  <a:close/>
                  <a:moveTo>
                    <a:pt x="2209167" y="41412"/>
                  </a:moveTo>
                  <a:cubicBezTo>
                    <a:pt x="2216088" y="41412"/>
                    <a:pt x="2222413" y="41988"/>
                    <a:pt x="2228143" y="43142"/>
                  </a:cubicBezTo>
                  <a:cubicBezTo>
                    <a:pt x="2233873" y="44295"/>
                    <a:pt x="2238840" y="46286"/>
                    <a:pt x="2243044" y="49114"/>
                  </a:cubicBezTo>
                  <a:cubicBezTo>
                    <a:pt x="2247249" y="51941"/>
                    <a:pt x="2250504" y="55792"/>
                    <a:pt x="2252811" y="60666"/>
                  </a:cubicBezTo>
                  <a:cubicBezTo>
                    <a:pt x="2255118" y="65540"/>
                    <a:pt x="2256272" y="71624"/>
                    <a:pt x="2256272" y="78916"/>
                  </a:cubicBezTo>
                  <a:lnTo>
                    <a:pt x="2256272" y="152028"/>
                  </a:lnTo>
                  <a:lnTo>
                    <a:pt x="2228590" y="152028"/>
                  </a:lnTo>
                  <a:lnTo>
                    <a:pt x="2227697" y="137852"/>
                  </a:lnTo>
                  <a:cubicBezTo>
                    <a:pt x="2223083" y="143136"/>
                    <a:pt x="2217725" y="147136"/>
                    <a:pt x="2211623" y="149852"/>
                  </a:cubicBezTo>
                  <a:cubicBezTo>
                    <a:pt x="2205521" y="152568"/>
                    <a:pt x="2198489" y="153926"/>
                    <a:pt x="2190527" y="153926"/>
                  </a:cubicBezTo>
                  <a:cubicBezTo>
                    <a:pt x="2184350" y="153926"/>
                    <a:pt x="2178583" y="152735"/>
                    <a:pt x="2173225" y="150354"/>
                  </a:cubicBezTo>
                  <a:cubicBezTo>
                    <a:pt x="2167868" y="147973"/>
                    <a:pt x="2163533" y="144382"/>
                    <a:pt x="2160221" y="139582"/>
                  </a:cubicBezTo>
                  <a:cubicBezTo>
                    <a:pt x="2156910" y="134783"/>
                    <a:pt x="2155254" y="128774"/>
                    <a:pt x="2155254" y="121556"/>
                  </a:cubicBezTo>
                  <a:cubicBezTo>
                    <a:pt x="2155254" y="111510"/>
                    <a:pt x="2158268" y="103938"/>
                    <a:pt x="2164296" y="98841"/>
                  </a:cubicBezTo>
                  <a:cubicBezTo>
                    <a:pt x="2170323" y="93743"/>
                    <a:pt x="2178751" y="90283"/>
                    <a:pt x="2189578" y="88460"/>
                  </a:cubicBezTo>
                  <a:cubicBezTo>
                    <a:pt x="2200405" y="86637"/>
                    <a:pt x="2213000" y="85576"/>
                    <a:pt x="2227362" y="85279"/>
                  </a:cubicBezTo>
                  <a:lnTo>
                    <a:pt x="2227362" y="79475"/>
                  </a:lnTo>
                  <a:cubicBezTo>
                    <a:pt x="2227362" y="72405"/>
                    <a:pt x="2225669" y="67568"/>
                    <a:pt x="2222283" y="64964"/>
                  </a:cubicBezTo>
                  <a:cubicBezTo>
                    <a:pt x="2218897" y="62359"/>
                    <a:pt x="2214525" y="61057"/>
                    <a:pt x="2209167" y="61057"/>
                  </a:cubicBezTo>
                  <a:cubicBezTo>
                    <a:pt x="2203289" y="61057"/>
                    <a:pt x="2198452" y="62452"/>
                    <a:pt x="2194657" y="65243"/>
                  </a:cubicBezTo>
                  <a:cubicBezTo>
                    <a:pt x="2190862" y="68033"/>
                    <a:pt x="2188964" y="72554"/>
                    <a:pt x="2188964" y="78805"/>
                  </a:cubicBezTo>
                  <a:lnTo>
                    <a:pt x="2161282" y="78805"/>
                  </a:lnTo>
                  <a:cubicBezTo>
                    <a:pt x="2161282" y="69503"/>
                    <a:pt x="2163310" y="62136"/>
                    <a:pt x="2167365" y="56704"/>
                  </a:cubicBezTo>
                  <a:cubicBezTo>
                    <a:pt x="2171421" y="51272"/>
                    <a:pt x="2177039" y="47365"/>
                    <a:pt x="2184220" y="44984"/>
                  </a:cubicBezTo>
                  <a:cubicBezTo>
                    <a:pt x="2191401" y="42602"/>
                    <a:pt x="2199717" y="41412"/>
                    <a:pt x="2209167" y="41412"/>
                  </a:cubicBezTo>
                  <a:close/>
                  <a:moveTo>
                    <a:pt x="1866268" y="41412"/>
                  </a:moveTo>
                  <a:cubicBezTo>
                    <a:pt x="1882490" y="41412"/>
                    <a:pt x="1895307" y="46156"/>
                    <a:pt x="1904721" y="55643"/>
                  </a:cubicBezTo>
                  <a:cubicBezTo>
                    <a:pt x="1914134" y="65131"/>
                    <a:pt x="1918841" y="78656"/>
                    <a:pt x="1918841" y="96218"/>
                  </a:cubicBezTo>
                  <a:cubicBezTo>
                    <a:pt x="1918841" y="97111"/>
                    <a:pt x="1918804" y="98320"/>
                    <a:pt x="1918729" y="99845"/>
                  </a:cubicBezTo>
                  <a:cubicBezTo>
                    <a:pt x="1918655" y="101371"/>
                    <a:pt x="1918543" y="102543"/>
                    <a:pt x="1918395" y="103361"/>
                  </a:cubicBezTo>
                  <a:lnTo>
                    <a:pt x="1841934" y="103361"/>
                  </a:lnTo>
                  <a:cubicBezTo>
                    <a:pt x="1842083" y="108496"/>
                    <a:pt x="1843032" y="113296"/>
                    <a:pt x="1844780" y="117761"/>
                  </a:cubicBezTo>
                  <a:cubicBezTo>
                    <a:pt x="1846529" y="122225"/>
                    <a:pt x="1849301" y="125816"/>
                    <a:pt x="1853096" y="128532"/>
                  </a:cubicBezTo>
                  <a:cubicBezTo>
                    <a:pt x="1856891" y="131248"/>
                    <a:pt x="1861877" y="132606"/>
                    <a:pt x="1868053" y="132606"/>
                  </a:cubicBezTo>
                  <a:cubicBezTo>
                    <a:pt x="1874453" y="132606"/>
                    <a:pt x="1879587" y="131211"/>
                    <a:pt x="1883457" y="128420"/>
                  </a:cubicBezTo>
                  <a:cubicBezTo>
                    <a:pt x="1887327" y="125630"/>
                    <a:pt x="1889299" y="121481"/>
                    <a:pt x="1889373" y="115975"/>
                  </a:cubicBezTo>
                  <a:lnTo>
                    <a:pt x="1918506" y="115975"/>
                  </a:lnTo>
                  <a:cubicBezTo>
                    <a:pt x="1918134" y="124458"/>
                    <a:pt x="1915809" y="131527"/>
                    <a:pt x="1911530" y="137183"/>
                  </a:cubicBezTo>
                  <a:cubicBezTo>
                    <a:pt x="1907251" y="142838"/>
                    <a:pt x="1901410" y="147061"/>
                    <a:pt x="1894005" y="149852"/>
                  </a:cubicBezTo>
                  <a:cubicBezTo>
                    <a:pt x="1886601" y="152642"/>
                    <a:pt x="1877951" y="154037"/>
                    <a:pt x="1868053" y="154037"/>
                  </a:cubicBezTo>
                  <a:cubicBezTo>
                    <a:pt x="1855924" y="154037"/>
                    <a:pt x="1845729" y="151786"/>
                    <a:pt x="1837469" y="147284"/>
                  </a:cubicBezTo>
                  <a:cubicBezTo>
                    <a:pt x="1829209" y="142782"/>
                    <a:pt x="1822959" y="136290"/>
                    <a:pt x="1818717" y="127806"/>
                  </a:cubicBezTo>
                  <a:cubicBezTo>
                    <a:pt x="1814475" y="119323"/>
                    <a:pt x="1812355" y="109129"/>
                    <a:pt x="1812355" y="97222"/>
                  </a:cubicBezTo>
                  <a:cubicBezTo>
                    <a:pt x="1812355" y="85688"/>
                    <a:pt x="1814420" y="75754"/>
                    <a:pt x="1818550" y="67419"/>
                  </a:cubicBezTo>
                  <a:cubicBezTo>
                    <a:pt x="1822679" y="59085"/>
                    <a:pt x="1828744" y="52667"/>
                    <a:pt x="1836744" y="48165"/>
                  </a:cubicBezTo>
                  <a:cubicBezTo>
                    <a:pt x="1844743" y="43663"/>
                    <a:pt x="1854585" y="41412"/>
                    <a:pt x="1866268" y="41412"/>
                  </a:cubicBezTo>
                  <a:close/>
                  <a:moveTo>
                    <a:pt x="1399543" y="41412"/>
                  </a:moveTo>
                  <a:cubicBezTo>
                    <a:pt x="1415765" y="41412"/>
                    <a:pt x="1428583" y="46156"/>
                    <a:pt x="1437996" y="55643"/>
                  </a:cubicBezTo>
                  <a:cubicBezTo>
                    <a:pt x="1447409" y="65131"/>
                    <a:pt x="1452116" y="78656"/>
                    <a:pt x="1452116" y="96218"/>
                  </a:cubicBezTo>
                  <a:cubicBezTo>
                    <a:pt x="1452116" y="97111"/>
                    <a:pt x="1452079" y="98320"/>
                    <a:pt x="1452004" y="99845"/>
                  </a:cubicBezTo>
                  <a:cubicBezTo>
                    <a:pt x="1451930" y="101371"/>
                    <a:pt x="1451818" y="102543"/>
                    <a:pt x="1451669" y="103361"/>
                  </a:cubicBezTo>
                  <a:lnTo>
                    <a:pt x="1375209" y="103361"/>
                  </a:lnTo>
                  <a:cubicBezTo>
                    <a:pt x="1375358" y="108496"/>
                    <a:pt x="1376307" y="113296"/>
                    <a:pt x="1378055" y="117761"/>
                  </a:cubicBezTo>
                  <a:cubicBezTo>
                    <a:pt x="1379804" y="122225"/>
                    <a:pt x="1382576" y="125816"/>
                    <a:pt x="1386371" y="128532"/>
                  </a:cubicBezTo>
                  <a:cubicBezTo>
                    <a:pt x="1390166" y="131248"/>
                    <a:pt x="1395152" y="132606"/>
                    <a:pt x="1401328" y="132606"/>
                  </a:cubicBezTo>
                  <a:cubicBezTo>
                    <a:pt x="1407728" y="132606"/>
                    <a:pt x="1412863" y="131211"/>
                    <a:pt x="1416732" y="128420"/>
                  </a:cubicBezTo>
                  <a:cubicBezTo>
                    <a:pt x="1420602" y="125630"/>
                    <a:pt x="1422574" y="121481"/>
                    <a:pt x="1422648" y="115975"/>
                  </a:cubicBezTo>
                  <a:lnTo>
                    <a:pt x="1451781" y="115975"/>
                  </a:lnTo>
                  <a:cubicBezTo>
                    <a:pt x="1451409" y="124458"/>
                    <a:pt x="1449084" y="131527"/>
                    <a:pt x="1444805" y="137183"/>
                  </a:cubicBezTo>
                  <a:cubicBezTo>
                    <a:pt x="1440526" y="142838"/>
                    <a:pt x="1434685" y="147061"/>
                    <a:pt x="1427280" y="149852"/>
                  </a:cubicBezTo>
                  <a:cubicBezTo>
                    <a:pt x="1419876" y="152642"/>
                    <a:pt x="1411226" y="154037"/>
                    <a:pt x="1401328" y="154037"/>
                  </a:cubicBezTo>
                  <a:cubicBezTo>
                    <a:pt x="1389199" y="154037"/>
                    <a:pt x="1379004" y="151786"/>
                    <a:pt x="1370744" y="147284"/>
                  </a:cubicBezTo>
                  <a:cubicBezTo>
                    <a:pt x="1362484" y="142782"/>
                    <a:pt x="1356234" y="136290"/>
                    <a:pt x="1351992" y="127806"/>
                  </a:cubicBezTo>
                  <a:cubicBezTo>
                    <a:pt x="1347750" y="119323"/>
                    <a:pt x="1345630" y="109129"/>
                    <a:pt x="1345630" y="97222"/>
                  </a:cubicBezTo>
                  <a:cubicBezTo>
                    <a:pt x="1345630" y="85688"/>
                    <a:pt x="1347695" y="75754"/>
                    <a:pt x="1351825" y="67419"/>
                  </a:cubicBezTo>
                  <a:cubicBezTo>
                    <a:pt x="1355954" y="59085"/>
                    <a:pt x="1362019" y="52667"/>
                    <a:pt x="1370019" y="48165"/>
                  </a:cubicBezTo>
                  <a:cubicBezTo>
                    <a:pt x="1378018" y="43663"/>
                    <a:pt x="1387859" y="41412"/>
                    <a:pt x="1399543" y="41412"/>
                  </a:cubicBezTo>
                  <a:close/>
                  <a:moveTo>
                    <a:pt x="1282043" y="41412"/>
                  </a:moveTo>
                  <a:cubicBezTo>
                    <a:pt x="1290526" y="41412"/>
                    <a:pt x="1298060" y="43458"/>
                    <a:pt x="1304646" y="47551"/>
                  </a:cubicBezTo>
                  <a:cubicBezTo>
                    <a:pt x="1311232" y="51644"/>
                    <a:pt x="1316403" y="57857"/>
                    <a:pt x="1320161" y="66192"/>
                  </a:cubicBezTo>
                  <a:cubicBezTo>
                    <a:pt x="1323919" y="74526"/>
                    <a:pt x="1325798" y="85204"/>
                    <a:pt x="1325798" y="98227"/>
                  </a:cubicBezTo>
                  <a:cubicBezTo>
                    <a:pt x="1325798" y="110803"/>
                    <a:pt x="1323770" y="121184"/>
                    <a:pt x="1319715" y="129369"/>
                  </a:cubicBezTo>
                  <a:cubicBezTo>
                    <a:pt x="1315659" y="137555"/>
                    <a:pt x="1310171" y="143694"/>
                    <a:pt x="1303251" y="147787"/>
                  </a:cubicBezTo>
                  <a:cubicBezTo>
                    <a:pt x="1296330" y="151879"/>
                    <a:pt x="1288554" y="153963"/>
                    <a:pt x="1279922" y="154037"/>
                  </a:cubicBezTo>
                  <a:cubicBezTo>
                    <a:pt x="1272852" y="154112"/>
                    <a:pt x="1266546" y="152661"/>
                    <a:pt x="1261002" y="149684"/>
                  </a:cubicBezTo>
                  <a:cubicBezTo>
                    <a:pt x="1255458" y="146708"/>
                    <a:pt x="1250938" y="142540"/>
                    <a:pt x="1247440" y="137183"/>
                  </a:cubicBezTo>
                  <a:lnTo>
                    <a:pt x="1247440" y="191989"/>
                  </a:lnTo>
                  <a:lnTo>
                    <a:pt x="1217860" y="191989"/>
                  </a:lnTo>
                  <a:lnTo>
                    <a:pt x="1217860" y="43086"/>
                  </a:lnTo>
                  <a:lnTo>
                    <a:pt x="1245766" y="43086"/>
                  </a:lnTo>
                  <a:lnTo>
                    <a:pt x="1247440" y="59718"/>
                  </a:lnTo>
                  <a:cubicBezTo>
                    <a:pt x="1251458" y="53839"/>
                    <a:pt x="1256295" y="49318"/>
                    <a:pt x="1261951" y="46156"/>
                  </a:cubicBezTo>
                  <a:cubicBezTo>
                    <a:pt x="1267606" y="42993"/>
                    <a:pt x="1274304" y="41412"/>
                    <a:pt x="1282043" y="41412"/>
                  </a:cubicBezTo>
                  <a:close/>
                  <a:moveTo>
                    <a:pt x="1028067" y="41412"/>
                  </a:moveTo>
                  <a:cubicBezTo>
                    <a:pt x="1044290" y="41412"/>
                    <a:pt x="1057107" y="46156"/>
                    <a:pt x="1066521" y="55643"/>
                  </a:cubicBezTo>
                  <a:cubicBezTo>
                    <a:pt x="1075934" y="65131"/>
                    <a:pt x="1080641" y="78656"/>
                    <a:pt x="1080641" y="96218"/>
                  </a:cubicBezTo>
                  <a:cubicBezTo>
                    <a:pt x="1080641" y="97111"/>
                    <a:pt x="1080604" y="98320"/>
                    <a:pt x="1080529" y="99845"/>
                  </a:cubicBezTo>
                  <a:cubicBezTo>
                    <a:pt x="1080455" y="101371"/>
                    <a:pt x="1080343" y="102543"/>
                    <a:pt x="1080194" y="103361"/>
                  </a:cubicBezTo>
                  <a:lnTo>
                    <a:pt x="1003734" y="103361"/>
                  </a:lnTo>
                  <a:cubicBezTo>
                    <a:pt x="1003883" y="108496"/>
                    <a:pt x="1004832" y="113296"/>
                    <a:pt x="1006580" y="117761"/>
                  </a:cubicBezTo>
                  <a:cubicBezTo>
                    <a:pt x="1008329" y="122225"/>
                    <a:pt x="1011101" y="125816"/>
                    <a:pt x="1014896" y="128532"/>
                  </a:cubicBezTo>
                  <a:cubicBezTo>
                    <a:pt x="1018691" y="131248"/>
                    <a:pt x="1023677" y="132606"/>
                    <a:pt x="1029853" y="132606"/>
                  </a:cubicBezTo>
                  <a:cubicBezTo>
                    <a:pt x="1036253" y="132606"/>
                    <a:pt x="1041387" y="131211"/>
                    <a:pt x="1045257" y="128420"/>
                  </a:cubicBezTo>
                  <a:cubicBezTo>
                    <a:pt x="1049127" y="125630"/>
                    <a:pt x="1051099" y="121481"/>
                    <a:pt x="1051173" y="115975"/>
                  </a:cubicBezTo>
                  <a:lnTo>
                    <a:pt x="1080306" y="115975"/>
                  </a:lnTo>
                  <a:cubicBezTo>
                    <a:pt x="1079934" y="124458"/>
                    <a:pt x="1077609" y="131527"/>
                    <a:pt x="1073330" y="137183"/>
                  </a:cubicBezTo>
                  <a:cubicBezTo>
                    <a:pt x="1069051" y="142838"/>
                    <a:pt x="1063209" y="147061"/>
                    <a:pt x="1055805" y="149852"/>
                  </a:cubicBezTo>
                  <a:cubicBezTo>
                    <a:pt x="1048401" y="152642"/>
                    <a:pt x="1039750" y="154037"/>
                    <a:pt x="1029853" y="154037"/>
                  </a:cubicBezTo>
                  <a:cubicBezTo>
                    <a:pt x="1017724" y="154037"/>
                    <a:pt x="1007529" y="151786"/>
                    <a:pt x="999269" y="147284"/>
                  </a:cubicBezTo>
                  <a:cubicBezTo>
                    <a:pt x="991009" y="142782"/>
                    <a:pt x="984758" y="136290"/>
                    <a:pt x="980517" y="127806"/>
                  </a:cubicBezTo>
                  <a:cubicBezTo>
                    <a:pt x="976275" y="119323"/>
                    <a:pt x="974154" y="109129"/>
                    <a:pt x="974154" y="97222"/>
                  </a:cubicBezTo>
                  <a:cubicBezTo>
                    <a:pt x="974154" y="85688"/>
                    <a:pt x="976219" y="75754"/>
                    <a:pt x="980349" y="67419"/>
                  </a:cubicBezTo>
                  <a:cubicBezTo>
                    <a:pt x="984479" y="59085"/>
                    <a:pt x="990544" y="52667"/>
                    <a:pt x="998544" y="48165"/>
                  </a:cubicBezTo>
                  <a:cubicBezTo>
                    <a:pt x="1006543" y="43663"/>
                    <a:pt x="1016384" y="41412"/>
                    <a:pt x="1028067" y="41412"/>
                  </a:cubicBezTo>
                  <a:close/>
                  <a:moveTo>
                    <a:pt x="847092" y="41412"/>
                  </a:moveTo>
                  <a:cubicBezTo>
                    <a:pt x="863315" y="41412"/>
                    <a:pt x="876133" y="46156"/>
                    <a:pt x="885546" y="55643"/>
                  </a:cubicBezTo>
                  <a:cubicBezTo>
                    <a:pt x="894959" y="65131"/>
                    <a:pt x="899666" y="78656"/>
                    <a:pt x="899666" y="96218"/>
                  </a:cubicBezTo>
                  <a:cubicBezTo>
                    <a:pt x="899666" y="97111"/>
                    <a:pt x="899629" y="98320"/>
                    <a:pt x="899554" y="99845"/>
                  </a:cubicBezTo>
                  <a:cubicBezTo>
                    <a:pt x="899480" y="101371"/>
                    <a:pt x="899368" y="102543"/>
                    <a:pt x="899219" y="103361"/>
                  </a:cubicBezTo>
                  <a:lnTo>
                    <a:pt x="822759" y="103361"/>
                  </a:lnTo>
                  <a:cubicBezTo>
                    <a:pt x="822908" y="108496"/>
                    <a:pt x="823857" y="113296"/>
                    <a:pt x="825605" y="117761"/>
                  </a:cubicBezTo>
                  <a:cubicBezTo>
                    <a:pt x="827354" y="122225"/>
                    <a:pt x="830126" y="125816"/>
                    <a:pt x="833921" y="128532"/>
                  </a:cubicBezTo>
                  <a:cubicBezTo>
                    <a:pt x="837716" y="131248"/>
                    <a:pt x="842702" y="132606"/>
                    <a:pt x="848878" y="132606"/>
                  </a:cubicBezTo>
                  <a:cubicBezTo>
                    <a:pt x="855278" y="132606"/>
                    <a:pt x="860413" y="131211"/>
                    <a:pt x="864282" y="128420"/>
                  </a:cubicBezTo>
                  <a:cubicBezTo>
                    <a:pt x="868152" y="125630"/>
                    <a:pt x="870124" y="121481"/>
                    <a:pt x="870198" y="115975"/>
                  </a:cubicBezTo>
                  <a:lnTo>
                    <a:pt x="899331" y="115975"/>
                  </a:lnTo>
                  <a:cubicBezTo>
                    <a:pt x="898959" y="124458"/>
                    <a:pt x="896634" y="131527"/>
                    <a:pt x="892355" y="137183"/>
                  </a:cubicBezTo>
                  <a:cubicBezTo>
                    <a:pt x="888076" y="142838"/>
                    <a:pt x="882234" y="147061"/>
                    <a:pt x="874830" y="149852"/>
                  </a:cubicBezTo>
                  <a:cubicBezTo>
                    <a:pt x="867426" y="152642"/>
                    <a:pt x="858775" y="154037"/>
                    <a:pt x="848878" y="154037"/>
                  </a:cubicBezTo>
                  <a:cubicBezTo>
                    <a:pt x="836749" y="154037"/>
                    <a:pt x="826554" y="151786"/>
                    <a:pt x="818294" y="147284"/>
                  </a:cubicBezTo>
                  <a:cubicBezTo>
                    <a:pt x="810034" y="142782"/>
                    <a:pt x="803783" y="136290"/>
                    <a:pt x="799542" y="127806"/>
                  </a:cubicBezTo>
                  <a:cubicBezTo>
                    <a:pt x="795300" y="119323"/>
                    <a:pt x="793179" y="109129"/>
                    <a:pt x="793179" y="97222"/>
                  </a:cubicBezTo>
                  <a:cubicBezTo>
                    <a:pt x="793179" y="85688"/>
                    <a:pt x="795244" y="75754"/>
                    <a:pt x="799374" y="67419"/>
                  </a:cubicBezTo>
                  <a:cubicBezTo>
                    <a:pt x="803504" y="59085"/>
                    <a:pt x="809569" y="52667"/>
                    <a:pt x="817569" y="48165"/>
                  </a:cubicBezTo>
                  <a:cubicBezTo>
                    <a:pt x="825568" y="43663"/>
                    <a:pt x="835409" y="41412"/>
                    <a:pt x="847092" y="41412"/>
                  </a:cubicBezTo>
                  <a:close/>
                  <a:moveTo>
                    <a:pt x="637542" y="41412"/>
                  </a:moveTo>
                  <a:cubicBezTo>
                    <a:pt x="653765" y="41412"/>
                    <a:pt x="666583" y="46156"/>
                    <a:pt x="675996" y="55643"/>
                  </a:cubicBezTo>
                  <a:cubicBezTo>
                    <a:pt x="685409" y="65131"/>
                    <a:pt x="690116" y="78656"/>
                    <a:pt x="690116" y="96218"/>
                  </a:cubicBezTo>
                  <a:cubicBezTo>
                    <a:pt x="690116" y="97111"/>
                    <a:pt x="690079" y="98320"/>
                    <a:pt x="690004" y="99845"/>
                  </a:cubicBezTo>
                  <a:cubicBezTo>
                    <a:pt x="689930" y="101371"/>
                    <a:pt x="689818" y="102543"/>
                    <a:pt x="689669" y="103361"/>
                  </a:cubicBezTo>
                  <a:lnTo>
                    <a:pt x="613209" y="103361"/>
                  </a:lnTo>
                  <a:cubicBezTo>
                    <a:pt x="613358" y="108496"/>
                    <a:pt x="614307" y="113296"/>
                    <a:pt x="616055" y="117761"/>
                  </a:cubicBezTo>
                  <a:cubicBezTo>
                    <a:pt x="617804" y="122225"/>
                    <a:pt x="620576" y="125816"/>
                    <a:pt x="624371" y="128532"/>
                  </a:cubicBezTo>
                  <a:cubicBezTo>
                    <a:pt x="628166" y="131248"/>
                    <a:pt x="633152" y="132606"/>
                    <a:pt x="639328" y="132606"/>
                  </a:cubicBezTo>
                  <a:cubicBezTo>
                    <a:pt x="645728" y="132606"/>
                    <a:pt x="650863" y="131211"/>
                    <a:pt x="654732" y="128420"/>
                  </a:cubicBezTo>
                  <a:cubicBezTo>
                    <a:pt x="658602" y="125630"/>
                    <a:pt x="660574" y="121481"/>
                    <a:pt x="660648" y="115975"/>
                  </a:cubicBezTo>
                  <a:lnTo>
                    <a:pt x="689781" y="115975"/>
                  </a:lnTo>
                  <a:cubicBezTo>
                    <a:pt x="689409" y="124458"/>
                    <a:pt x="687084" y="131527"/>
                    <a:pt x="682805" y="137183"/>
                  </a:cubicBezTo>
                  <a:cubicBezTo>
                    <a:pt x="678526" y="142838"/>
                    <a:pt x="672684" y="147061"/>
                    <a:pt x="665280" y="149852"/>
                  </a:cubicBezTo>
                  <a:cubicBezTo>
                    <a:pt x="657876" y="152642"/>
                    <a:pt x="649225" y="154037"/>
                    <a:pt x="639328" y="154037"/>
                  </a:cubicBezTo>
                  <a:cubicBezTo>
                    <a:pt x="627199" y="154037"/>
                    <a:pt x="617004" y="151786"/>
                    <a:pt x="608744" y="147284"/>
                  </a:cubicBezTo>
                  <a:cubicBezTo>
                    <a:pt x="600484" y="142782"/>
                    <a:pt x="594233" y="136290"/>
                    <a:pt x="589992" y="127806"/>
                  </a:cubicBezTo>
                  <a:cubicBezTo>
                    <a:pt x="585750" y="119323"/>
                    <a:pt x="583629" y="109129"/>
                    <a:pt x="583629" y="97222"/>
                  </a:cubicBezTo>
                  <a:cubicBezTo>
                    <a:pt x="583629" y="85688"/>
                    <a:pt x="585694" y="75754"/>
                    <a:pt x="589824" y="67419"/>
                  </a:cubicBezTo>
                  <a:cubicBezTo>
                    <a:pt x="593954" y="59085"/>
                    <a:pt x="600019" y="52667"/>
                    <a:pt x="608019" y="48165"/>
                  </a:cubicBezTo>
                  <a:cubicBezTo>
                    <a:pt x="616018" y="43663"/>
                    <a:pt x="625859" y="41412"/>
                    <a:pt x="637542" y="41412"/>
                  </a:cubicBezTo>
                  <a:close/>
                  <a:moveTo>
                    <a:pt x="4222775" y="41300"/>
                  </a:moveTo>
                  <a:cubicBezTo>
                    <a:pt x="4228356" y="41300"/>
                    <a:pt x="4233825" y="41858"/>
                    <a:pt x="4239183" y="42974"/>
                  </a:cubicBezTo>
                  <a:cubicBezTo>
                    <a:pt x="4244541" y="44091"/>
                    <a:pt x="4249378" y="45970"/>
                    <a:pt x="4253694" y="48611"/>
                  </a:cubicBezTo>
                  <a:cubicBezTo>
                    <a:pt x="4258010" y="51253"/>
                    <a:pt x="4261470" y="54806"/>
                    <a:pt x="4264075" y="59271"/>
                  </a:cubicBezTo>
                  <a:cubicBezTo>
                    <a:pt x="4266679" y="63736"/>
                    <a:pt x="4267981" y="69317"/>
                    <a:pt x="4267981" y="76014"/>
                  </a:cubicBezTo>
                  <a:lnTo>
                    <a:pt x="4240523" y="76014"/>
                  </a:lnTo>
                  <a:cubicBezTo>
                    <a:pt x="4240523" y="70433"/>
                    <a:pt x="4238755" y="66564"/>
                    <a:pt x="4235221" y="64406"/>
                  </a:cubicBezTo>
                  <a:cubicBezTo>
                    <a:pt x="4231686" y="62248"/>
                    <a:pt x="4227537" y="61169"/>
                    <a:pt x="4222775" y="61169"/>
                  </a:cubicBezTo>
                  <a:cubicBezTo>
                    <a:pt x="4217640" y="61169"/>
                    <a:pt x="4213603" y="61913"/>
                    <a:pt x="4210664" y="63401"/>
                  </a:cubicBezTo>
                  <a:cubicBezTo>
                    <a:pt x="4207725" y="64889"/>
                    <a:pt x="4206255" y="67345"/>
                    <a:pt x="4206255" y="70768"/>
                  </a:cubicBezTo>
                  <a:cubicBezTo>
                    <a:pt x="4206255" y="72777"/>
                    <a:pt x="4207185" y="74545"/>
                    <a:pt x="4209045" y="76070"/>
                  </a:cubicBezTo>
                  <a:cubicBezTo>
                    <a:pt x="4210906" y="77596"/>
                    <a:pt x="4213882" y="79009"/>
                    <a:pt x="4217975" y="80312"/>
                  </a:cubicBezTo>
                  <a:cubicBezTo>
                    <a:pt x="4222068" y="81614"/>
                    <a:pt x="4227463" y="83009"/>
                    <a:pt x="4234160" y="84497"/>
                  </a:cubicBezTo>
                  <a:cubicBezTo>
                    <a:pt x="4241229" y="86135"/>
                    <a:pt x="4247555" y="88255"/>
                    <a:pt x="4253136" y="90860"/>
                  </a:cubicBezTo>
                  <a:cubicBezTo>
                    <a:pt x="4258717" y="93464"/>
                    <a:pt x="4263144" y="96962"/>
                    <a:pt x="4266419" y="101352"/>
                  </a:cubicBezTo>
                  <a:cubicBezTo>
                    <a:pt x="4269693" y="105743"/>
                    <a:pt x="4271330" y="111435"/>
                    <a:pt x="4271330" y="118430"/>
                  </a:cubicBezTo>
                  <a:cubicBezTo>
                    <a:pt x="4271330" y="124979"/>
                    <a:pt x="4270009" y="130523"/>
                    <a:pt x="4267367" y="135062"/>
                  </a:cubicBezTo>
                  <a:cubicBezTo>
                    <a:pt x="4264726" y="139601"/>
                    <a:pt x="4261191" y="143266"/>
                    <a:pt x="4256763" y="146057"/>
                  </a:cubicBezTo>
                  <a:cubicBezTo>
                    <a:pt x="4252336" y="148847"/>
                    <a:pt x="4247276" y="150875"/>
                    <a:pt x="4241583" y="152140"/>
                  </a:cubicBezTo>
                  <a:cubicBezTo>
                    <a:pt x="4235890" y="153405"/>
                    <a:pt x="4229993" y="154037"/>
                    <a:pt x="4223891" y="154037"/>
                  </a:cubicBezTo>
                  <a:cubicBezTo>
                    <a:pt x="4217863" y="154037"/>
                    <a:pt x="4211948" y="153479"/>
                    <a:pt x="4206143" y="152363"/>
                  </a:cubicBezTo>
                  <a:cubicBezTo>
                    <a:pt x="4200339" y="151247"/>
                    <a:pt x="4195093" y="149331"/>
                    <a:pt x="4190405" y="146615"/>
                  </a:cubicBezTo>
                  <a:cubicBezTo>
                    <a:pt x="4185717" y="143898"/>
                    <a:pt x="4181996" y="140196"/>
                    <a:pt x="4179243" y="135508"/>
                  </a:cubicBezTo>
                  <a:cubicBezTo>
                    <a:pt x="4176489" y="130820"/>
                    <a:pt x="4175113" y="124979"/>
                    <a:pt x="4175113" y="117984"/>
                  </a:cubicBezTo>
                  <a:lnTo>
                    <a:pt x="4202571" y="117984"/>
                  </a:lnTo>
                  <a:cubicBezTo>
                    <a:pt x="4202571" y="124086"/>
                    <a:pt x="4204711" y="128327"/>
                    <a:pt x="4208990" y="130709"/>
                  </a:cubicBezTo>
                  <a:cubicBezTo>
                    <a:pt x="4213268" y="133090"/>
                    <a:pt x="4218273" y="134280"/>
                    <a:pt x="4224003" y="134280"/>
                  </a:cubicBezTo>
                  <a:cubicBezTo>
                    <a:pt x="4229658" y="134280"/>
                    <a:pt x="4234048" y="133369"/>
                    <a:pt x="4237174" y="131546"/>
                  </a:cubicBezTo>
                  <a:cubicBezTo>
                    <a:pt x="4240299" y="129723"/>
                    <a:pt x="4241862" y="126653"/>
                    <a:pt x="4241862" y="122337"/>
                  </a:cubicBezTo>
                  <a:cubicBezTo>
                    <a:pt x="4241862" y="118244"/>
                    <a:pt x="4240020" y="115193"/>
                    <a:pt x="4236337" y="113184"/>
                  </a:cubicBezTo>
                  <a:cubicBezTo>
                    <a:pt x="4232653" y="111175"/>
                    <a:pt x="4226198" y="109129"/>
                    <a:pt x="4216970" y="107045"/>
                  </a:cubicBezTo>
                  <a:cubicBezTo>
                    <a:pt x="4209231" y="105185"/>
                    <a:pt x="4202329" y="102934"/>
                    <a:pt x="4196265" y="100292"/>
                  </a:cubicBezTo>
                  <a:cubicBezTo>
                    <a:pt x="4190200" y="97650"/>
                    <a:pt x="4185456" y="94115"/>
                    <a:pt x="4182033" y="89688"/>
                  </a:cubicBezTo>
                  <a:cubicBezTo>
                    <a:pt x="4178610" y="85260"/>
                    <a:pt x="4176898" y="79437"/>
                    <a:pt x="4176898" y="72219"/>
                  </a:cubicBezTo>
                  <a:cubicBezTo>
                    <a:pt x="4176898" y="66564"/>
                    <a:pt x="4178201" y="61764"/>
                    <a:pt x="4180805" y="57820"/>
                  </a:cubicBezTo>
                  <a:cubicBezTo>
                    <a:pt x="4183410" y="53876"/>
                    <a:pt x="4186889" y="50695"/>
                    <a:pt x="4191242" y="48276"/>
                  </a:cubicBezTo>
                  <a:cubicBezTo>
                    <a:pt x="4195595" y="45858"/>
                    <a:pt x="4200506" y="44091"/>
                    <a:pt x="4205976" y="42974"/>
                  </a:cubicBezTo>
                  <a:cubicBezTo>
                    <a:pt x="4211445" y="41858"/>
                    <a:pt x="4217045" y="41300"/>
                    <a:pt x="4222775" y="41300"/>
                  </a:cubicBezTo>
                  <a:close/>
                  <a:moveTo>
                    <a:pt x="2965475" y="41300"/>
                  </a:moveTo>
                  <a:cubicBezTo>
                    <a:pt x="2971056" y="41300"/>
                    <a:pt x="2976525" y="41858"/>
                    <a:pt x="2981883" y="42974"/>
                  </a:cubicBezTo>
                  <a:cubicBezTo>
                    <a:pt x="2987241" y="44091"/>
                    <a:pt x="2992078" y="45970"/>
                    <a:pt x="2996394" y="48611"/>
                  </a:cubicBezTo>
                  <a:cubicBezTo>
                    <a:pt x="3000710" y="51253"/>
                    <a:pt x="3004170" y="54806"/>
                    <a:pt x="3006774" y="59271"/>
                  </a:cubicBezTo>
                  <a:cubicBezTo>
                    <a:pt x="3009379" y="63736"/>
                    <a:pt x="3010681" y="69317"/>
                    <a:pt x="3010681" y="76014"/>
                  </a:cubicBezTo>
                  <a:lnTo>
                    <a:pt x="2983222" y="76014"/>
                  </a:lnTo>
                  <a:cubicBezTo>
                    <a:pt x="2983222" y="70433"/>
                    <a:pt x="2981455" y="66564"/>
                    <a:pt x="2977920" y="64406"/>
                  </a:cubicBezTo>
                  <a:cubicBezTo>
                    <a:pt x="2974386" y="62248"/>
                    <a:pt x="2970237" y="61169"/>
                    <a:pt x="2965475" y="61169"/>
                  </a:cubicBezTo>
                  <a:cubicBezTo>
                    <a:pt x="2960340" y="61169"/>
                    <a:pt x="2956303" y="61913"/>
                    <a:pt x="2953364" y="63401"/>
                  </a:cubicBezTo>
                  <a:cubicBezTo>
                    <a:pt x="2950424" y="64889"/>
                    <a:pt x="2948955" y="67345"/>
                    <a:pt x="2948955" y="70768"/>
                  </a:cubicBezTo>
                  <a:cubicBezTo>
                    <a:pt x="2948955" y="72777"/>
                    <a:pt x="2949885" y="74545"/>
                    <a:pt x="2951745" y="76070"/>
                  </a:cubicBezTo>
                  <a:cubicBezTo>
                    <a:pt x="2953606" y="77596"/>
                    <a:pt x="2956582" y="79009"/>
                    <a:pt x="2960675" y="80312"/>
                  </a:cubicBezTo>
                  <a:cubicBezTo>
                    <a:pt x="2964768" y="81614"/>
                    <a:pt x="2970163" y="83009"/>
                    <a:pt x="2976860" y="84497"/>
                  </a:cubicBezTo>
                  <a:cubicBezTo>
                    <a:pt x="2983929" y="86135"/>
                    <a:pt x="2990255" y="88255"/>
                    <a:pt x="2995836" y="90860"/>
                  </a:cubicBezTo>
                  <a:cubicBezTo>
                    <a:pt x="3001417" y="93464"/>
                    <a:pt x="3005844" y="96962"/>
                    <a:pt x="3009118" y="101352"/>
                  </a:cubicBezTo>
                  <a:cubicBezTo>
                    <a:pt x="3012393" y="105743"/>
                    <a:pt x="3014030" y="111435"/>
                    <a:pt x="3014030" y="118430"/>
                  </a:cubicBezTo>
                  <a:cubicBezTo>
                    <a:pt x="3014030" y="124979"/>
                    <a:pt x="3012709" y="130523"/>
                    <a:pt x="3010067" y="135062"/>
                  </a:cubicBezTo>
                  <a:cubicBezTo>
                    <a:pt x="3007426" y="139601"/>
                    <a:pt x="3003891" y="143266"/>
                    <a:pt x="2999463" y="146057"/>
                  </a:cubicBezTo>
                  <a:cubicBezTo>
                    <a:pt x="2995036" y="148847"/>
                    <a:pt x="2989975" y="150875"/>
                    <a:pt x="2984283" y="152140"/>
                  </a:cubicBezTo>
                  <a:cubicBezTo>
                    <a:pt x="2978590" y="153405"/>
                    <a:pt x="2972693" y="154037"/>
                    <a:pt x="2966591" y="154037"/>
                  </a:cubicBezTo>
                  <a:cubicBezTo>
                    <a:pt x="2960563" y="154037"/>
                    <a:pt x="2954647" y="153479"/>
                    <a:pt x="2948843" y="152363"/>
                  </a:cubicBezTo>
                  <a:cubicBezTo>
                    <a:pt x="2943039" y="151247"/>
                    <a:pt x="2937793" y="149331"/>
                    <a:pt x="2933105" y="146615"/>
                  </a:cubicBezTo>
                  <a:cubicBezTo>
                    <a:pt x="2928416" y="143898"/>
                    <a:pt x="2924696" y="140196"/>
                    <a:pt x="2921942" y="135508"/>
                  </a:cubicBezTo>
                  <a:cubicBezTo>
                    <a:pt x="2919189" y="130820"/>
                    <a:pt x="2917812" y="124979"/>
                    <a:pt x="2917812" y="117984"/>
                  </a:cubicBezTo>
                  <a:lnTo>
                    <a:pt x="2945271" y="117984"/>
                  </a:lnTo>
                  <a:cubicBezTo>
                    <a:pt x="2945271" y="124086"/>
                    <a:pt x="2947411" y="128327"/>
                    <a:pt x="2951689" y="130709"/>
                  </a:cubicBezTo>
                  <a:cubicBezTo>
                    <a:pt x="2955968" y="133090"/>
                    <a:pt x="2960973" y="134280"/>
                    <a:pt x="2966702" y="134280"/>
                  </a:cubicBezTo>
                  <a:cubicBezTo>
                    <a:pt x="2972358" y="134280"/>
                    <a:pt x="2976748" y="133369"/>
                    <a:pt x="2979874" y="131546"/>
                  </a:cubicBezTo>
                  <a:cubicBezTo>
                    <a:pt x="2982999" y="129723"/>
                    <a:pt x="2984562" y="126653"/>
                    <a:pt x="2984562" y="122337"/>
                  </a:cubicBezTo>
                  <a:cubicBezTo>
                    <a:pt x="2984562" y="118244"/>
                    <a:pt x="2982720" y="115193"/>
                    <a:pt x="2979037" y="113184"/>
                  </a:cubicBezTo>
                  <a:cubicBezTo>
                    <a:pt x="2975353" y="111175"/>
                    <a:pt x="2968898" y="109129"/>
                    <a:pt x="2959670" y="107045"/>
                  </a:cubicBezTo>
                  <a:cubicBezTo>
                    <a:pt x="2951931" y="105185"/>
                    <a:pt x="2945029" y="102934"/>
                    <a:pt x="2938965" y="100292"/>
                  </a:cubicBezTo>
                  <a:cubicBezTo>
                    <a:pt x="2932900" y="97650"/>
                    <a:pt x="2928156" y="94115"/>
                    <a:pt x="2924733" y="89688"/>
                  </a:cubicBezTo>
                  <a:cubicBezTo>
                    <a:pt x="2921310" y="85260"/>
                    <a:pt x="2919598" y="79437"/>
                    <a:pt x="2919598" y="72219"/>
                  </a:cubicBezTo>
                  <a:cubicBezTo>
                    <a:pt x="2919598" y="66564"/>
                    <a:pt x="2920901" y="61764"/>
                    <a:pt x="2923505" y="57820"/>
                  </a:cubicBezTo>
                  <a:cubicBezTo>
                    <a:pt x="2926110" y="53876"/>
                    <a:pt x="2929588" y="50695"/>
                    <a:pt x="2933942" y="48276"/>
                  </a:cubicBezTo>
                  <a:cubicBezTo>
                    <a:pt x="2938295" y="45858"/>
                    <a:pt x="2943206" y="44091"/>
                    <a:pt x="2948676" y="42974"/>
                  </a:cubicBezTo>
                  <a:cubicBezTo>
                    <a:pt x="2954145" y="41858"/>
                    <a:pt x="2959745" y="41300"/>
                    <a:pt x="2965475" y="41300"/>
                  </a:cubicBezTo>
                  <a:close/>
                  <a:moveTo>
                    <a:pt x="3962884" y="41188"/>
                  </a:moveTo>
                  <a:cubicBezTo>
                    <a:pt x="3974046" y="41188"/>
                    <a:pt x="3983775" y="43402"/>
                    <a:pt x="3992072" y="47830"/>
                  </a:cubicBezTo>
                  <a:cubicBezTo>
                    <a:pt x="4000370" y="52258"/>
                    <a:pt x="4006825" y="58694"/>
                    <a:pt x="4011439" y="67140"/>
                  </a:cubicBezTo>
                  <a:cubicBezTo>
                    <a:pt x="4016052" y="75586"/>
                    <a:pt x="4018359" y="85837"/>
                    <a:pt x="4018359" y="97892"/>
                  </a:cubicBezTo>
                  <a:cubicBezTo>
                    <a:pt x="4018359" y="109724"/>
                    <a:pt x="4016052" y="119807"/>
                    <a:pt x="4011439" y="128141"/>
                  </a:cubicBezTo>
                  <a:cubicBezTo>
                    <a:pt x="4006825" y="136476"/>
                    <a:pt x="4000370" y="142838"/>
                    <a:pt x="3992072" y="147229"/>
                  </a:cubicBezTo>
                  <a:cubicBezTo>
                    <a:pt x="3983775" y="151619"/>
                    <a:pt x="3974046" y="153814"/>
                    <a:pt x="3962884" y="153814"/>
                  </a:cubicBezTo>
                  <a:cubicBezTo>
                    <a:pt x="3951870" y="153814"/>
                    <a:pt x="3942215" y="151619"/>
                    <a:pt x="3933918" y="147229"/>
                  </a:cubicBezTo>
                  <a:cubicBezTo>
                    <a:pt x="3925621" y="142838"/>
                    <a:pt x="3919202" y="136476"/>
                    <a:pt x="3914663" y="128141"/>
                  </a:cubicBezTo>
                  <a:cubicBezTo>
                    <a:pt x="3910124" y="119807"/>
                    <a:pt x="3907854" y="109724"/>
                    <a:pt x="3907854" y="97892"/>
                  </a:cubicBezTo>
                  <a:cubicBezTo>
                    <a:pt x="3907854" y="85837"/>
                    <a:pt x="3910124" y="75586"/>
                    <a:pt x="3914663" y="67140"/>
                  </a:cubicBezTo>
                  <a:cubicBezTo>
                    <a:pt x="3919202" y="58694"/>
                    <a:pt x="3925621" y="52258"/>
                    <a:pt x="3933918" y="47830"/>
                  </a:cubicBezTo>
                  <a:cubicBezTo>
                    <a:pt x="3942215" y="43402"/>
                    <a:pt x="3951870" y="41188"/>
                    <a:pt x="3962884" y="41188"/>
                  </a:cubicBezTo>
                  <a:close/>
                  <a:moveTo>
                    <a:pt x="3781909" y="41188"/>
                  </a:moveTo>
                  <a:cubicBezTo>
                    <a:pt x="3793071" y="41188"/>
                    <a:pt x="3802800" y="43402"/>
                    <a:pt x="3811097" y="47830"/>
                  </a:cubicBezTo>
                  <a:cubicBezTo>
                    <a:pt x="3819395" y="52258"/>
                    <a:pt x="3825850" y="58694"/>
                    <a:pt x="3830464" y="67140"/>
                  </a:cubicBezTo>
                  <a:cubicBezTo>
                    <a:pt x="3835077" y="75586"/>
                    <a:pt x="3837384" y="85837"/>
                    <a:pt x="3837384" y="97892"/>
                  </a:cubicBezTo>
                  <a:cubicBezTo>
                    <a:pt x="3837384" y="109724"/>
                    <a:pt x="3835077" y="119807"/>
                    <a:pt x="3830464" y="128141"/>
                  </a:cubicBezTo>
                  <a:cubicBezTo>
                    <a:pt x="3825850" y="136476"/>
                    <a:pt x="3819395" y="142838"/>
                    <a:pt x="3811097" y="147229"/>
                  </a:cubicBezTo>
                  <a:cubicBezTo>
                    <a:pt x="3802800" y="151619"/>
                    <a:pt x="3793071" y="153814"/>
                    <a:pt x="3781909" y="153814"/>
                  </a:cubicBezTo>
                  <a:cubicBezTo>
                    <a:pt x="3770895" y="153814"/>
                    <a:pt x="3761240" y="151619"/>
                    <a:pt x="3752943" y="147229"/>
                  </a:cubicBezTo>
                  <a:cubicBezTo>
                    <a:pt x="3744646" y="142838"/>
                    <a:pt x="3738227" y="136476"/>
                    <a:pt x="3733688" y="128141"/>
                  </a:cubicBezTo>
                  <a:cubicBezTo>
                    <a:pt x="3729149" y="119807"/>
                    <a:pt x="3726879" y="109724"/>
                    <a:pt x="3726879" y="97892"/>
                  </a:cubicBezTo>
                  <a:cubicBezTo>
                    <a:pt x="3726879" y="85837"/>
                    <a:pt x="3729149" y="75586"/>
                    <a:pt x="3733688" y="67140"/>
                  </a:cubicBezTo>
                  <a:cubicBezTo>
                    <a:pt x="3738227" y="58694"/>
                    <a:pt x="3744646" y="52258"/>
                    <a:pt x="3752943" y="47830"/>
                  </a:cubicBezTo>
                  <a:cubicBezTo>
                    <a:pt x="3761240" y="43402"/>
                    <a:pt x="3770895" y="41188"/>
                    <a:pt x="3781909" y="41188"/>
                  </a:cubicBezTo>
                  <a:close/>
                  <a:moveTo>
                    <a:pt x="3089448" y="17413"/>
                  </a:moveTo>
                  <a:lnTo>
                    <a:pt x="3119028" y="17413"/>
                  </a:lnTo>
                  <a:lnTo>
                    <a:pt x="3119028" y="43086"/>
                  </a:lnTo>
                  <a:lnTo>
                    <a:pt x="3142803" y="43086"/>
                  </a:lnTo>
                  <a:lnTo>
                    <a:pt x="3142803" y="65857"/>
                  </a:lnTo>
                  <a:lnTo>
                    <a:pt x="3119028" y="65857"/>
                  </a:lnTo>
                  <a:lnTo>
                    <a:pt x="3119028" y="112291"/>
                  </a:lnTo>
                  <a:cubicBezTo>
                    <a:pt x="3119028" y="118021"/>
                    <a:pt x="3119828" y="122263"/>
                    <a:pt x="3121428" y="125016"/>
                  </a:cubicBezTo>
                  <a:cubicBezTo>
                    <a:pt x="3123028" y="127769"/>
                    <a:pt x="3126655" y="129146"/>
                    <a:pt x="3132311" y="129146"/>
                  </a:cubicBezTo>
                  <a:lnTo>
                    <a:pt x="3142803" y="129146"/>
                  </a:lnTo>
                  <a:lnTo>
                    <a:pt x="3142803" y="152028"/>
                  </a:lnTo>
                  <a:lnTo>
                    <a:pt x="3131306" y="152028"/>
                  </a:lnTo>
                  <a:cubicBezTo>
                    <a:pt x="3120293" y="152028"/>
                    <a:pt x="3111754" y="150707"/>
                    <a:pt x="3105689" y="148066"/>
                  </a:cubicBezTo>
                  <a:cubicBezTo>
                    <a:pt x="3099625" y="145424"/>
                    <a:pt x="3095402" y="141331"/>
                    <a:pt x="3093020" y="135787"/>
                  </a:cubicBezTo>
                  <a:cubicBezTo>
                    <a:pt x="3090639" y="130244"/>
                    <a:pt x="3089448" y="123007"/>
                    <a:pt x="3089448" y="114077"/>
                  </a:cubicBezTo>
                  <a:lnTo>
                    <a:pt x="3089448" y="65857"/>
                  </a:lnTo>
                  <a:lnTo>
                    <a:pt x="3071366" y="65857"/>
                  </a:lnTo>
                  <a:lnTo>
                    <a:pt x="3071366" y="43086"/>
                  </a:lnTo>
                  <a:lnTo>
                    <a:pt x="3089448" y="43086"/>
                  </a:lnTo>
                  <a:close/>
                  <a:moveTo>
                    <a:pt x="2079798" y="17413"/>
                  </a:moveTo>
                  <a:lnTo>
                    <a:pt x="2109378" y="17413"/>
                  </a:lnTo>
                  <a:lnTo>
                    <a:pt x="2109378" y="43086"/>
                  </a:lnTo>
                  <a:lnTo>
                    <a:pt x="2133153" y="43086"/>
                  </a:lnTo>
                  <a:lnTo>
                    <a:pt x="2133153" y="65857"/>
                  </a:lnTo>
                  <a:lnTo>
                    <a:pt x="2109378" y="65857"/>
                  </a:lnTo>
                  <a:lnTo>
                    <a:pt x="2109378" y="112291"/>
                  </a:lnTo>
                  <a:cubicBezTo>
                    <a:pt x="2109378" y="118021"/>
                    <a:pt x="2110178" y="122263"/>
                    <a:pt x="2111778" y="125016"/>
                  </a:cubicBezTo>
                  <a:cubicBezTo>
                    <a:pt x="2113378" y="127769"/>
                    <a:pt x="2117005" y="129146"/>
                    <a:pt x="2122661" y="129146"/>
                  </a:cubicBezTo>
                  <a:lnTo>
                    <a:pt x="2133153" y="129146"/>
                  </a:lnTo>
                  <a:lnTo>
                    <a:pt x="2133153" y="152028"/>
                  </a:lnTo>
                  <a:lnTo>
                    <a:pt x="2121657" y="152028"/>
                  </a:lnTo>
                  <a:cubicBezTo>
                    <a:pt x="2110643" y="152028"/>
                    <a:pt x="2102104" y="150707"/>
                    <a:pt x="2096039" y="148066"/>
                  </a:cubicBezTo>
                  <a:cubicBezTo>
                    <a:pt x="2089975" y="145424"/>
                    <a:pt x="2085752" y="141331"/>
                    <a:pt x="2083370" y="135787"/>
                  </a:cubicBezTo>
                  <a:cubicBezTo>
                    <a:pt x="2080989" y="130244"/>
                    <a:pt x="2079798" y="123007"/>
                    <a:pt x="2079798" y="114077"/>
                  </a:cubicBezTo>
                  <a:lnTo>
                    <a:pt x="2079798" y="65857"/>
                  </a:lnTo>
                  <a:lnTo>
                    <a:pt x="2061716" y="65857"/>
                  </a:lnTo>
                  <a:lnTo>
                    <a:pt x="2061716" y="43086"/>
                  </a:lnTo>
                  <a:lnTo>
                    <a:pt x="2079798" y="43086"/>
                  </a:lnTo>
                  <a:close/>
                  <a:moveTo>
                    <a:pt x="42081" y="5581"/>
                  </a:moveTo>
                  <a:lnTo>
                    <a:pt x="70209" y="5581"/>
                  </a:lnTo>
                  <a:lnTo>
                    <a:pt x="70209" y="152028"/>
                  </a:lnTo>
                  <a:lnTo>
                    <a:pt x="39067" y="152028"/>
                  </a:lnTo>
                  <a:lnTo>
                    <a:pt x="39067" y="40296"/>
                  </a:lnTo>
                  <a:cubicBezTo>
                    <a:pt x="36686" y="43049"/>
                    <a:pt x="33747" y="45672"/>
                    <a:pt x="30249" y="48165"/>
                  </a:cubicBezTo>
                  <a:cubicBezTo>
                    <a:pt x="26752" y="50658"/>
                    <a:pt x="22529" y="52853"/>
                    <a:pt x="17580" y="54750"/>
                  </a:cubicBezTo>
                  <a:cubicBezTo>
                    <a:pt x="12632" y="56648"/>
                    <a:pt x="6772" y="58080"/>
                    <a:pt x="0" y="59048"/>
                  </a:cubicBezTo>
                  <a:lnTo>
                    <a:pt x="0" y="31589"/>
                  </a:lnTo>
                  <a:cubicBezTo>
                    <a:pt x="6846" y="30101"/>
                    <a:pt x="12855" y="28092"/>
                    <a:pt x="18027" y="25562"/>
                  </a:cubicBezTo>
                  <a:cubicBezTo>
                    <a:pt x="23198" y="23031"/>
                    <a:pt x="27738" y="20074"/>
                    <a:pt x="31644" y="16688"/>
                  </a:cubicBezTo>
                  <a:cubicBezTo>
                    <a:pt x="35551" y="13302"/>
                    <a:pt x="39030" y="9600"/>
                    <a:pt x="42081" y="5581"/>
                  </a:cubicBezTo>
                  <a:close/>
                  <a:moveTo>
                    <a:pt x="168027" y="3795"/>
                  </a:moveTo>
                  <a:cubicBezTo>
                    <a:pt x="176808" y="3795"/>
                    <a:pt x="184919" y="5153"/>
                    <a:pt x="192360" y="7870"/>
                  </a:cubicBezTo>
                  <a:cubicBezTo>
                    <a:pt x="199802" y="10586"/>
                    <a:pt x="205774" y="14790"/>
                    <a:pt x="210275" y="20483"/>
                  </a:cubicBezTo>
                  <a:cubicBezTo>
                    <a:pt x="214777" y="26175"/>
                    <a:pt x="217028" y="33487"/>
                    <a:pt x="217028" y="42416"/>
                  </a:cubicBezTo>
                  <a:cubicBezTo>
                    <a:pt x="217028" y="51420"/>
                    <a:pt x="214777" y="58546"/>
                    <a:pt x="210275" y="63792"/>
                  </a:cubicBezTo>
                  <a:cubicBezTo>
                    <a:pt x="205774" y="69038"/>
                    <a:pt x="199690" y="72740"/>
                    <a:pt x="192026" y="74898"/>
                  </a:cubicBezTo>
                  <a:cubicBezTo>
                    <a:pt x="200360" y="76610"/>
                    <a:pt x="207280" y="80312"/>
                    <a:pt x="212787" y="86004"/>
                  </a:cubicBezTo>
                  <a:cubicBezTo>
                    <a:pt x="218293" y="91697"/>
                    <a:pt x="221047" y="99752"/>
                    <a:pt x="221047" y="110170"/>
                  </a:cubicBezTo>
                  <a:cubicBezTo>
                    <a:pt x="221047" y="119621"/>
                    <a:pt x="218908" y="127602"/>
                    <a:pt x="214629" y="134113"/>
                  </a:cubicBezTo>
                  <a:cubicBezTo>
                    <a:pt x="210350" y="140624"/>
                    <a:pt x="204285" y="145554"/>
                    <a:pt x="196434" y="148903"/>
                  </a:cubicBezTo>
                  <a:cubicBezTo>
                    <a:pt x="188584" y="152251"/>
                    <a:pt x="179226" y="153926"/>
                    <a:pt x="168362" y="153926"/>
                  </a:cubicBezTo>
                  <a:cubicBezTo>
                    <a:pt x="151172" y="153926"/>
                    <a:pt x="137852" y="149982"/>
                    <a:pt x="128401" y="142094"/>
                  </a:cubicBezTo>
                  <a:cubicBezTo>
                    <a:pt x="118951" y="134206"/>
                    <a:pt x="114225" y="122263"/>
                    <a:pt x="114225" y="106264"/>
                  </a:cubicBezTo>
                  <a:lnTo>
                    <a:pt x="142577" y="106264"/>
                  </a:lnTo>
                  <a:cubicBezTo>
                    <a:pt x="142577" y="113631"/>
                    <a:pt x="144828" y="119379"/>
                    <a:pt x="149331" y="123509"/>
                  </a:cubicBezTo>
                  <a:cubicBezTo>
                    <a:pt x="153832" y="127639"/>
                    <a:pt x="160139" y="129704"/>
                    <a:pt x="168250" y="129704"/>
                  </a:cubicBezTo>
                  <a:cubicBezTo>
                    <a:pt x="175617" y="129704"/>
                    <a:pt x="181217" y="127955"/>
                    <a:pt x="185049" y="124458"/>
                  </a:cubicBezTo>
                  <a:cubicBezTo>
                    <a:pt x="188881" y="120960"/>
                    <a:pt x="190798" y="115454"/>
                    <a:pt x="190798" y="107938"/>
                  </a:cubicBezTo>
                  <a:cubicBezTo>
                    <a:pt x="190798" y="100645"/>
                    <a:pt x="188416" y="95362"/>
                    <a:pt x="183654" y="92088"/>
                  </a:cubicBezTo>
                  <a:cubicBezTo>
                    <a:pt x="178891" y="88814"/>
                    <a:pt x="172789" y="87176"/>
                    <a:pt x="165348" y="87176"/>
                  </a:cubicBezTo>
                  <a:lnTo>
                    <a:pt x="156307" y="87176"/>
                  </a:lnTo>
                  <a:lnTo>
                    <a:pt x="156307" y="63959"/>
                  </a:lnTo>
                  <a:lnTo>
                    <a:pt x="166241" y="63959"/>
                  </a:lnTo>
                  <a:cubicBezTo>
                    <a:pt x="172938" y="63959"/>
                    <a:pt x="178333" y="62229"/>
                    <a:pt x="182426" y="58769"/>
                  </a:cubicBezTo>
                  <a:cubicBezTo>
                    <a:pt x="186519" y="55309"/>
                    <a:pt x="188565" y="50751"/>
                    <a:pt x="188565" y="45095"/>
                  </a:cubicBezTo>
                  <a:cubicBezTo>
                    <a:pt x="188565" y="39291"/>
                    <a:pt x="186761" y="35012"/>
                    <a:pt x="183151" y="32259"/>
                  </a:cubicBezTo>
                  <a:cubicBezTo>
                    <a:pt x="179542" y="29505"/>
                    <a:pt x="174538" y="28129"/>
                    <a:pt x="168138" y="28129"/>
                  </a:cubicBezTo>
                  <a:cubicBezTo>
                    <a:pt x="161218" y="28129"/>
                    <a:pt x="155879" y="29896"/>
                    <a:pt x="152121" y="33431"/>
                  </a:cubicBezTo>
                  <a:cubicBezTo>
                    <a:pt x="148363" y="36965"/>
                    <a:pt x="146484" y="41858"/>
                    <a:pt x="146484" y="48109"/>
                  </a:cubicBezTo>
                  <a:lnTo>
                    <a:pt x="118132" y="48109"/>
                  </a:lnTo>
                  <a:cubicBezTo>
                    <a:pt x="118132" y="37989"/>
                    <a:pt x="120346" y="29673"/>
                    <a:pt x="124774" y="23162"/>
                  </a:cubicBezTo>
                  <a:cubicBezTo>
                    <a:pt x="129201" y="16650"/>
                    <a:pt x="135173" y="11795"/>
                    <a:pt x="142689" y="8595"/>
                  </a:cubicBezTo>
                  <a:cubicBezTo>
                    <a:pt x="150205" y="5395"/>
                    <a:pt x="158651" y="3795"/>
                    <a:pt x="168027" y="3795"/>
                  </a:cubicBezTo>
                  <a:close/>
                  <a:moveTo>
                    <a:pt x="5236331" y="1786"/>
                  </a:moveTo>
                  <a:lnTo>
                    <a:pt x="5247158" y="1786"/>
                  </a:lnTo>
                  <a:lnTo>
                    <a:pt x="5247158" y="23218"/>
                  </a:lnTo>
                  <a:lnTo>
                    <a:pt x="5237336" y="23218"/>
                  </a:lnTo>
                  <a:cubicBezTo>
                    <a:pt x="5231680" y="23218"/>
                    <a:pt x="5228052" y="24520"/>
                    <a:pt x="5226452" y="27124"/>
                  </a:cubicBezTo>
                  <a:cubicBezTo>
                    <a:pt x="5224852" y="29729"/>
                    <a:pt x="5224052" y="33896"/>
                    <a:pt x="5224052" y="39626"/>
                  </a:cubicBezTo>
                  <a:lnTo>
                    <a:pt x="5224052" y="43086"/>
                  </a:lnTo>
                  <a:lnTo>
                    <a:pt x="5247270" y="43086"/>
                  </a:lnTo>
                  <a:lnTo>
                    <a:pt x="5247270" y="65857"/>
                  </a:lnTo>
                  <a:lnTo>
                    <a:pt x="5224052" y="65857"/>
                  </a:lnTo>
                  <a:lnTo>
                    <a:pt x="5224052" y="152028"/>
                  </a:lnTo>
                  <a:lnTo>
                    <a:pt x="5194473" y="152028"/>
                  </a:lnTo>
                  <a:lnTo>
                    <a:pt x="5194473" y="65857"/>
                  </a:lnTo>
                  <a:lnTo>
                    <a:pt x="5176390" y="65857"/>
                  </a:lnTo>
                  <a:lnTo>
                    <a:pt x="5176390" y="43086"/>
                  </a:lnTo>
                  <a:lnTo>
                    <a:pt x="5194473" y="43086"/>
                  </a:lnTo>
                  <a:lnTo>
                    <a:pt x="5194473" y="39626"/>
                  </a:lnTo>
                  <a:cubicBezTo>
                    <a:pt x="5194473" y="33077"/>
                    <a:pt x="5195106" y="27403"/>
                    <a:pt x="5196370" y="22604"/>
                  </a:cubicBezTo>
                  <a:cubicBezTo>
                    <a:pt x="5197636" y="17804"/>
                    <a:pt x="5199812" y="13879"/>
                    <a:pt x="5202900" y="10828"/>
                  </a:cubicBezTo>
                  <a:cubicBezTo>
                    <a:pt x="5205988" y="7777"/>
                    <a:pt x="5210249" y="5507"/>
                    <a:pt x="5215681" y="4019"/>
                  </a:cubicBezTo>
                  <a:cubicBezTo>
                    <a:pt x="5221114" y="2530"/>
                    <a:pt x="5227996" y="1786"/>
                    <a:pt x="5236331" y="1786"/>
                  </a:cubicBezTo>
                  <a:close/>
                  <a:moveTo>
                    <a:pt x="5160131" y="1786"/>
                  </a:moveTo>
                  <a:lnTo>
                    <a:pt x="5170958" y="1786"/>
                  </a:lnTo>
                  <a:lnTo>
                    <a:pt x="5170958" y="23218"/>
                  </a:lnTo>
                  <a:lnTo>
                    <a:pt x="5161136" y="23218"/>
                  </a:lnTo>
                  <a:cubicBezTo>
                    <a:pt x="5155480" y="23218"/>
                    <a:pt x="5151852" y="24520"/>
                    <a:pt x="5150252" y="27124"/>
                  </a:cubicBezTo>
                  <a:cubicBezTo>
                    <a:pt x="5148652" y="29729"/>
                    <a:pt x="5147852" y="33896"/>
                    <a:pt x="5147852" y="39626"/>
                  </a:cubicBezTo>
                  <a:lnTo>
                    <a:pt x="5147852" y="43086"/>
                  </a:lnTo>
                  <a:lnTo>
                    <a:pt x="5171070" y="43086"/>
                  </a:lnTo>
                  <a:lnTo>
                    <a:pt x="5171070" y="65857"/>
                  </a:lnTo>
                  <a:lnTo>
                    <a:pt x="5147852" y="65857"/>
                  </a:lnTo>
                  <a:lnTo>
                    <a:pt x="5147852" y="152028"/>
                  </a:lnTo>
                  <a:lnTo>
                    <a:pt x="5118273" y="152028"/>
                  </a:lnTo>
                  <a:lnTo>
                    <a:pt x="5118273" y="65857"/>
                  </a:lnTo>
                  <a:lnTo>
                    <a:pt x="5100190" y="65857"/>
                  </a:lnTo>
                  <a:lnTo>
                    <a:pt x="5100190" y="43086"/>
                  </a:lnTo>
                  <a:lnTo>
                    <a:pt x="5118273" y="43086"/>
                  </a:lnTo>
                  <a:lnTo>
                    <a:pt x="5118273" y="39626"/>
                  </a:lnTo>
                  <a:cubicBezTo>
                    <a:pt x="5118273" y="33077"/>
                    <a:pt x="5118906" y="27403"/>
                    <a:pt x="5120170" y="22604"/>
                  </a:cubicBezTo>
                  <a:cubicBezTo>
                    <a:pt x="5121436" y="17804"/>
                    <a:pt x="5123612" y="13879"/>
                    <a:pt x="5126700" y="10828"/>
                  </a:cubicBezTo>
                  <a:cubicBezTo>
                    <a:pt x="5129788" y="7777"/>
                    <a:pt x="5134049" y="5507"/>
                    <a:pt x="5139481" y="4019"/>
                  </a:cubicBezTo>
                  <a:cubicBezTo>
                    <a:pt x="5144914" y="2530"/>
                    <a:pt x="5151796" y="1786"/>
                    <a:pt x="5160131" y="1786"/>
                  </a:cubicBezTo>
                  <a:close/>
                  <a:moveTo>
                    <a:pt x="4995862" y="1786"/>
                  </a:moveTo>
                  <a:lnTo>
                    <a:pt x="5025442" y="1786"/>
                  </a:lnTo>
                  <a:lnTo>
                    <a:pt x="5025442" y="152028"/>
                  </a:lnTo>
                  <a:lnTo>
                    <a:pt x="4997090" y="152028"/>
                  </a:lnTo>
                  <a:lnTo>
                    <a:pt x="4995862" y="136513"/>
                  </a:lnTo>
                  <a:cubicBezTo>
                    <a:pt x="4991992" y="141871"/>
                    <a:pt x="4987192" y="146112"/>
                    <a:pt x="4981463" y="149238"/>
                  </a:cubicBezTo>
                  <a:cubicBezTo>
                    <a:pt x="4975733" y="152363"/>
                    <a:pt x="4968775" y="153926"/>
                    <a:pt x="4960590" y="153926"/>
                  </a:cubicBezTo>
                  <a:cubicBezTo>
                    <a:pt x="4952404" y="153926"/>
                    <a:pt x="4945056" y="151879"/>
                    <a:pt x="4938544" y="147787"/>
                  </a:cubicBezTo>
                  <a:cubicBezTo>
                    <a:pt x="4932034" y="143694"/>
                    <a:pt x="4926898" y="137424"/>
                    <a:pt x="4923141" y="128978"/>
                  </a:cubicBezTo>
                  <a:cubicBezTo>
                    <a:pt x="4919383" y="120532"/>
                    <a:pt x="4917504" y="109798"/>
                    <a:pt x="4917504" y="96776"/>
                  </a:cubicBezTo>
                  <a:cubicBezTo>
                    <a:pt x="4917504" y="84200"/>
                    <a:pt x="4919532" y="73819"/>
                    <a:pt x="4923588" y="65634"/>
                  </a:cubicBezTo>
                  <a:cubicBezTo>
                    <a:pt x="4927643" y="57448"/>
                    <a:pt x="4933131" y="51346"/>
                    <a:pt x="4940052" y="47328"/>
                  </a:cubicBezTo>
                  <a:cubicBezTo>
                    <a:pt x="4946972" y="43309"/>
                    <a:pt x="4954748" y="41300"/>
                    <a:pt x="4963380" y="41300"/>
                  </a:cubicBezTo>
                  <a:cubicBezTo>
                    <a:pt x="4970970" y="41300"/>
                    <a:pt x="4977482" y="42863"/>
                    <a:pt x="4982914" y="45988"/>
                  </a:cubicBezTo>
                  <a:cubicBezTo>
                    <a:pt x="4988346" y="49114"/>
                    <a:pt x="4992662" y="53206"/>
                    <a:pt x="4995862" y="58267"/>
                  </a:cubicBezTo>
                  <a:close/>
                  <a:moveTo>
                    <a:pt x="4814887" y="1786"/>
                  </a:moveTo>
                  <a:lnTo>
                    <a:pt x="4844466" y="1786"/>
                  </a:lnTo>
                  <a:lnTo>
                    <a:pt x="4844466" y="152028"/>
                  </a:lnTo>
                  <a:lnTo>
                    <a:pt x="4816114" y="152028"/>
                  </a:lnTo>
                  <a:lnTo>
                    <a:pt x="4814887" y="136513"/>
                  </a:lnTo>
                  <a:cubicBezTo>
                    <a:pt x="4811018" y="141871"/>
                    <a:pt x="4806218" y="146112"/>
                    <a:pt x="4800488" y="149238"/>
                  </a:cubicBezTo>
                  <a:cubicBezTo>
                    <a:pt x="4794758" y="152363"/>
                    <a:pt x="4787800" y="153926"/>
                    <a:pt x="4779615" y="153926"/>
                  </a:cubicBezTo>
                  <a:cubicBezTo>
                    <a:pt x="4771429" y="153926"/>
                    <a:pt x="4764081" y="151879"/>
                    <a:pt x="4757570" y="147787"/>
                  </a:cubicBezTo>
                  <a:cubicBezTo>
                    <a:pt x="4751059" y="143694"/>
                    <a:pt x="4745924" y="137424"/>
                    <a:pt x="4742166" y="128978"/>
                  </a:cubicBezTo>
                  <a:cubicBezTo>
                    <a:pt x="4738408" y="120532"/>
                    <a:pt x="4736529" y="109798"/>
                    <a:pt x="4736529" y="96776"/>
                  </a:cubicBezTo>
                  <a:cubicBezTo>
                    <a:pt x="4736529" y="84200"/>
                    <a:pt x="4738557" y="73819"/>
                    <a:pt x="4742613" y="65634"/>
                  </a:cubicBezTo>
                  <a:cubicBezTo>
                    <a:pt x="4746668" y="57448"/>
                    <a:pt x="4752156" y="51346"/>
                    <a:pt x="4759077" y="47328"/>
                  </a:cubicBezTo>
                  <a:cubicBezTo>
                    <a:pt x="4765997" y="43309"/>
                    <a:pt x="4773773" y="41300"/>
                    <a:pt x="4782405" y="41300"/>
                  </a:cubicBezTo>
                  <a:cubicBezTo>
                    <a:pt x="4789996" y="41300"/>
                    <a:pt x="4796507" y="42863"/>
                    <a:pt x="4801939" y="45988"/>
                  </a:cubicBezTo>
                  <a:cubicBezTo>
                    <a:pt x="4807371" y="49114"/>
                    <a:pt x="4811687" y="53206"/>
                    <a:pt x="4814887" y="58267"/>
                  </a:cubicBezTo>
                  <a:close/>
                  <a:moveTo>
                    <a:pt x="4046785" y="1786"/>
                  </a:moveTo>
                  <a:lnTo>
                    <a:pt x="4076365" y="1786"/>
                  </a:lnTo>
                  <a:lnTo>
                    <a:pt x="4076365" y="58713"/>
                  </a:lnTo>
                  <a:cubicBezTo>
                    <a:pt x="4080234" y="53430"/>
                    <a:pt x="4084960" y="49207"/>
                    <a:pt x="4090541" y="46044"/>
                  </a:cubicBezTo>
                  <a:cubicBezTo>
                    <a:pt x="4096122" y="42881"/>
                    <a:pt x="4103005" y="41300"/>
                    <a:pt x="4111191" y="41300"/>
                  </a:cubicBezTo>
                  <a:cubicBezTo>
                    <a:pt x="4119525" y="41300"/>
                    <a:pt x="4126967" y="43328"/>
                    <a:pt x="4133515" y="47383"/>
                  </a:cubicBezTo>
                  <a:cubicBezTo>
                    <a:pt x="4140064" y="51439"/>
                    <a:pt x="4145235" y="57615"/>
                    <a:pt x="4149030" y="65913"/>
                  </a:cubicBezTo>
                  <a:cubicBezTo>
                    <a:pt x="4152826" y="74210"/>
                    <a:pt x="4154723" y="84795"/>
                    <a:pt x="4154723" y="97669"/>
                  </a:cubicBezTo>
                  <a:cubicBezTo>
                    <a:pt x="4154723" y="110468"/>
                    <a:pt x="4152695" y="121035"/>
                    <a:pt x="4148640" y="129369"/>
                  </a:cubicBezTo>
                  <a:cubicBezTo>
                    <a:pt x="4144584" y="137704"/>
                    <a:pt x="4139096" y="143898"/>
                    <a:pt x="4132176" y="147954"/>
                  </a:cubicBezTo>
                  <a:cubicBezTo>
                    <a:pt x="4125255" y="152010"/>
                    <a:pt x="4117479" y="154037"/>
                    <a:pt x="4108847" y="154037"/>
                  </a:cubicBezTo>
                  <a:cubicBezTo>
                    <a:pt x="4100885" y="154037"/>
                    <a:pt x="4094336" y="152512"/>
                    <a:pt x="4089202" y="149461"/>
                  </a:cubicBezTo>
                  <a:cubicBezTo>
                    <a:pt x="4084067" y="146410"/>
                    <a:pt x="4079676" y="142206"/>
                    <a:pt x="4076030" y="136848"/>
                  </a:cubicBezTo>
                  <a:lnTo>
                    <a:pt x="4074802" y="152028"/>
                  </a:lnTo>
                  <a:lnTo>
                    <a:pt x="4046785" y="152028"/>
                  </a:lnTo>
                  <a:close/>
                  <a:moveTo>
                    <a:pt x="3424237" y="1786"/>
                  </a:moveTo>
                  <a:lnTo>
                    <a:pt x="3453817" y="1786"/>
                  </a:lnTo>
                  <a:lnTo>
                    <a:pt x="3453817" y="152028"/>
                  </a:lnTo>
                  <a:lnTo>
                    <a:pt x="3425465" y="152028"/>
                  </a:lnTo>
                  <a:lnTo>
                    <a:pt x="3424237" y="136513"/>
                  </a:lnTo>
                  <a:cubicBezTo>
                    <a:pt x="3420368" y="141871"/>
                    <a:pt x="3415568" y="146112"/>
                    <a:pt x="3409838" y="149238"/>
                  </a:cubicBezTo>
                  <a:cubicBezTo>
                    <a:pt x="3404108" y="152363"/>
                    <a:pt x="3397151" y="153926"/>
                    <a:pt x="3388965" y="153926"/>
                  </a:cubicBezTo>
                  <a:cubicBezTo>
                    <a:pt x="3380780" y="153926"/>
                    <a:pt x="3373431" y="151879"/>
                    <a:pt x="3366920" y="147787"/>
                  </a:cubicBezTo>
                  <a:cubicBezTo>
                    <a:pt x="3360409" y="143694"/>
                    <a:pt x="3355274" y="137424"/>
                    <a:pt x="3351516" y="128978"/>
                  </a:cubicBezTo>
                  <a:cubicBezTo>
                    <a:pt x="3347758" y="120532"/>
                    <a:pt x="3345879" y="109798"/>
                    <a:pt x="3345879" y="96776"/>
                  </a:cubicBezTo>
                  <a:cubicBezTo>
                    <a:pt x="3345879" y="84200"/>
                    <a:pt x="3347907" y="73819"/>
                    <a:pt x="3351963" y="65634"/>
                  </a:cubicBezTo>
                  <a:cubicBezTo>
                    <a:pt x="3356018" y="57448"/>
                    <a:pt x="3361506" y="51346"/>
                    <a:pt x="3368427" y="47328"/>
                  </a:cubicBezTo>
                  <a:cubicBezTo>
                    <a:pt x="3375347" y="43309"/>
                    <a:pt x="3383124" y="41300"/>
                    <a:pt x="3391756" y="41300"/>
                  </a:cubicBezTo>
                  <a:cubicBezTo>
                    <a:pt x="3399346" y="41300"/>
                    <a:pt x="3405857" y="42863"/>
                    <a:pt x="3411289" y="45988"/>
                  </a:cubicBezTo>
                  <a:cubicBezTo>
                    <a:pt x="3416722" y="49114"/>
                    <a:pt x="3421038" y="53206"/>
                    <a:pt x="3424237" y="58267"/>
                  </a:cubicBezTo>
                  <a:close/>
                  <a:moveTo>
                    <a:pt x="2283656" y="1786"/>
                  </a:moveTo>
                  <a:lnTo>
                    <a:pt x="2313124" y="1786"/>
                  </a:lnTo>
                  <a:lnTo>
                    <a:pt x="2313124" y="112291"/>
                  </a:lnTo>
                  <a:cubicBezTo>
                    <a:pt x="2313124" y="118021"/>
                    <a:pt x="2313905" y="122225"/>
                    <a:pt x="2315468" y="124904"/>
                  </a:cubicBezTo>
                  <a:cubicBezTo>
                    <a:pt x="2317030" y="127583"/>
                    <a:pt x="2320677" y="128923"/>
                    <a:pt x="2326407" y="128923"/>
                  </a:cubicBezTo>
                  <a:lnTo>
                    <a:pt x="2333216" y="128923"/>
                  </a:lnTo>
                  <a:lnTo>
                    <a:pt x="2333216" y="152028"/>
                  </a:lnTo>
                  <a:lnTo>
                    <a:pt x="2325514" y="152028"/>
                  </a:lnTo>
                  <a:cubicBezTo>
                    <a:pt x="2314426" y="152028"/>
                    <a:pt x="2305869" y="150707"/>
                    <a:pt x="2299841" y="148066"/>
                  </a:cubicBezTo>
                  <a:cubicBezTo>
                    <a:pt x="2293813" y="145424"/>
                    <a:pt x="2289609" y="141331"/>
                    <a:pt x="2287228" y="135787"/>
                  </a:cubicBezTo>
                  <a:cubicBezTo>
                    <a:pt x="2284847" y="130244"/>
                    <a:pt x="2283656" y="123007"/>
                    <a:pt x="2283656" y="114077"/>
                  </a:cubicBezTo>
                  <a:close/>
                  <a:moveTo>
                    <a:pt x="455861" y="1786"/>
                  </a:moveTo>
                  <a:lnTo>
                    <a:pt x="484882" y="1786"/>
                  </a:lnTo>
                  <a:lnTo>
                    <a:pt x="484882" y="59383"/>
                  </a:lnTo>
                  <a:cubicBezTo>
                    <a:pt x="488528" y="54695"/>
                    <a:pt x="493328" y="50546"/>
                    <a:pt x="499281" y="46937"/>
                  </a:cubicBezTo>
                  <a:cubicBezTo>
                    <a:pt x="505234" y="43328"/>
                    <a:pt x="512899" y="41523"/>
                    <a:pt x="522275" y="41523"/>
                  </a:cubicBezTo>
                  <a:cubicBezTo>
                    <a:pt x="533586" y="41523"/>
                    <a:pt x="542274" y="44853"/>
                    <a:pt x="548338" y="51513"/>
                  </a:cubicBezTo>
                  <a:cubicBezTo>
                    <a:pt x="554403" y="58173"/>
                    <a:pt x="557436" y="68052"/>
                    <a:pt x="557436" y="81149"/>
                  </a:cubicBezTo>
                  <a:lnTo>
                    <a:pt x="557436" y="152028"/>
                  </a:lnTo>
                  <a:lnTo>
                    <a:pt x="527856" y="152028"/>
                  </a:lnTo>
                  <a:lnTo>
                    <a:pt x="527856" y="84832"/>
                  </a:lnTo>
                  <a:cubicBezTo>
                    <a:pt x="527856" y="80963"/>
                    <a:pt x="527317" y="77540"/>
                    <a:pt x="526238" y="74563"/>
                  </a:cubicBezTo>
                  <a:cubicBezTo>
                    <a:pt x="525159" y="71587"/>
                    <a:pt x="523428" y="69280"/>
                    <a:pt x="521047" y="67643"/>
                  </a:cubicBezTo>
                  <a:cubicBezTo>
                    <a:pt x="518666" y="66006"/>
                    <a:pt x="515503" y="65187"/>
                    <a:pt x="511559" y="65187"/>
                  </a:cubicBezTo>
                  <a:cubicBezTo>
                    <a:pt x="505681" y="65187"/>
                    <a:pt x="500639" y="66564"/>
                    <a:pt x="496435" y="69317"/>
                  </a:cubicBezTo>
                  <a:cubicBezTo>
                    <a:pt x="492230" y="72070"/>
                    <a:pt x="488565" y="75419"/>
                    <a:pt x="485440" y="79363"/>
                  </a:cubicBezTo>
                  <a:lnTo>
                    <a:pt x="485440" y="152028"/>
                  </a:lnTo>
                  <a:lnTo>
                    <a:pt x="455861" y="152028"/>
                  </a:lnTo>
                  <a:close/>
                  <a:moveTo>
                    <a:pt x="5969756" y="893"/>
                  </a:moveTo>
                  <a:lnTo>
                    <a:pt x="5994424" y="893"/>
                  </a:lnTo>
                  <a:cubicBezTo>
                    <a:pt x="6000228" y="11534"/>
                    <a:pt x="6005158" y="21673"/>
                    <a:pt x="6009214" y="31310"/>
                  </a:cubicBezTo>
                  <a:cubicBezTo>
                    <a:pt x="6013270" y="40947"/>
                    <a:pt x="6016376" y="50807"/>
                    <a:pt x="6018534" y="60890"/>
                  </a:cubicBezTo>
                  <a:cubicBezTo>
                    <a:pt x="6020692" y="70973"/>
                    <a:pt x="6021772" y="81967"/>
                    <a:pt x="6021772" y="93874"/>
                  </a:cubicBezTo>
                  <a:cubicBezTo>
                    <a:pt x="6021772" y="106152"/>
                    <a:pt x="6020767" y="117593"/>
                    <a:pt x="6018758" y="128197"/>
                  </a:cubicBezTo>
                  <a:cubicBezTo>
                    <a:pt x="6016748" y="138801"/>
                    <a:pt x="6013716" y="149182"/>
                    <a:pt x="6009660" y="159339"/>
                  </a:cubicBezTo>
                  <a:cubicBezTo>
                    <a:pt x="6005605" y="169497"/>
                    <a:pt x="6000526" y="180082"/>
                    <a:pt x="5994424" y="191096"/>
                  </a:cubicBezTo>
                  <a:lnTo>
                    <a:pt x="5969756" y="191096"/>
                  </a:lnTo>
                  <a:cubicBezTo>
                    <a:pt x="5977644" y="175990"/>
                    <a:pt x="5983653" y="160121"/>
                    <a:pt x="5987783" y="143489"/>
                  </a:cubicBezTo>
                  <a:cubicBezTo>
                    <a:pt x="5991912" y="126858"/>
                    <a:pt x="5993978" y="109910"/>
                    <a:pt x="5993978" y="92646"/>
                  </a:cubicBezTo>
                  <a:cubicBezTo>
                    <a:pt x="5993978" y="76498"/>
                    <a:pt x="5991764" y="60629"/>
                    <a:pt x="5987336" y="45039"/>
                  </a:cubicBezTo>
                  <a:cubicBezTo>
                    <a:pt x="5982908" y="29450"/>
                    <a:pt x="5977048" y="14734"/>
                    <a:pt x="5969756" y="893"/>
                  </a:cubicBezTo>
                  <a:close/>
                  <a:moveTo>
                    <a:pt x="3553420" y="893"/>
                  </a:moveTo>
                  <a:lnTo>
                    <a:pt x="3578312" y="893"/>
                  </a:lnTo>
                  <a:cubicBezTo>
                    <a:pt x="3570349" y="15999"/>
                    <a:pt x="3564303" y="31868"/>
                    <a:pt x="3560173" y="48500"/>
                  </a:cubicBezTo>
                  <a:cubicBezTo>
                    <a:pt x="3556043" y="65131"/>
                    <a:pt x="3553978" y="82042"/>
                    <a:pt x="3553978" y="99231"/>
                  </a:cubicBezTo>
                  <a:cubicBezTo>
                    <a:pt x="3553978" y="115379"/>
                    <a:pt x="3556211" y="131267"/>
                    <a:pt x="3560676" y="146894"/>
                  </a:cubicBezTo>
                  <a:cubicBezTo>
                    <a:pt x="3565140" y="162521"/>
                    <a:pt x="3571019" y="177255"/>
                    <a:pt x="3578312" y="191096"/>
                  </a:cubicBezTo>
                  <a:lnTo>
                    <a:pt x="3553420" y="191096"/>
                  </a:lnTo>
                  <a:cubicBezTo>
                    <a:pt x="3547690" y="180380"/>
                    <a:pt x="3542798" y="170204"/>
                    <a:pt x="3538742" y="160567"/>
                  </a:cubicBezTo>
                  <a:cubicBezTo>
                    <a:pt x="3534686" y="150931"/>
                    <a:pt x="3531598" y="141071"/>
                    <a:pt x="3529477" y="130988"/>
                  </a:cubicBezTo>
                  <a:cubicBezTo>
                    <a:pt x="3527357" y="120905"/>
                    <a:pt x="3526296" y="109910"/>
                    <a:pt x="3526296" y="98004"/>
                  </a:cubicBezTo>
                  <a:cubicBezTo>
                    <a:pt x="3526296" y="85725"/>
                    <a:pt x="3527282" y="74303"/>
                    <a:pt x="3529254" y="63736"/>
                  </a:cubicBezTo>
                  <a:cubicBezTo>
                    <a:pt x="3531226" y="53169"/>
                    <a:pt x="3534221" y="42788"/>
                    <a:pt x="3538240" y="32594"/>
                  </a:cubicBezTo>
                  <a:cubicBezTo>
                    <a:pt x="3542258" y="22399"/>
                    <a:pt x="3547318" y="11832"/>
                    <a:pt x="3553420" y="893"/>
                  </a:cubicBezTo>
                  <a:close/>
                  <a:moveTo>
                    <a:pt x="5071280" y="0"/>
                  </a:moveTo>
                  <a:cubicBezTo>
                    <a:pt x="5076713" y="0"/>
                    <a:pt x="5080862" y="1358"/>
                    <a:pt x="5083726" y="4074"/>
                  </a:cubicBezTo>
                  <a:cubicBezTo>
                    <a:pt x="5086592" y="6791"/>
                    <a:pt x="5088024" y="10232"/>
                    <a:pt x="5088024" y="14399"/>
                  </a:cubicBezTo>
                  <a:cubicBezTo>
                    <a:pt x="5088024" y="18492"/>
                    <a:pt x="5086592" y="21915"/>
                    <a:pt x="5083726" y="24669"/>
                  </a:cubicBezTo>
                  <a:cubicBezTo>
                    <a:pt x="5080862" y="27422"/>
                    <a:pt x="5076713" y="28799"/>
                    <a:pt x="5071280" y="28799"/>
                  </a:cubicBezTo>
                  <a:cubicBezTo>
                    <a:pt x="5065848" y="28799"/>
                    <a:pt x="5061700" y="27422"/>
                    <a:pt x="5058835" y="24669"/>
                  </a:cubicBezTo>
                  <a:cubicBezTo>
                    <a:pt x="5055970" y="21915"/>
                    <a:pt x="5054538" y="18492"/>
                    <a:pt x="5054538" y="14399"/>
                  </a:cubicBezTo>
                  <a:cubicBezTo>
                    <a:pt x="5054538" y="10232"/>
                    <a:pt x="5055970" y="6791"/>
                    <a:pt x="5058835" y="4074"/>
                  </a:cubicBezTo>
                  <a:cubicBezTo>
                    <a:pt x="5061700" y="1358"/>
                    <a:pt x="5065848" y="0"/>
                    <a:pt x="5071280" y="0"/>
                  </a:cubicBezTo>
                  <a:close/>
                  <a:moveTo>
                    <a:pt x="3185331" y="0"/>
                  </a:moveTo>
                  <a:cubicBezTo>
                    <a:pt x="3190763" y="0"/>
                    <a:pt x="3194912" y="1358"/>
                    <a:pt x="3197777" y="4074"/>
                  </a:cubicBezTo>
                  <a:cubicBezTo>
                    <a:pt x="3200642" y="6791"/>
                    <a:pt x="3202074" y="10232"/>
                    <a:pt x="3202074" y="14399"/>
                  </a:cubicBezTo>
                  <a:cubicBezTo>
                    <a:pt x="3202074" y="18492"/>
                    <a:pt x="3200642" y="21915"/>
                    <a:pt x="3197777" y="24669"/>
                  </a:cubicBezTo>
                  <a:cubicBezTo>
                    <a:pt x="3194912" y="27422"/>
                    <a:pt x="3190763" y="28799"/>
                    <a:pt x="3185331" y="28799"/>
                  </a:cubicBezTo>
                  <a:cubicBezTo>
                    <a:pt x="3179899" y="28799"/>
                    <a:pt x="3175750" y="27422"/>
                    <a:pt x="3172885" y="24669"/>
                  </a:cubicBezTo>
                  <a:cubicBezTo>
                    <a:pt x="3170020" y="21915"/>
                    <a:pt x="3168588" y="18492"/>
                    <a:pt x="3168588" y="14399"/>
                  </a:cubicBezTo>
                  <a:cubicBezTo>
                    <a:pt x="3168588" y="10232"/>
                    <a:pt x="3170020" y="6791"/>
                    <a:pt x="3172885" y="4074"/>
                  </a:cubicBezTo>
                  <a:cubicBezTo>
                    <a:pt x="3175750" y="1358"/>
                    <a:pt x="3179899" y="0"/>
                    <a:pt x="3185331" y="0"/>
                  </a:cubicBezTo>
                  <a:close/>
                  <a:moveTo>
                    <a:pt x="2880531" y="0"/>
                  </a:moveTo>
                  <a:cubicBezTo>
                    <a:pt x="2885963" y="0"/>
                    <a:pt x="2890112" y="1358"/>
                    <a:pt x="2892977" y="4074"/>
                  </a:cubicBezTo>
                  <a:cubicBezTo>
                    <a:pt x="2895842" y="6791"/>
                    <a:pt x="2897274" y="10232"/>
                    <a:pt x="2897274" y="14399"/>
                  </a:cubicBezTo>
                  <a:cubicBezTo>
                    <a:pt x="2897274" y="18492"/>
                    <a:pt x="2895842" y="21915"/>
                    <a:pt x="2892977" y="24669"/>
                  </a:cubicBezTo>
                  <a:cubicBezTo>
                    <a:pt x="2890112" y="27422"/>
                    <a:pt x="2885963" y="28799"/>
                    <a:pt x="2880531" y="28799"/>
                  </a:cubicBezTo>
                  <a:cubicBezTo>
                    <a:pt x="2875099" y="28799"/>
                    <a:pt x="2870950" y="27422"/>
                    <a:pt x="2868085" y="24669"/>
                  </a:cubicBezTo>
                  <a:cubicBezTo>
                    <a:pt x="2865220" y="21915"/>
                    <a:pt x="2863788" y="18492"/>
                    <a:pt x="2863788" y="14399"/>
                  </a:cubicBezTo>
                  <a:cubicBezTo>
                    <a:pt x="2863788" y="10232"/>
                    <a:pt x="2865220" y="6791"/>
                    <a:pt x="2868085" y="4074"/>
                  </a:cubicBezTo>
                  <a:cubicBezTo>
                    <a:pt x="2870950" y="1358"/>
                    <a:pt x="2875099" y="0"/>
                    <a:pt x="2880531" y="0"/>
                  </a:cubicBezTo>
                  <a:close/>
                  <a:moveTo>
                    <a:pt x="1575606" y="0"/>
                  </a:moveTo>
                  <a:cubicBezTo>
                    <a:pt x="1581038" y="0"/>
                    <a:pt x="1585187" y="1358"/>
                    <a:pt x="1588052" y="4074"/>
                  </a:cubicBezTo>
                  <a:cubicBezTo>
                    <a:pt x="1590917" y="6791"/>
                    <a:pt x="1592349" y="10232"/>
                    <a:pt x="1592349" y="14399"/>
                  </a:cubicBezTo>
                  <a:cubicBezTo>
                    <a:pt x="1592349" y="18492"/>
                    <a:pt x="1590917" y="21915"/>
                    <a:pt x="1588052" y="24669"/>
                  </a:cubicBezTo>
                  <a:cubicBezTo>
                    <a:pt x="1585187" y="27422"/>
                    <a:pt x="1581038" y="28799"/>
                    <a:pt x="1575606" y="28799"/>
                  </a:cubicBezTo>
                  <a:cubicBezTo>
                    <a:pt x="1570174" y="28799"/>
                    <a:pt x="1566025" y="27422"/>
                    <a:pt x="1563160" y="24669"/>
                  </a:cubicBezTo>
                  <a:cubicBezTo>
                    <a:pt x="1560295" y="21915"/>
                    <a:pt x="1558863" y="18492"/>
                    <a:pt x="1558863" y="14399"/>
                  </a:cubicBezTo>
                  <a:cubicBezTo>
                    <a:pt x="1558863" y="10232"/>
                    <a:pt x="1560295" y="6791"/>
                    <a:pt x="1563160" y="4074"/>
                  </a:cubicBezTo>
                  <a:cubicBezTo>
                    <a:pt x="1566025" y="1358"/>
                    <a:pt x="1570174" y="0"/>
                    <a:pt x="1575606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pic>
          <p:nvPicPr>
            <p:cNvPr id="8" name="Graphic 7" descr="Male profile with solid fill">
              <a:extLst>
                <a:ext uri="{FF2B5EF4-FFF2-40B4-BE49-F238E27FC236}">
                  <a16:creationId xmlns:a16="http://schemas.microsoft.com/office/drawing/2014/main" id="{7C637C5F-8462-D6DF-65D2-3EC35DB03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14467" y="771408"/>
              <a:ext cx="516155" cy="516155"/>
            </a:xfrm>
            <a:prstGeom prst="rect">
              <a:avLst/>
            </a:prstGeom>
          </p:spPr>
        </p:pic>
        <p:pic>
          <p:nvPicPr>
            <p:cNvPr id="10" name="Graphic 9" descr="Office worker female with solid fill">
              <a:extLst>
                <a:ext uri="{FF2B5EF4-FFF2-40B4-BE49-F238E27FC236}">
                  <a16:creationId xmlns:a16="http://schemas.microsoft.com/office/drawing/2014/main" id="{F2629DF0-BA1B-BF3F-95E1-21309B830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170416" y="771408"/>
              <a:ext cx="516155" cy="516155"/>
            </a:xfrm>
            <a:prstGeom prst="rect">
              <a:avLst/>
            </a:prstGeom>
          </p:spPr>
        </p:pic>
        <p:pic>
          <p:nvPicPr>
            <p:cNvPr id="12" name="Graphic 11" descr="Female Profile with solid fill">
              <a:extLst>
                <a:ext uri="{FF2B5EF4-FFF2-40B4-BE49-F238E27FC236}">
                  <a16:creationId xmlns:a16="http://schemas.microsoft.com/office/drawing/2014/main" id="{98A42F68-84CE-968D-ECE6-5EA52AA0E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26323" y="2202016"/>
              <a:ext cx="516155" cy="516155"/>
            </a:xfrm>
            <a:prstGeom prst="rect">
              <a:avLst/>
            </a:prstGeom>
          </p:spPr>
        </p:pic>
        <p:pic>
          <p:nvPicPr>
            <p:cNvPr id="14" name="Graphic 13" descr="Office worker male with solid fill">
              <a:extLst>
                <a:ext uri="{FF2B5EF4-FFF2-40B4-BE49-F238E27FC236}">
                  <a16:creationId xmlns:a16="http://schemas.microsoft.com/office/drawing/2014/main" id="{CDE02F6D-9E5C-322B-D05E-B97D43211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626323" y="3118743"/>
              <a:ext cx="516155" cy="516155"/>
            </a:xfrm>
            <a:prstGeom prst="rect">
              <a:avLst/>
            </a:prstGeom>
          </p:spPr>
        </p:pic>
        <p:pic>
          <p:nvPicPr>
            <p:cNvPr id="16" name="Graphic 15" descr="School boy with solid fill">
              <a:extLst>
                <a:ext uri="{FF2B5EF4-FFF2-40B4-BE49-F238E27FC236}">
                  <a16:creationId xmlns:a16="http://schemas.microsoft.com/office/drawing/2014/main" id="{7DBD821C-0DB2-082C-C621-C5972B9A5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626323" y="2654967"/>
              <a:ext cx="516155" cy="516155"/>
            </a:xfrm>
            <a:prstGeom prst="rect">
              <a:avLst/>
            </a:prstGeom>
          </p:spPr>
        </p:pic>
        <p:pic>
          <p:nvPicPr>
            <p:cNvPr id="17" name="Graphic 16" descr="Female Profile with solid fill">
              <a:extLst>
                <a:ext uri="{FF2B5EF4-FFF2-40B4-BE49-F238E27FC236}">
                  <a16:creationId xmlns:a16="http://schemas.microsoft.com/office/drawing/2014/main" id="{2C6B3C57-DF30-C2B5-8772-6730D765A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626323" y="3610345"/>
              <a:ext cx="516155" cy="516155"/>
            </a:xfrm>
            <a:prstGeom prst="rect">
              <a:avLst/>
            </a:prstGeom>
          </p:spPr>
        </p:pic>
        <p:pic>
          <p:nvPicPr>
            <p:cNvPr id="18" name="Graphic 17" descr="Office worker female with solid fill">
              <a:extLst>
                <a:ext uri="{FF2B5EF4-FFF2-40B4-BE49-F238E27FC236}">
                  <a16:creationId xmlns:a16="http://schemas.microsoft.com/office/drawing/2014/main" id="{D13846FF-8080-A818-EADB-DF97B85912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626323" y="1235826"/>
              <a:ext cx="516155" cy="516155"/>
            </a:xfrm>
            <a:prstGeom prst="rect">
              <a:avLst/>
            </a:prstGeom>
          </p:spPr>
        </p:pic>
        <p:pic>
          <p:nvPicPr>
            <p:cNvPr id="20" name="Graphic 19" descr="Male profile with solid fill">
              <a:extLst>
                <a:ext uri="{FF2B5EF4-FFF2-40B4-BE49-F238E27FC236}">
                  <a16:creationId xmlns:a16="http://schemas.microsoft.com/office/drawing/2014/main" id="{024D02B2-8DF3-A75B-2921-7021559FFB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78476" y="771408"/>
              <a:ext cx="516155" cy="516155"/>
            </a:xfrm>
            <a:prstGeom prst="rect">
              <a:avLst/>
            </a:prstGeom>
          </p:spPr>
        </p:pic>
        <p:pic>
          <p:nvPicPr>
            <p:cNvPr id="21" name="Graphic 20" descr="School boy with solid fill">
              <a:extLst>
                <a:ext uri="{FF2B5EF4-FFF2-40B4-BE49-F238E27FC236}">
                  <a16:creationId xmlns:a16="http://schemas.microsoft.com/office/drawing/2014/main" id="{37E51B5A-C41D-46B1-F628-8BB2B660D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85987" y="771408"/>
              <a:ext cx="516155" cy="516155"/>
            </a:xfrm>
            <a:prstGeom prst="rect">
              <a:avLst/>
            </a:prstGeom>
          </p:spPr>
        </p:pic>
        <p:pic>
          <p:nvPicPr>
            <p:cNvPr id="22" name="Graphic 21" descr="Office worker male with solid fill">
              <a:extLst>
                <a:ext uri="{FF2B5EF4-FFF2-40B4-BE49-F238E27FC236}">
                  <a16:creationId xmlns:a16="http://schemas.microsoft.com/office/drawing/2014/main" id="{DDE90309-EE52-A538-E904-E711B7D16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25781" y="771408"/>
              <a:ext cx="516155" cy="516155"/>
            </a:xfrm>
            <a:prstGeom prst="rect">
              <a:avLst/>
            </a:prstGeom>
          </p:spPr>
        </p:pic>
        <p:pic>
          <p:nvPicPr>
            <p:cNvPr id="23" name="Graphic 22" descr="Female Profile with solid fill">
              <a:extLst>
                <a:ext uri="{FF2B5EF4-FFF2-40B4-BE49-F238E27FC236}">
                  <a16:creationId xmlns:a16="http://schemas.microsoft.com/office/drawing/2014/main" id="{8B97AF7B-813E-518D-B8A8-B2DFA7953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54261" y="771408"/>
              <a:ext cx="516155" cy="516155"/>
            </a:xfrm>
            <a:prstGeom prst="rect">
              <a:avLst/>
            </a:prstGeom>
          </p:spPr>
        </p:pic>
        <p:pic>
          <p:nvPicPr>
            <p:cNvPr id="24" name="Graphic 23" descr="Male profile with solid fill">
              <a:extLst>
                <a:ext uri="{FF2B5EF4-FFF2-40B4-BE49-F238E27FC236}">
                  <a16:creationId xmlns:a16="http://schemas.microsoft.com/office/drawing/2014/main" id="{75227DC0-D546-F76B-2853-277352DDB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26323" y="1715786"/>
              <a:ext cx="516155" cy="516155"/>
            </a:xfrm>
            <a:prstGeom prst="rect">
              <a:avLst/>
            </a:prstGeom>
          </p:spPr>
        </p:pic>
        <p:pic>
          <p:nvPicPr>
            <p:cNvPr id="25" name="Graphic 24" descr="Office worker female with solid fill">
              <a:extLst>
                <a:ext uri="{FF2B5EF4-FFF2-40B4-BE49-F238E27FC236}">
                  <a16:creationId xmlns:a16="http://schemas.microsoft.com/office/drawing/2014/main" id="{08D42D11-B183-081A-0396-182194C51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49697" y="771408"/>
              <a:ext cx="516155" cy="516155"/>
            </a:xfrm>
            <a:prstGeom prst="rect">
              <a:avLst/>
            </a:prstGeom>
          </p:spPr>
        </p:pic>
        <p:pic>
          <p:nvPicPr>
            <p:cNvPr id="26" name="Graphic 25" descr="Female Profile with solid fill">
              <a:extLst>
                <a:ext uri="{FF2B5EF4-FFF2-40B4-BE49-F238E27FC236}">
                  <a16:creationId xmlns:a16="http://schemas.microsoft.com/office/drawing/2014/main" id="{0619B9EF-B061-32F0-0B2E-4BB251CEC4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35779" y="771408"/>
              <a:ext cx="516155" cy="516155"/>
            </a:xfrm>
            <a:prstGeom prst="rect">
              <a:avLst/>
            </a:prstGeom>
          </p:spPr>
        </p:pic>
        <p:pic>
          <p:nvPicPr>
            <p:cNvPr id="27" name="Graphic 26" descr="School boy with solid fill">
              <a:extLst>
                <a:ext uri="{FF2B5EF4-FFF2-40B4-BE49-F238E27FC236}">
                  <a16:creationId xmlns:a16="http://schemas.microsoft.com/office/drawing/2014/main" id="{CB771D01-DC31-AFB7-3405-F2937FB42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314733" y="771408"/>
              <a:ext cx="516155" cy="516155"/>
            </a:xfrm>
            <a:prstGeom prst="rect">
              <a:avLst/>
            </a:prstGeom>
          </p:spPr>
        </p:pic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7D94A4C0-CF0E-EC12-7F85-C3CA13522DD2}"/>
                </a:ext>
              </a:extLst>
            </p:cNvPr>
            <p:cNvSpPr/>
            <p:nvPr/>
          </p:nvSpPr>
          <p:spPr>
            <a:xfrm flipH="1">
              <a:off x="3433584" y="1232731"/>
              <a:ext cx="274221" cy="2844474"/>
            </a:xfrm>
            <a:prstGeom prst="rightBrac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62E5754A-9C10-7C9D-67C2-D0A2C01E93B8}"/>
                </a:ext>
              </a:extLst>
            </p:cNvPr>
            <p:cNvSpPr/>
            <p:nvPr/>
          </p:nvSpPr>
          <p:spPr>
            <a:xfrm rot="5400000" flipH="1">
              <a:off x="6332779" y="-1609086"/>
              <a:ext cx="274221" cy="4654823"/>
            </a:xfrm>
            <a:prstGeom prst="rightBrac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B9479D-74C7-99E2-DDE2-5697E332AB9A}"/>
                </a:ext>
              </a:extLst>
            </p:cNvPr>
            <p:cNvSpPr txBox="1"/>
            <p:nvPr/>
          </p:nvSpPr>
          <p:spPr>
            <a:xfrm>
              <a:off x="4285706" y="277506"/>
              <a:ext cx="4336724" cy="30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Received Experimental Intervention</a:t>
              </a:r>
              <a:endParaRPr lang="en-AU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784EB88-FB61-ED67-A9AF-34F16EF56A60}"/>
                </a:ext>
              </a:extLst>
            </p:cNvPr>
            <p:cNvSpPr txBox="1"/>
            <p:nvPr/>
          </p:nvSpPr>
          <p:spPr>
            <a:xfrm>
              <a:off x="1894626" y="2156549"/>
              <a:ext cx="1704326" cy="53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Received Control Intervention</a:t>
              </a:r>
              <a:endParaRPr lang="en-AU" b="1" dirty="0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44059CC6-2F18-05D6-F43D-9B64F6AC4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03534" y="1785764"/>
              <a:ext cx="387795" cy="387795"/>
            </a:xfrm>
            <a:prstGeom prst="rect">
              <a:avLst/>
            </a:prstGeom>
          </p:spPr>
        </p:pic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3D0B8489-1E02-3306-131E-88E544622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78913" y="1785764"/>
              <a:ext cx="387795" cy="387795"/>
            </a:xfrm>
            <a:prstGeom prst="rect">
              <a:avLst/>
            </a:prstGeom>
          </p:spPr>
        </p:pic>
        <p:pic>
          <p:nvPicPr>
            <p:cNvPr id="42" name="Graphic 41" descr="Close with solid fill">
              <a:extLst>
                <a:ext uri="{FF2B5EF4-FFF2-40B4-BE49-F238E27FC236}">
                  <a16:creationId xmlns:a16="http://schemas.microsoft.com/office/drawing/2014/main" id="{59326074-C010-EAE1-70C0-12E67E56D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5382" y="2235800"/>
              <a:ext cx="387795" cy="387795"/>
            </a:xfrm>
            <a:prstGeom prst="rect">
              <a:avLst/>
            </a:prstGeom>
          </p:spPr>
        </p:pic>
        <p:pic>
          <p:nvPicPr>
            <p:cNvPr id="43" name="Graphic 42" descr="Close with solid fill">
              <a:extLst>
                <a:ext uri="{FF2B5EF4-FFF2-40B4-BE49-F238E27FC236}">
                  <a16:creationId xmlns:a16="http://schemas.microsoft.com/office/drawing/2014/main" id="{CCF8D499-B267-62AE-E8E2-3DED56AF8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38690" y="3646999"/>
              <a:ext cx="387795" cy="387795"/>
            </a:xfrm>
            <a:prstGeom prst="rect">
              <a:avLst/>
            </a:prstGeom>
          </p:spPr>
        </p:pic>
        <p:pic>
          <p:nvPicPr>
            <p:cNvPr id="44" name="Graphic 43" descr="Close with solid fill">
              <a:extLst>
                <a:ext uri="{FF2B5EF4-FFF2-40B4-BE49-F238E27FC236}">
                  <a16:creationId xmlns:a16="http://schemas.microsoft.com/office/drawing/2014/main" id="{223230D3-B69F-FEC3-7835-AB3358FDC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51364" y="3646999"/>
              <a:ext cx="387795" cy="387795"/>
            </a:xfrm>
            <a:prstGeom prst="rect">
              <a:avLst/>
            </a:prstGeom>
          </p:spPr>
        </p:pic>
        <p:pic>
          <p:nvPicPr>
            <p:cNvPr id="45" name="Graphic 44" descr="Close with solid fill">
              <a:extLst>
                <a:ext uri="{FF2B5EF4-FFF2-40B4-BE49-F238E27FC236}">
                  <a16:creationId xmlns:a16="http://schemas.microsoft.com/office/drawing/2014/main" id="{02E519FB-0045-A193-1DB9-B49859BE1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82272" y="3646999"/>
              <a:ext cx="387795" cy="387795"/>
            </a:xfrm>
            <a:prstGeom prst="rect">
              <a:avLst/>
            </a:prstGeom>
          </p:spPr>
        </p:pic>
        <p:pic>
          <p:nvPicPr>
            <p:cNvPr id="46" name="Graphic 45" descr="Close with solid fill">
              <a:extLst>
                <a:ext uri="{FF2B5EF4-FFF2-40B4-BE49-F238E27FC236}">
                  <a16:creationId xmlns:a16="http://schemas.microsoft.com/office/drawing/2014/main" id="{B447BAA8-C900-4E87-885D-D5E17484A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81674" y="3646999"/>
              <a:ext cx="387795" cy="387795"/>
            </a:xfrm>
            <a:prstGeom prst="rect">
              <a:avLst/>
            </a:prstGeom>
          </p:spPr>
        </p:pic>
        <p:pic>
          <p:nvPicPr>
            <p:cNvPr id="47" name="Graphic 46" descr="Close with solid fill">
              <a:extLst>
                <a:ext uri="{FF2B5EF4-FFF2-40B4-BE49-F238E27FC236}">
                  <a16:creationId xmlns:a16="http://schemas.microsoft.com/office/drawing/2014/main" id="{89DED453-F50A-8E07-BB9A-E1F9614767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12230" y="3646999"/>
              <a:ext cx="387795" cy="387795"/>
            </a:xfrm>
            <a:prstGeom prst="rect">
              <a:avLst/>
            </a:prstGeom>
          </p:spPr>
        </p:pic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E276111A-F7EC-6BB5-404B-FBC4D3F28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340397" y="3646999"/>
              <a:ext cx="387795" cy="387795"/>
            </a:xfrm>
            <a:prstGeom prst="rect">
              <a:avLst/>
            </a:prstGeom>
          </p:spPr>
        </p:pic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D16E158C-1DAA-5F57-6874-790B642A4E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830924" y="3646999"/>
              <a:ext cx="387795" cy="387795"/>
            </a:xfrm>
            <a:prstGeom prst="rect">
              <a:avLst/>
            </a:prstGeom>
          </p:spPr>
        </p:pic>
        <p:pic>
          <p:nvPicPr>
            <p:cNvPr id="50" name="Graphic 49" descr="Checkmark with solid fill">
              <a:extLst>
                <a:ext uri="{FF2B5EF4-FFF2-40B4-BE49-F238E27FC236}">
                  <a16:creationId xmlns:a16="http://schemas.microsoft.com/office/drawing/2014/main" id="{6E289A0D-2DE4-F2A9-6679-8CCA366B1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54081" y="1321421"/>
              <a:ext cx="387795" cy="387795"/>
            </a:xfrm>
            <a:prstGeom prst="rect">
              <a:avLst/>
            </a:prstGeom>
          </p:spPr>
        </p:pic>
        <p:pic>
          <p:nvPicPr>
            <p:cNvPr id="51" name="Graphic 50" descr="Checkmark with solid fill">
              <a:extLst>
                <a:ext uri="{FF2B5EF4-FFF2-40B4-BE49-F238E27FC236}">
                  <a16:creationId xmlns:a16="http://schemas.microsoft.com/office/drawing/2014/main" id="{1962842D-1E77-7F2B-A37A-8CE6AC8A4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78913" y="2235800"/>
              <a:ext cx="387795" cy="387795"/>
            </a:xfrm>
            <a:prstGeom prst="rect">
              <a:avLst/>
            </a:prstGeom>
          </p:spPr>
        </p:pic>
        <p:pic>
          <p:nvPicPr>
            <p:cNvPr id="52" name="Graphic 51" descr="Checkmark with solid fill">
              <a:extLst>
                <a:ext uri="{FF2B5EF4-FFF2-40B4-BE49-F238E27FC236}">
                  <a16:creationId xmlns:a16="http://schemas.microsoft.com/office/drawing/2014/main" id="{C51D828F-F7D8-910F-A6EE-34C5A9555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54081" y="2693271"/>
              <a:ext cx="387795" cy="387795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6DA9D940-8BA7-4CEA-BE4C-E44409956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354081" y="3193730"/>
              <a:ext cx="387795" cy="387795"/>
            </a:xfrm>
            <a:prstGeom prst="rect">
              <a:avLst/>
            </a:prstGeom>
          </p:spPr>
        </p:pic>
        <p:pic>
          <p:nvPicPr>
            <p:cNvPr id="54" name="Graphic 53" descr="Checkmark with solid fill">
              <a:extLst>
                <a:ext uri="{FF2B5EF4-FFF2-40B4-BE49-F238E27FC236}">
                  <a16:creationId xmlns:a16="http://schemas.microsoft.com/office/drawing/2014/main" id="{6692E948-D405-F20B-C0A2-F58F69470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30924" y="1785764"/>
              <a:ext cx="387795" cy="387795"/>
            </a:xfrm>
            <a:prstGeom prst="rect">
              <a:avLst/>
            </a:prstGeom>
          </p:spPr>
        </p:pic>
        <p:pic>
          <p:nvPicPr>
            <p:cNvPr id="55" name="Graphic 54" descr="Checkmark with solid fill">
              <a:extLst>
                <a:ext uri="{FF2B5EF4-FFF2-40B4-BE49-F238E27FC236}">
                  <a16:creationId xmlns:a16="http://schemas.microsoft.com/office/drawing/2014/main" id="{83059F06-5706-FAFA-BA15-53AF6C969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30924" y="1321421"/>
              <a:ext cx="387795" cy="387795"/>
            </a:xfrm>
            <a:prstGeom prst="rect">
              <a:avLst/>
            </a:prstGeom>
          </p:spPr>
        </p:pic>
        <p:pic>
          <p:nvPicPr>
            <p:cNvPr id="56" name="Graphic 55" descr="Checkmark with solid fill">
              <a:extLst>
                <a:ext uri="{FF2B5EF4-FFF2-40B4-BE49-F238E27FC236}">
                  <a16:creationId xmlns:a16="http://schemas.microsoft.com/office/drawing/2014/main" id="{AE9CEF72-7C09-724F-3A46-C37690A68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30924" y="2235800"/>
              <a:ext cx="387795" cy="387795"/>
            </a:xfrm>
            <a:prstGeom prst="rect">
              <a:avLst/>
            </a:prstGeom>
          </p:spPr>
        </p:pic>
        <p:pic>
          <p:nvPicPr>
            <p:cNvPr id="57" name="Graphic 56" descr="Checkmark with solid fill">
              <a:extLst>
                <a:ext uri="{FF2B5EF4-FFF2-40B4-BE49-F238E27FC236}">
                  <a16:creationId xmlns:a16="http://schemas.microsoft.com/office/drawing/2014/main" id="{AC18266D-E16C-3082-3805-482906DA9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30924" y="2693271"/>
              <a:ext cx="387795" cy="387795"/>
            </a:xfrm>
            <a:prstGeom prst="rect">
              <a:avLst/>
            </a:prstGeom>
          </p:spPr>
        </p:pic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2D380B2E-F8E1-A23E-0FA7-CDEEAEF8AA51}"/>
                </a:ext>
              </a:extLst>
            </p:cNvPr>
            <p:cNvSpPr/>
            <p:nvPr/>
          </p:nvSpPr>
          <p:spPr>
            <a:xfrm>
              <a:off x="7879111" y="3240778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7982889B-42C5-CC63-CDD5-05F63D1FF371}"/>
                </a:ext>
              </a:extLst>
            </p:cNvPr>
            <p:cNvSpPr/>
            <p:nvPr/>
          </p:nvSpPr>
          <p:spPr>
            <a:xfrm>
              <a:off x="4251720" y="136846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5048F28E-7CCD-2350-8DDE-A837E55710E1}"/>
                </a:ext>
              </a:extLst>
            </p:cNvPr>
            <p:cNvSpPr/>
            <p:nvPr/>
          </p:nvSpPr>
          <p:spPr>
            <a:xfrm>
              <a:off x="4753569" y="136846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67" name="Graphic 66" descr="Close with solid fill">
              <a:extLst>
                <a:ext uri="{FF2B5EF4-FFF2-40B4-BE49-F238E27FC236}">
                  <a16:creationId xmlns:a16="http://schemas.microsoft.com/office/drawing/2014/main" id="{F7F9A4BE-2298-90D3-0FD6-610FF7CF5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03534" y="3193730"/>
              <a:ext cx="387795" cy="387795"/>
            </a:xfrm>
            <a:prstGeom prst="rect">
              <a:avLst/>
            </a:prstGeom>
          </p:spPr>
        </p:pic>
        <p:pic>
          <p:nvPicPr>
            <p:cNvPr id="68" name="Graphic 67" descr="Close with solid fill">
              <a:extLst>
                <a:ext uri="{FF2B5EF4-FFF2-40B4-BE49-F238E27FC236}">
                  <a16:creationId xmlns:a16="http://schemas.microsoft.com/office/drawing/2014/main" id="{28DFD26E-6603-2ABE-D0DD-B60AF08D0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5382" y="3193730"/>
              <a:ext cx="387795" cy="387795"/>
            </a:xfrm>
            <a:prstGeom prst="rect">
              <a:avLst/>
            </a:prstGeom>
          </p:spPr>
        </p:pic>
        <p:pic>
          <p:nvPicPr>
            <p:cNvPr id="69" name="Graphic 68" descr="Close with solid fill">
              <a:extLst>
                <a:ext uri="{FF2B5EF4-FFF2-40B4-BE49-F238E27FC236}">
                  <a16:creationId xmlns:a16="http://schemas.microsoft.com/office/drawing/2014/main" id="{7BEA4D4F-A32B-FE30-B3D5-4B8D9A1DC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38690" y="3193730"/>
              <a:ext cx="387795" cy="387795"/>
            </a:xfrm>
            <a:prstGeom prst="rect">
              <a:avLst/>
            </a:prstGeom>
          </p:spPr>
        </p:pic>
        <p:pic>
          <p:nvPicPr>
            <p:cNvPr id="70" name="Graphic 69" descr="Close with solid fill">
              <a:extLst>
                <a:ext uri="{FF2B5EF4-FFF2-40B4-BE49-F238E27FC236}">
                  <a16:creationId xmlns:a16="http://schemas.microsoft.com/office/drawing/2014/main" id="{3EAD3982-4F12-1E15-923B-4F412924B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751364" y="3193730"/>
              <a:ext cx="387795" cy="387795"/>
            </a:xfrm>
            <a:prstGeom prst="rect">
              <a:avLst/>
            </a:prstGeom>
          </p:spPr>
        </p:pic>
        <p:pic>
          <p:nvPicPr>
            <p:cNvPr id="71" name="Graphic 70" descr="Close with solid fill">
              <a:extLst>
                <a:ext uri="{FF2B5EF4-FFF2-40B4-BE49-F238E27FC236}">
                  <a16:creationId xmlns:a16="http://schemas.microsoft.com/office/drawing/2014/main" id="{26BA75CC-BDF7-E0CF-AAC8-1903FCD2C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282272" y="3193730"/>
              <a:ext cx="387795" cy="387795"/>
            </a:xfrm>
            <a:prstGeom prst="rect">
              <a:avLst/>
            </a:prstGeom>
          </p:spPr>
        </p:pic>
        <p:pic>
          <p:nvPicPr>
            <p:cNvPr id="72" name="Graphic 71" descr="Close with solid fill">
              <a:extLst>
                <a:ext uri="{FF2B5EF4-FFF2-40B4-BE49-F238E27FC236}">
                  <a16:creationId xmlns:a16="http://schemas.microsoft.com/office/drawing/2014/main" id="{6D4193D4-FE3E-E29D-A26A-D86F6C9CF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781674" y="3193730"/>
              <a:ext cx="387795" cy="387795"/>
            </a:xfrm>
            <a:prstGeom prst="rect">
              <a:avLst/>
            </a:prstGeom>
          </p:spPr>
        </p:pic>
        <p:pic>
          <p:nvPicPr>
            <p:cNvPr id="73" name="Graphic 72" descr="Close with solid fill">
              <a:extLst>
                <a:ext uri="{FF2B5EF4-FFF2-40B4-BE49-F238E27FC236}">
                  <a16:creationId xmlns:a16="http://schemas.microsoft.com/office/drawing/2014/main" id="{D2CAD8BD-ED10-6AA2-03C3-22FCC0F4B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312230" y="3193730"/>
              <a:ext cx="387795" cy="387795"/>
            </a:xfrm>
            <a:prstGeom prst="rect">
              <a:avLst/>
            </a:prstGeom>
          </p:spPr>
        </p:pic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5B827C60-1B08-DA1E-7FE6-EB71366F40D7}"/>
                </a:ext>
              </a:extLst>
            </p:cNvPr>
            <p:cNvSpPr/>
            <p:nvPr/>
          </p:nvSpPr>
          <p:spPr>
            <a:xfrm>
              <a:off x="7360417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4F3A59CD-96B2-25F9-DD40-DD51F0AD1EEE}"/>
                </a:ext>
              </a:extLst>
            </p:cNvPr>
            <p:cNvSpPr/>
            <p:nvPr/>
          </p:nvSpPr>
          <p:spPr>
            <a:xfrm>
              <a:off x="6829861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9ECA5731-CA5D-CCBB-0F07-0B3B49353EE4}"/>
                </a:ext>
              </a:extLst>
            </p:cNvPr>
            <p:cNvSpPr/>
            <p:nvPr/>
          </p:nvSpPr>
          <p:spPr>
            <a:xfrm>
              <a:off x="6330459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179B950C-77F8-9563-4FC5-7C4BBCAF55D7}"/>
                </a:ext>
              </a:extLst>
            </p:cNvPr>
            <p:cNvSpPr/>
            <p:nvPr/>
          </p:nvSpPr>
          <p:spPr>
            <a:xfrm>
              <a:off x="5799551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027325E4-AA10-4894-1F0E-C887AC166E30}"/>
                </a:ext>
              </a:extLst>
            </p:cNvPr>
            <p:cNvSpPr/>
            <p:nvPr/>
          </p:nvSpPr>
          <p:spPr>
            <a:xfrm>
              <a:off x="5286877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9" name="Circle: Hollow 78">
              <a:extLst>
                <a:ext uri="{FF2B5EF4-FFF2-40B4-BE49-F238E27FC236}">
                  <a16:creationId xmlns:a16="http://schemas.microsoft.com/office/drawing/2014/main" id="{F8813503-1A98-5192-2181-8DC5DCD3EBF9}"/>
                </a:ext>
              </a:extLst>
            </p:cNvPr>
            <p:cNvSpPr/>
            <p:nvPr/>
          </p:nvSpPr>
          <p:spPr>
            <a:xfrm>
              <a:off x="4753569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83" name="Circle: Hollow 82">
              <a:extLst>
                <a:ext uri="{FF2B5EF4-FFF2-40B4-BE49-F238E27FC236}">
                  <a16:creationId xmlns:a16="http://schemas.microsoft.com/office/drawing/2014/main" id="{9291FA19-24B4-7A3B-8656-441C19BCC4D2}"/>
                </a:ext>
              </a:extLst>
            </p:cNvPr>
            <p:cNvSpPr/>
            <p:nvPr/>
          </p:nvSpPr>
          <p:spPr>
            <a:xfrm>
              <a:off x="4251720" y="274031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3C9FB958-6478-433F-6F0E-B6769FF59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12230" y="1785764"/>
              <a:ext cx="387795" cy="387795"/>
            </a:xfrm>
            <a:prstGeom prst="rect">
              <a:avLst/>
            </a:prstGeom>
          </p:spPr>
        </p:pic>
        <p:pic>
          <p:nvPicPr>
            <p:cNvPr id="85" name="Graphic 84" descr="Checkmark with solid fill">
              <a:extLst>
                <a:ext uri="{FF2B5EF4-FFF2-40B4-BE49-F238E27FC236}">
                  <a16:creationId xmlns:a16="http://schemas.microsoft.com/office/drawing/2014/main" id="{E80D4D13-2E83-F1DD-945F-6B33EC743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12230" y="1321421"/>
              <a:ext cx="387795" cy="387795"/>
            </a:xfrm>
            <a:prstGeom prst="rect">
              <a:avLst/>
            </a:prstGeom>
          </p:spPr>
        </p:pic>
        <p:pic>
          <p:nvPicPr>
            <p:cNvPr id="86" name="Graphic 85" descr="Checkmark with solid fill">
              <a:extLst>
                <a:ext uri="{FF2B5EF4-FFF2-40B4-BE49-F238E27FC236}">
                  <a16:creationId xmlns:a16="http://schemas.microsoft.com/office/drawing/2014/main" id="{89A20FBE-66F7-4918-7C46-F6C833740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312230" y="2235800"/>
              <a:ext cx="387795" cy="387795"/>
            </a:xfrm>
            <a:prstGeom prst="rect">
              <a:avLst/>
            </a:prstGeom>
          </p:spPr>
        </p:pic>
        <p:pic>
          <p:nvPicPr>
            <p:cNvPr id="87" name="Graphic 86" descr="Checkmark with solid fill">
              <a:extLst>
                <a:ext uri="{FF2B5EF4-FFF2-40B4-BE49-F238E27FC236}">
                  <a16:creationId xmlns:a16="http://schemas.microsoft.com/office/drawing/2014/main" id="{33E292D7-67A1-7AD0-1882-78FB6270C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674" y="1785764"/>
              <a:ext cx="387795" cy="387795"/>
            </a:xfrm>
            <a:prstGeom prst="rect">
              <a:avLst/>
            </a:prstGeom>
          </p:spPr>
        </p:pic>
        <p:pic>
          <p:nvPicPr>
            <p:cNvPr id="88" name="Graphic 87" descr="Checkmark with solid fill">
              <a:extLst>
                <a:ext uri="{FF2B5EF4-FFF2-40B4-BE49-F238E27FC236}">
                  <a16:creationId xmlns:a16="http://schemas.microsoft.com/office/drawing/2014/main" id="{D9E762EF-8415-BD2B-FCDF-989ECD060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674" y="1321421"/>
              <a:ext cx="387795" cy="387795"/>
            </a:xfrm>
            <a:prstGeom prst="rect">
              <a:avLst/>
            </a:prstGeom>
          </p:spPr>
        </p:pic>
        <p:pic>
          <p:nvPicPr>
            <p:cNvPr id="89" name="Graphic 88" descr="Checkmark with solid fill">
              <a:extLst>
                <a:ext uri="{FF2B5EF4-FFF2-40B4-BE49-F238E27FC236}">
                  <a16:creationId xmlns:a16="http://schemas.microsoft.com/office/drawing/2014/main" id="{03C93E02-D6C9-5C91-E32D-2780C61EC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781674" y="2235800"/>
              <a:ext cx="387795" cy="38779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2C922793-850C-C82C-729E-90F7C6CDB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82272" y="1785764"/>
              <a:ext cx="387795" cy="387795"/>
            </a:xfrm>
            <a:prstGeom prst="rect">
              <a:avLst/>
            </a:prstGeom>
          </p:spPr>
        </p:pic>
        <p:pic>
          <p:nvPicPr>
            <p:cNvPr id="91" name="Graphic 90" descr="Checkmark with solid fill">
              <a:extLst>
                <a:ext uri="{FF2B5EF4-FFF2-40B4-BE49-F238E27FC236}">
                  <a16:creationId xmlns:a16="http://schemas.microsoft.com/office/drawing/2014/main" id="{0D29DFE0-EEEA-0DC8-064A-420F5CAAF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82272" y="1321421"/>
              <a:ext cx="387795" cy="387795"/>
            </a:xfrm>
            <a:prstGeom prst="rect">
              <a:avLst/>
            </a:prstGeom>
          </p:spPr>
        </p:pic>
        <p:pic>
          <p:nvPicPr>
            <p:cNvPr id="92" name="Graphic 91" descr="Checkmark with solid fill">
              <a:extLst>
                <a:ext uri="{FF2B5EF4-FFF2-40B4-BE49-F238E27FC236}">
                  <a16:creationId xmlns:a16="http://schemas.microsoft.com/office/drawing/2014/main" id="{3E7C9177-9761-3490-BCD8-8667C88A5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82272" y="2235800"/>
              <a:ext cx="387795" cy="387795"/>
            </a:xfrm>
            <a:prstGeom prst="rect">
              <a:avLst/>
            </a:prstGeom>
          </p:spPr>
        </p:pic>
        <p:pic>
          <p:nvPicPr>
            <p:cNvPr id="93" name="Graphic 92" descr="Checkmark with solid fill">
              <a:extLst>
                <a:ext uri="{FF2B5EF4-FFF2-40B4-BE49-F238E27FC236}">
                  <a16:creationId xmlns:a16="http://schemas.microsoft.com/office/drawing/2014/main" id="{44035135-2614-84F3-2359-69CDAB050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51364" y="1785764"/>
              <a:ext cx="387795" cy="387795"/>
            </a:xfrm>
            <a:prstGeom prst="rect">
              <a:avLst/>
            </a:prstGeom>
          </p:spPr>
        </p:pic>
        <p:pic>
          <p:nvPicPr>
            <p:cNvPr id="94" name="Graphic 93" descr="Checkmark with solid fill">
              <a:extLst>
                <a:ext uri="{FF2B5EF4-FFF2-40B4-BE49-F238E27FC236}">
                  <a16:creationId xmlns:a16="http://schemas.microsoft.com/office/drawing/2014/main" id="{6DDBAF17-9D04-0D68-61BB-9482DC4AE2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51364" y="1321421"/>
              <a:ext cx="387795" cy="38779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44BEE07A-A4B6-FA83-F4BD-3EF8B1B86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751364" y="2235800"/>
              <a:ext cx="387795" cy="387795"/>
            </a:xfrm>
            <a:prstGeom prst="rect">
              <a:avLst/>
            </a:prstGeom>
          </p:spPr>
        </p:pic>
        <p:sp>
          <p:nvSpPr>
            <p:cNvPr id="96" name="Circle: Hollow 95">
              <a:extLst>
                <a:ext uri="{FF2B5EF4-FFF2-40B4-BE49-F238E27FC236}">
                  <a16:creationId xmlns:a16="http://schemas.microsoft.com/office/drawing/2014/main" id="{252B9EA2-91B8-DB53-2B93-78378F80DA6F}"/>
                </a:ext>
              </a:extLst>
            </p:cNvPr>
            <p:cNvSpPr/>
            <p:nvPr/>
          </p:nvSpPr>
          <p:spPr>
            <a:xfrm>
              <a:off x="5286877" y="2282848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97" name="Circle: Hollow 96">
              <a:extLst>
                <a:ext uri="{FF2B5EF4-FFF2-40B4-BE49-F238E27FC236}">
                  <a16:creationId xmlns:a16="http://schemas.microsoft.com/office/drawing/2014/main" id="{F5CF0F18-9A84-577F-6A88-6E4A161E8C1B}"/>
                </a:ext>
              </a:extLst>
            </p:cNvPr>
            <p:cNvSpPr/>
            <p:nvPr/>
          </p:nvSpPr>
          <p:spPr>
            <a:xfrm>
              <a:off x="5286877" y="1832812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98" name="Circle: Hollow 97">
              <a:extLst>
                <a:ext uri="{FF2B5EF4-FFF2-40B4-BE49-F238E27FC236}">
                  <a16:creationId xmlns:a16="http://schemas.microsoft.com/office/drawing/2014/main" id="{E50CF29E-96B1-E2AC-3071-A5E72C1826FB}"/>
                </a:ext>
              </a:extLst>
            </p:cNvPr>
            <p:cNvSpPr/>
            <p:nvPr/>
          </p:nvSpPr>
          <p:spPr>
            <a:xfrm>
              <a:off x="5286877" y="1368469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6DAE7C0F-BA52-52CC-DED0-43E7A59C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705382" y="1785764"/>
              <a:ext cx="387795" cy="387795"/>
            </a:xfrm>
            <a:prstGeom prst="rect">
              <a:avLst/>
            </a:prstGeom>
          </p:spPr>
        </p:pic>
        <p:pic>
          <p:nvPicPr>
            <p:cNvPr id="100" name="Graphic 99" descr="Checkmark with solid fill">
              <a:extLst>
                <a:ext uri="{FF2B5EF4-FFF2-40B4-BE49-F238E27FC236}">
                  <a16:creationId xmlns:a16="http://schemas.microsoft.com/office/drawing/2014/main" id="{25D60B23-344D-11EB-EFC5-8FB89621E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203534" y="2235800"/>
              <a:ext cx="387795" cy="387795"/>
            </a:xfrm>
            <a:prstGeom prst="rect">
              <a:avLst/>
            </a:prstGeom>
          </p:spPr>
        </p:pic>
        <p:pic>
          <p:nvPicPr>
            <p:cNvPr id="101" name="Graphic 100" descr="Close with solid fill">
              <a:extLst>
                <a:ext uri="{FF2B5EF4-FFF2-40B4-BE49-F238E27FC236}">
                  <a16:creationId xmlns:a16="http://schemas.microsoft.com/office/drawing/2014/main" id="{9557E673-BEF1-3018-AB22-AE32BB0E5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03534" y="3646999"/>
              <a:ext cx="387795" cy="387795"/>
            </a:xfrm>
            <a:prstGeom prst="rect">
              <a:avLst/>
            </a:prstGeom>
          </p:spPr>
        </p:pic>
        <p:pic>
          <p:nvPicPr>
            <p:cNvPr id="102" name="Graphic 101" descr="Close with solid fill">
              <a:extLst>
                <a:ext uri="{FF2B5EF4-FFF2-40B4-BE49-F238E27FC236}">
                  <a16:creationId xmlns:a16="http://schemas.microsoft.com/office/drawing/2014/main" id="{CDBAD842-2D59-860D-2C89-5ED5D1C4F8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705382" y="3646999"/>
              <a:ext cx="387795" cy="387795"/>
            </a:xfrm>
            <a:prstGeom prst="rect">
              <a:avLst/>
            </a:prstGeom>
          </p:spPr>
        </p:pic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61C90CE-2FC8-6DFE-AFD7-012BF6EE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6834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4BE7ABF-C798-6A61-1D95-889D56DA6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7028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A306448-8921-4AB8-CDAD-D1D13DA8D3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7221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CE19147-E8E3-8DCB-31DC-D8BC0AB3AF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7415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1E19C59-A9C0-DC94-BF91-070F468E5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609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9E8A6BC-41B7-958C-3B4D-5EC54DBF61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27803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7680A5B-2DF9-9C1B-1D24-6C76D347C9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7997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07D8425-0E38-5949-1DA3-116DC5DB07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68191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8B5CD07-F5A4-F49F-74E4-1BB1C333F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8385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050B207-9BFC-4546-5D7A-3FBFDBB82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08581" y="1288130"/>
              <a:ext cx="0" cy="2791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65D95F4-F59F-5322-829E-543A60DFE4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91" y="4077204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089DE37-D5B3-6A4C-42B0-D5B8B3DFC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854" y="1291256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629CB74-C1F7-B697-83F3-B4258B3CF3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90" y="3612881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C445727-5F2D-8216-5CB6-1C281E218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7854" y="3148556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D94DD01-65E9-BC9C-DDC5-6A735DD3DA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90" y="2684231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64C267B4-093B-D8AF-0ABB-302279AA37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89" y="2219906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0536684F-8A07-96F7-8AB1-689BEAB7E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9788" y="1755581"/>
              <a:ext cx="468406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5" name="Graphic 124" descr="Checkmark with solid fill">
              <a:extLst>
                <a:ext uri="{FF2B5EF4-FFF2-40B4-BE49-F238E27FC236}">
                  <a16:creationId xmlns:a16="http://schemas.microsoft.com/office/drawing/2014/main" id="{F79AF5EA-3FD3-C5EF-174A-CC1AA54B5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084502" y="4522948"/>
              <a:ext cx="387795" cy="387795"/>
            </a:xfrm>
            <a:prstGeom prst="rect">
              <a:avLst/>
            </a:prstGeom>
          </p:spPr>
        </p:pic>
        <p:pic>
          <p:nvPicPr>
            <p:cNvPr id="126" name="Graphic 125" descr="Close with solid fill">
              <a:extLst>
                <a:ext uri="{FF2B5EF4-FFF2-40B4-BE49-F238E27FC236}">
                  <a16:creationId xmlns:a16="http://schemas.microsoft.com/office/drawing/2014/main" id="{3DCF38EE-50D6-2B82-3E57-89B37A3C7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072960" y="5355904"/>
              <a:ext cx="387795" cy="387795"/>
            </a:xfrm>
            <a:prstGeom prst="rect">
              <a:avLst/>
            </a:prstGeom>
          </p:spPr>
        </p:pic>
        <p:sp>
          <p:nvSpPr>
            <p:cNvPr id="127" name="Circle: Hollow 126">
              <a:extLst>
                <a:ext uri="{FF2B5EF4-FFF2-40B4-BE49-F238E27FC236}">
                  <a16:creationId xmlns:a16="http://schemas.microsoft.com/office/drawing/2014/main" id="{BD8B09E0-43D6-4F8A-B9F3-3D9852D1ED7E}"/>
                </a:ext>
              </a:extLst>
            </p:cNvPr>
            <p:cNvSpPr/>
            <p:nvPr/>
          </p:nvSpPr>
          <p:spPr>
            <a:xfrm>
              <a:off x="3134392" y="4982954"/>
              <a:ext cx="291422" cy="293699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85133FC-7D99-208E-2283-44458109C45B}"/>
                </a:ext>
              </a:extLst>
            </p:cNvPr>
            <p:cNvSpPr txBox="1"/>
            <p:nvPr/>
          </p:nvSpPr>
          <p:spPr>
            <a:xfrm>
              <a:off x="3048972" y="4236719"/>
              <a:ext cx="1910090" cy="305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Of 54 possible pairs:</a:t>
              </a:r>
              <a:endParaRPr lang="en-AU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4079E5C-1975-85F6-4A96-CD60F5750448}"/>
                    </a:ext>
                  </a:extLst>
                </p:cNvPr>
                <p:cNvSpPr txBox="1"/>
                <p:nvPr/>
              </p:nvSpPr>
              <p:spPr>
                <a:xfrm>
                  <a:off x="2996458" y="5743699"/>
                  <a:ext cx="3728766" cy="506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Win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Rati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o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GB" b="1" i="0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wins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GB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losses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1" i="1" smtClean="0">
                                <a:solidFill>
                                  <a:schemeClr val="accent3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𝟐𝟑</m:t>
                            </m:r>
                          </m:num>
                          <m:den>
                            <m:r>
                              <a:rPr lang="en-GB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𝟏𝟖</m:t>
                            </m:r>
                          </m:den>
                        </m:f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≈1.28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44079E5C-1975-85F6-4A96-CD60F57504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458" y="5743699"/>
                  <a:ext cx="3728766" cy="506443"/>
                </a:xfrm>
                <a:prstGeom prst="rect">
                  <a:avLst/>
                </a:prstGeom>
                <a:blipFill>
                  <a:blip r:embed="rId16"/>
                  <a:stretch>
                    <a:fillRect b="-12048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8162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BAA3B5-3382-E1D2-BC7A-88DD0D1BAE26}"/>
              </a:ext>
            </a:extLst>
          </p:cNvPr>
          <p:cNvSpPr/>
          <p:nvPr/>
        </p:nvSpPr>
        <p:spPr>
          <a:xfrm>
            <a:off x="3099594" y="1347019"/>
            <a:ext cx="6386101" cy="19369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36BF06-81DD-C6A8-F52C-C89C53DE106D}"/>
              </a:ext>
            </a:extLst>
          </p:cNvPr>
          <p:cNvGrpSpPr/>
          <p:nvPr/>
        </p:nvGrpSpPr>
        <p:grpSpPr>
          <a:xfrm>
            <a:off x="3281536" y="1498293"/>
            <a:ext cx="5976839" cy="1638395"/>
            <a:chOff x="6045730" y="165012"/>
            <a:chExt cx="5976839" cy="163839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1D646D8-8B3F-118F-CF15-03537E7E578A}"/>
                </a:ext>
              </a:extLst>
            </p:cNvPr>
            <p:cNvSpPr/>
            <p:nvPr/>
          </p:nvSpPr>
          <p:spPr>
            <a:xfrm>
              <a:off x="10191053" y="1322878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EA072F-A70E-3AA9-AD20-81769933E331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4C95F39-08B9-1E6C-DEA1-F395EA9CA034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82A7EAC-5B66-859B-8969-E3A29456C23F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A7E2CA-5704-4990-D21B-F442A496CFDD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CCB4BCD-0021-2A2F-797E-8CD61787A730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9D030E-5BAA-86EA-1651-1D5D392FE4BD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4175F45-9140-381A-D328-CA8547DB515F}"/>
                </a:ext>
              </a:extLst>
            </p:cNvPr>
            <p:cNvSpPr/>
            <p:nvPr/>
          </p:nvSpPr>
          <p:spPr>
            <a:xfrm>
              <a:off x="6045730" y="416458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867209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1F45B2B9-2D68-EBB2-2059-1699309E2505}"/>
              </a:ext>
            </a:extLst>
          </p:cNvPr>
          <p:cNvSpPr/>
          <p:nvPr/>
        </p:nvSpPr>
        <p:spPr>
          <a:xfrm>
            <a:off x="9240995" y="4758292"/>
            <a:ext cx="3035749" cy="105216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2F085F-976C-B041-85B7-369266A50520}"/>
              </a:ext>
            </a:extLst>
          </p:cNvPr>
          <p:cNvSpPr/>
          <p:nvPr/>
        </p:nvSpPr>
        <p:spPr>
          <a:xfrm>
            <a:off x="5839074" y="4321826"/>
            <a:ext cx="4201269" cy="84908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FB4548-73F1-705A-A7E4-C6A213A8FE07}"/>
              </a:ext>
            </a:extLst>
          </p:cNvPr>
          <p:cNvGrpSpPr/>
          <p:nvPr/>
        </p:nvGrpSpPr>
        <p:grpSpPr>
          <a:xfrm>
            <a:off x="101933" y="139375"/>
            <a:ext cx="5860542" cy="1589313"/>
            <a:chOff x="2139307" y="1074111"/>
            <a:chExt cx="5860542" cy="15893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684DB5-59B2-8EEB-FA4D-C867415D7A1A}"/>
                </a:ext>
              </a:extLst>
            </p:cNvPr>
            <p:cNvSpPr/>
            <p:nvPr/>
          </p:nvSpPr>
          <p:spPr>
            <a:xfrm>
              <a:off x="2139307" y="1281462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8EC7FB-6A59-ED57-B466-06F28F660259}"/>
                </a:ext>
              </a:extLst>
            </p:cNvPr>
            <p:cNvSpPr/>
            <p:nvPr/>
          </p:nvSpPr>
          <p:spPr>
            <a:xfrm>
              <a:off x="6168333" y="2182895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7E050A-B45F-9D05-1F34-618F713ECD94}"/>
                </a:ext>
              </a:extLst>
            </p:cNvPr>
            <p:cNvGrpSpPr/>
            <p:nvPr/>
          </p:nvGrpSpPr>
          <p:grpSpPr>
            <a:xfrm>
              <a:off x="5273612" y="1074111"/>
              <a:ext cx="1020319" cy="1558520"/>
              <a:chOff x="5273612" y="2110431"/>
              <a:chExt cx="1020319" cy="155852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E011353-C6EF-620D-94AF-51753B5D8F04}"/>
                  </a:ext>
                </a:extLst>
              </p:cNvPr>
              <p:cNvSpPr/>
              <p:nvPr/>
            </p:nvSpPr>
            <p:spPr>
              <a:xfrm>
                <a:off x="5437895" y="2110431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773493" y="0"/>
                    </a:moveTo>
                    <a:lnTo>
                      <a:pt x="856036" y="54792"/>
                    </a:lnTo>
                    <a:cubicBezTo>
                      <a:pt x="794366" y="150144"/>
                      <a:pt x="711941" y="224386"/>
                      <a:pt x="608761" y="277518"/>
                    </a:cubicBezTo>
                    <a:cubicBezTo>
                      <a:pt x="505581" y="330649"/>
                      <a:pt x="368838" y="367414"/>
                      <a:pt x="198532" y="387813"/>
                    </a:cubicBezTo>
                    <a:lnTo>
                      <a:pt x="198532" y="395641"/>
                    </a:lnTo>
                    <a:cubicBezTo>
                      <a:pt x="368364" y="412244"/>
                      <a:pt x="504988" y="446756"/>
                      <a:pt x="608405" y="499176"/>
                    </a:cubicBezTo>
                    <a:cubicBezTo>
                      <a:pt x="711822" y="551596"/>
                      <a:pt x="794366" y="626906"/>
                      <a:pt x="856036" y="725104"/>
                    </a:cubicBezTo>
                    <a:lnTo>
                      <a:pt x="773493" y="779896"/>
                    </a:lnTo>
                    <a:cubicBezTo>
                      <a:pt x="707078" y="666517"/>
                      <a:pt x="597968" y="583618"/>
                      <a:pt x="446164" y="531197"/>
                    </a:cubicBezTo>
                    <a:cubicBezTo>
                      <a:pt x="294359" y="478777"/>
                      <a:pt x="148484" y="448298"/>
                      <a:pt x="8539" y="439759"/>
                    </a:cubicBezTo>
                    <a:lnTo>
                      <a:pt x="0" y="439759"/>
                    </a:lnTo>
                    <a:lnTo>
                      <a:pt x="0" y="340137"/>
                    </a:lnTo>
                    <a:lnTo>
                      <a:pt x="8539" y="340137"/>
                    </a:lnTo>
                    <a:cubicBezTo>
                      <a:pt x="148484" y="331598"/>
                      <a:pt x="294122" y="300407"/>
                      <a:pt x="445452" y="246564"/>
                    </a:cubicBezTo>
                    <a:cubicBezTo>
                      <a:pt x="596782" y="192720"/>
                      <a:pt x="706129" y="110532"/>
                      <a:pt x="77349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D62CDF0-DA37-43A0-B6E9-7C7FFE58F5A9}"/>
                  </a:ext>
                </a:extLst>
              </p:cNvPr>
              <p:cNvSpPr/>
              <p:nvPr/>
            </p:nvSpPr>
            <p:spPr>
              <a:xfrm>
                <a:off x="5273612" y="2889055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949D899-CFC4-7530-FD81-76BE9CE45E63}"/>
                  </a:ext>
                </a:extLst>
              </p:cNvPr>
              <p:cNvSpPr/>
              <p:nvPr/>
            </p:nvSpPr>
            <p:spPr>
              <a:xfrm>
                <a:off x="5440687" y="2692547"/>
                <a:ext cx="772781" cy="456860"/>
              </a:xfrm>
              <a:custGeom>
                <a:avLst/>
                <a:gdLst>
                  <a:gd name="connsiteX0" fmla="*/ 0 w 772781"/>
                  <a:gd name="connsiteY0" fmla="*/ 22 h 456860"/>
                  <a:gd name="connsiteX1" fmla="*/ 458972 w 772781"/>
                  <a:gd name="connsiteY1" fmla="*/ 92173 h 456860"/>
                  <a:gd name="connsiteX2" fmla="*/ 772781 w 772781"/>
                  <a:gd name="connsiteY2" fmla="*/ 397087 h 456860"/>
                  <a:gd name="connsiteX3" fmla="*/ 692372 w 772781"/>
                  <a:gd name="connsiteY3" fmla="*/ 456860 h 456860"/>
                  <a:gd name="connsiteX4" fmla="*/ 426239 w 772781"/>
                  <a:gd name="connsiteY4" fmla="*/ 185034 h 456860"/>
                  <a:gd name="connsiteX5" fmla="*/ 0 w 772781"/>
                  <a:gd name="connsiteY5" fmla="*/ 92528 h 45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2781" h="456860">
                    <a:moveTo>
                      <a:pt x="0" y="22"/>
                    </a:moveTo>
                    <a:cubicBezTo>
                      <a:pt x="185487" y="-926"/>
                      <a:pt x="338477" y="29790"/>
                      <a:pt x="458972" y="92173"/>
                    </a:cubicBezTo>
                    <a:cubicBezTo>
                      <a:pt x="579467" y="154555"/>
                      <a:pt x="684070" y="256193"/>
                      <a:pt x="772781" y="397087"/>
                    </a:cubicBezTo>
                    <a:lnTo>
                      <a:pt x="692372" y="456860"/>
                    </a:lnTo>
                    <a:cubicBezTo>
                      <a:pt x="622162" y="337313"/>
                      <a:pt x="533451" y="246705"/>
                      <a:pt x="426239" y="185034"/>
                    </a:cubicBezTo>
                    <a:cubicBezTo>
                      <a:pt x="319027" y="123364"/>
                      <a:pt x="176948" y="92528"/>
                      <a:pt x="0" y="925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9C8520-2828-D326-DA73-35A0C716C093}"/>
              </a:ext>
            </a:extLst>
          </p:cNvPr>
          <p:cNvSpPr/>
          <p:nvPr/>
        </p:nvSpPr>
        <p:spPr>
          <a:xfrm>
            <a:off x="9311878" y="4152684"/>
            <a:ext cx="856036" cy="779896"/>
          </a:xfrm>
          <a:custGeom>
            <a:avLst/>
            <a:gdLst/>
            <a:ahLst/>
            <a:cxnLst/>
            <a:rect l="l" t="t" r="r" b="b"/>
            <a:pathLst>
              <a:path w="856036" h="779896">
                <a:moveTo>
                  <a:pt x="773493" y="0"/>
                </a:moveTo>
                <a:lnTo>
                  <a:pt x="856036" y="54792"/>
                </a:lnTo>
                <a:cubicBezTo>
                  <a:pt x="794366" y="150144"/>
                  <a:pt x="711941" y="224386"/>
                  <a:pt x="608761" y="277518"/>
                </a:cubicBezTo>
                <a:cubicBezTo>
                  <a:pt x="505581" y="330649"/>
                  <a:pt x="368838" y="367414"/>
                  <a:pt x="198532" y="387813"/>
                </a:cubicBezTo>
                <a:lnTo>
                  <a:pt x="198532" y="395641"/>
                </a:lnTo>
                <a:cubicBezTo>
                  <a:pt x="368364" y="412244"/>
                  <a:pt x="504988" y="446756"/>
                  <a:pt x="608405" y="499176"/>
                </a:cubicBezTo>
                <a:cubicBezTo>
                  <a:pt x="711822" y="551596"/>
                  <a:pt x="794366" y="626906"/>
                  <a:pt x="856036" y="725104"/>
                </a:cubicBezTo>
                <a:lnTo>
                  <a:pt x="773493" y="779896"/>
                </a:lnTo>
                <a:cubicBezTo>
                  <a:pt x="707078" y="666517"/>
                  <a:pt x="597968" y="583618"/>
                  <a:pt x="446164" y="531197"/>
                </a:cubicBezTo>
                <a:cubicBezTo>
                  <a:pt x="294359" y="478777"/>
                  <a:pt x="148484" y="448298"/>
                  <a:pt x="8539" y="439759"/>
                </a:cubicBezTo>
                <a:lnTo>
                  <a:pt x="0" y="439759"/>
                </a:lnTo>
                <a:lnTo>
                  <a:pt x="0" y="340137"/>
                </a:lnTo>
                <a:lnTo>
                  <a:pt x="8539" y="340137"/>
                </a:lnTo>
                <a:cubicBezTo>
                  <a:pt x="148484" y="331598"/>
                  <a:pt x="294122" y="300407"/>
                  <a:pt x="445452" y="246564"/>
                </a:cubicBezTo>
                <a:cubicBezTo>
                  <a:pt x="596782" y="192720"/>
                  <a:pt x="706129" y="110532"/>
                  <a:pt x="773493" y="0"/>
                </a:cubicBezTo>
                <a:close/>
              </a:path>
            </a:pathLst>
          </a:custGeom>
          <a:solidFill>
            <a:srgbClr val="000000"/>
          </a:solidFill>
          <a:ln w="3429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F0EA58-1499-DA00-DC6F-894EC1E746A9}"/>
              </a:ext>
            </a:extLst>
          </p:cNvPr>
          <p:cNvSpPr/>
          <p:nvPr/>
        </p:nvSpPr>
        <p:spPr>
          <a:xfrm>
            <a:off x="9311878" y="4734800"/>
            <a:ext cx="772781" cy="456860"/>
          </a:xfrm>
          <a:custGeom>
            <a:avLst/>
            <a:gdLst>
              <a:gd name="connsiteX0" fmla="*/ 0 w 772781"/>
              <a:gd name="connsiteY0" fmla="*/ 22 h 456860"/>
              <a:gd name="connsiteX1" fmla="*/ 458972 w 772781"/>
              <a:gd name="connsiteY1" fmla="*/ 92173 h 456860"/>
              <a:gd name="connsiteX2" fmla="*/ 772781 w 772781"/>
              <a:gd name="connsiteY2" fmla="*/ 397087 h 456860"/>
              <a:gd name="connsiteX3" fmla="*/ 692372 w 772781"/>
              <a:gd name="connsiteY3" fmla="*/ 456860 h 456860"/>
              <a:gd name="connsiteX4" fmla="*/ 426239 w 772781"/>
              <a:gd name="connsiteY4" fmla="*/ 185034 h 456860"/>
              <a:gd name="connsiteX5" fmla="*/ 0 w 772781"/>
              <a:gd name="connsiteY5" fmla="*/ 92528 h 4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781" h="456860">
                <a:moveTo>
                  <a:pt x="0" y="22"/>
                </a:moveTo>
                <a:cubicBezTo>
                  <a:pt x="185487" y="-926"/>
                  <a:pt x="338477" y="29790"/>
                  <a:pt x="458972" y="92173"/>
                </a:cubicBezTo>
                <a:cubicBezTo>
                  <a:pt x="579467" y="154555"/>
                  <a:pt x="684070" y="256193"/>
                  <a:pt x="772781" y="397087"/>
                </a:cubicBezTo>
                <a:lnTo>
                  <a:pt x="692372" y="456860"/>
                </a:lnTo>
                <a:cubicBezTo>
                  <a:pt x="622162" y="337313"/>
                  <a:pt x="533451" y="246705"/>
                  <a:pt x="426239" y="185034"/>
                </a:cubicBezTo>
                <a:cubicBezTo>
                  <a:pt x="319027" y="123364"/>
                  <a:pt x="176948" y="92528"/>
                  <a:pt x="0" y="92528"/>
                </a:cubicBezTo>
                <a:close/>
              </a:path>
            </a:pathLst>
          </a:custGeom>
          <a:solidFill>
            <a:srgbClr val="000000"/>
          </a:solidFill>
          <a:ln w="3429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9AC2F5F-B269-F265-B69B-51286CE96EEC}"/>
              </a:ext>
            </a:extLst>
          </p:cNvPr>
          <p:cNvSpPr/>
          <p:nvPr/>
        </p:nvSpPr>
        <p:spPr>
          <a:xfrm>
            <a:off x="9311878" y="4152684"/>
            <a:ext cx="856036" cy="779896"/>
          </a:xfrm>
          <a:custGeom>
            <a:avLst/>
            <a:gdLst/>
            <a:ahLst/>
            <a:cxnLst/>
            <a:rect l="l" t="t" r="r" b="b"/>
            <a:pathLst>
              <a:path w="856036" h="779896">
                <a:moveTo>
                  <a:pt x="773493" y="0"/>
                </a:moveTo>
                <a:lnTo>
                  <a:pt x="856036" y="54792"/>
                </a:lnTo>
                <a:cubicBezTo>
                  <a:pt x="794366" y="150144"/>
                  <a:pt x="711941" y="224386"/>
                  <a:pt x="608761" y="277518"/>
                </a:cubicBezTo>
                <a:cubicBezTo>
                  <a:pt x="505581" y="330649"/>
                  <a:pt x="368838" y="367414"/>
                  <a:pt x="198532" y="387813"/>
                </a:cubicBezTo>
                <a:lnTo>
                  <a:pt x="198532" y="395641"/>
                </a:lnTo>
                <a:cubicBezTo>
                  <a:pt x="368364" y="412244"/>
                  <a:pt x="504988" y="446756"/>
                  <a:pt x="608405" y="499176"/>
                </a:cubicBezTo>
                <a:cubicBezTo>
                  <a:pt x="711822" y="551596"/>
                  <a:pt x="794366" y="626906"/>
                  <a:pt x="856036" y="725104"/>
                </a:cubicBezTo>
                <a:lnTo>
                  <a:pt x="773493" y="779896"/>
                </a:lnTo>
                <a:cubicBezTo>
                  <a:pt x="707078" y="666517"/>
                  <a:pt x="597968" y="583618"/>
                  <a:pt x="446164" y="531197"/>
                </a:cubicBezTo>
                <a:cubicBezTo>
                  <a:pt x="294359" y="478777"/>
                  <a:pt x="148484" y="448298"/>
                  <a:pt x="8539" y="439759"/>
                </a:cubicBezTo>
                <a:lnTo>
                  <a:pt x="0" y="439759"/>
                </a:lnTo>
                <a:lnTo>
                  <a:pt x="0" y="340137"/>
                </a:lnTo>
                <a:lnTo>
                  <a:pt x="8539" y="340137"/>
                </a:lnTo>
                <a:cubicBezTo>
                  <a:pt x="148484" y="331598"/>
                  <a:pt x="294122" y="300407"/>
                  <a:pt x="445452" y="246564"/>
                </a:cubicBezTo>
                <a:cubicBezTo>
                  <a:pt x="596782" y="192720"/>
                  <a:pt x="706129" y="110532"/>
                  <a:pt x="773493" y="0"/>
                </a:cubicBezTo>
                <a:close/>
              </a:path>
            </a:pathLst>
          </a:custGeom>
          <a:solidFill>
            <a:srgbClr val="C00000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81AA17-7C28-A1AA-7D22-67C689F69D65}"/>
              </a:ext>
            </a:extLst>
          </p:cNvPr>
          <p:cNvGrpSpPr/>
          <p:nvPr/>
        </p:nvGrpSpPr>
        <p:grpSpPr>
          <a:xfrm>
            <a:off x="9078615" y="4940639"/>
            <a:ext cx="856036" cy="779896"/>
            <a:chOff x="2184214" y="3793954"/>
            <a:chExt cx="856036" cy="779896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DCF1AE-B371-6DFC-9094-6F6701E8D653}"/>
                </a:ext>
              </a:extLst>
            </p:cNvPr>
            <p:cNvSpPr/>
            <p:nvPr/>
          </p:nvSpPr>
          <p:spPr>
            <a:xfrm>
              <a:off x="2184214" y="3793954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grpFill/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63067C-82DF-5429-7EC4-66C11CF619BE}"/>
                </a:ext>
              </a:extLst>
            </p:cNvPr>
            <p:cNvSpPr/>
            <p:nvPr/>
          </p:nvSpPr>
          <p:spPr>
            <a:xfrm>
              <a:off x="2184214" y="3793954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grpFill/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07E3B97-255A-90D2-5366-C5C31427C955}"/>
              </a:ext>
            </a:extLst>
          </p:cNvPr>
          <p:cNvSpPr/>
          <p:nvPr/>
        </p:nvSpPr>
        <p:spPr>
          <a:xfrm>
            <a:off x="9311878" y="4734800"/>
            <a:ext cx="772781" cy="456860"/>
          </a:xfrm>
          <a:custGeom>
            <a:avLst/>
            <a:gdLst>
              <a:gd name="connsiteX0" fmla="*/ 0 w 772781"/>
              <a:gd name="connsiteY0" fmla="*/ 22 h 456860"/>
              <a:gd name="connsiteX1" fmla="*/ 458972 w 772781"/>
              <a:gd name="connsiteY1" fmla="*/ 92173 h 456860"/>
              <a:gd name="connsiteX2" fmla="*/ 772781 w 772781"/>
              <a:gd name="connsiteY2" fmla="*/ 397087 h 456860"/>
              <a:gd name="connsiteX3" fmla="*/ 692372 w 772781"/>
              <a:gd name="connsiteY3" fmla="*/ 456860 h 456860"/>
              <a:gd name="connsiteX4" fmla="*/ 426239 w 772781"/>
              <a:gd name="connsiteY4" fmla="*/ 185034 h 456860"/>
              <a:gd name="connsiteX5" fmla="*/ 0 w 772781"/>
              <a:gd name="connsiteY5" fmla="*/ 92528 h 4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781" h="456860">
                <a:moveTo>
                  <a:pt x="0" y="22"/>
                </a:moveTo>
                <a:cubicBezTo>
                  <a:pt x="185487" y="-926"/>
                  <a:pt x="338477" y="29790"/>
                  <a:pt x="458972" y="92173"/>
                </a:cubicBezTo>
                <a:cubicBezTo>
                  <a:pt x="579467" y="154555"/>
                  <a:pt x="684070" y="256193"/>
                  <a:pt x="772781" y="397087"/>
                </a:cubicBezTo>
                <a:lnTo>
                  <a:pt x="692372" y="456860"/>
                </a:lnTo>
                <a:cubicBezTo>
                  <a:pt x="622162" y="337313"/>
                  <a:pt x="533451" y="246705"/>
                  <a:pt x="426239" y="185034"/>
                </a:cubicBezTo>
                <a:cubicBezTo>
                  <a:pt x="319027" y="123364"/>
                  <a:pt x="176948" y="92528"/>
                  <a:pt x="0" y="9252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B66E33-9F52-3643-70AD-F5ADC7C554D3}"/>
              </a:ext>
            </a:extLst>
          </p:cNvPr>
          <p:cNvSpPr/>
          <p:nvPr/>
        </p:nvSpPr>
        <p:spPr>
          <a:xfrm>
            <a:off x="6045730" y="2764853"/>
            <a:ext cx="3195265" cy="487226"/>
          </a:xfrm>
          <a:custGeom>
            <a:avLst/>
            <a:gdLst/>
            <a:ahLst/>
            <a:cxnLst/>
            <a:rect l="l" t="t" r="r" b="b"/>
            <a:pathLst>
              <a:path w="3195265" h="487226">
                <a:moveTo>
                  <a:pt x="2217241" y="155042"/>
                </a:moveTo>
                <a:lnTo>
                  <a:pt x="2167347" y="300708"/>
                </a:lnTo>
                <a:lnTo>
                  <a:pt x="2266466" y="300708"/>
                </a:lnTo>
                <a:close/>
                <a:moveTo>
                  <a:pt x="652872" y="115193"/>
                </a:moveTo>
                <a:cubicBezTo>
                  <a:pt x="625566" y="115193"/>
                  <a:pt x="600835" y="122859"/>
                  <a:pt x="578676" y="138192"/>
                </a:cubicBezTo>
                <a:cubicBezTo>
                  <a:pt x="556517" y="153524"/>
                  <a:pt x="540738" y="173948"/>
                  <a:pt x="531337" y="199464"/>
                </a:cubicBezTo>
                <a:cubicBezTo>
                  <a:pt x="525966" y="214013"/>
                  <a:pt x="523280" y="228785"/>
                  <a:pt x="523280" y="243781"/>
                </a:cubicBezTo>
                <a:cubicBezTo>
                  <a:pt x="523280" y="274668"/>
                  <a:pt x="533575" y="302310"/>
                  <a:pt x="554166" y="326707"/>
                </a:cubicBezTo>
                <a:cubicBezTo>
                  <a:pt x="579681" y="356924"/>
                  <a:pt x="612583" y="372033"/>
                  <a:pt x="652872" y="372033"/>
                </a:cubicBezTo>
                <a:cubicBezTo>
                  <a:pt x="693160" y="372033"/>
                  <a:pt x="726174" y="357038"/>
                  <a:pt x="751913" y="327047"/>
                </a:cubicBezTo>
                <a:cubicBezTo>
                  <a:pt x="772503" y="303097"/>
                  <a:pt x="782799" y="275342"/>
                  <a:pt x="782799" y="243781"/>
                </a:cubicBezTo>
                <a:cubicBezTo>
                  <a:pt x="782799" y="211550"/>
                  <a:pt x="772503" y="183683"/>
                  <a:pt x="751913" y="160180"/>
                </a:cubicBezTo>
                <a:cubicBezTo>
                  <a:pt x="725500" y="130189"/>
                  <a:pt x="692487" y="115193"/>
                  <a:pt x="652872" y="115193"/>
                </a:cubicBezTo>
                <a:close/>
                <a:moveTo>
                  <a:pt x="1729978" y="109501"/>
                </a:moveTo>
                <a:lnTo>
                  <a:pt x="1729978" y="223354"/>
                </a:lnTo>
                <a:lnTo>
                  <a:pt x="1769618" y="223354"/>
                </a:lnTo>
                <a:cubicBezTo>
                  <a:pt x="1795371" y="223354"/>
                  <a:pt x="1813063" y="217757"/>
                  <a:pt x="1822693" y="206564"/>
                </a:cubicBezTo>
                <a:cubicBezTo>
                  <a:pt x="1831428" y="196487"/>
                  <a:pt x="1835795" y="182829"/>
                  <a:pt x="1835795" y="165590"/>
                </a:cubicBezTo>
                <a:cubicBezTo>
                  <a:pt x="1835795" y="148571"/>
                  <a:pt x="1830812" y="134969"/>
                  <a:pt x="1820846" y="124781"/>
                </a:cubicBezTo>
                <a:cubicBezTo>
                  <a:pt x="1810881" y="114594"/>
                  <a:pt x="1793916" y="109501"/>
                  <a:pt x="1769952" y="109501"/>
                </a:cubicBezTo>
                <a:close/>
                <a:moveTo>
                  <a:pt x="2625328" y="104143"/>
                </a:moveTo>
                <a:lnTo>
                  <a:pt x="2625328" y="217996"/>
                </a:lnTo>
                <a:lnTo>
                  <a:pt x="2647508" y="217996"/>
                </a:lnTo>
                <a:cubicBezTo>
                  <a:pt x="2672601" y="217996"/>
                  <a:pt x="2690637" y="212766"/>
                  <a:pt x="2701614" y="202305"/>
                </a:cubicBezTo>
                <a:cubicBezTo>
                  <a:pt x="2713488" y="190951"/>
                  <a:pt x="2719425" y="177150"/>
                  <a:pt x="2719425" y="160902"/>
                </a:cubicBezTo>
                <a:cubicBezTo>
                  <a:pt x="2719425" y="144654"/>
                  <a:pt x="2713488" y="130965"/>
                  <a:pt x="2701614" y="119834"/>
                </a:cubicBezTo>
                <a:cubicBezTo>
                  <a:pt x="2690410" y="109373"/>
                  <a:pt x="2672375" y="104143"/>
                  <a:pt x="2647508" y="104143"/>
                </a:cubicBezTo>
                <a:close/>
                <a:moveTo>
                  <a:pt x="2935077" y="13730"/>
                </a:moveTo>
                <a:lnTo>
                  <a:pt x="3195265" y="13730"/>
                </a:lnTo>
                <a:lnTo>
                  <a:pt x="3195265" y="112849"/>
                </a:lnTo>
                <a:lnTo>
                  <a:pt x="3053953" y="112849"/>
                </a:lnTo>
                <a:lnTo>
                  <a:pt x="3053953" y="190872"/>
                </a:lnTo>
                <a:lnTo>
                  <a:pt x="3187564" y="190872"/>
                </a:lnTo>
                <a:lnTo>
                  <a:pt x="3187564" y="289992"/>
                </a:lnTo>
                <a:lnTo>
                  <a:pt x="3053953" y="289992"/>
                </a:lnTo>
                <a:lnTo>
                  <a:pt x="3053953" y="371699"/>
                </a:lnTo>
                <a:lnTo>
                  <a:pt x="3195265" y="371699"/>
                </a:lnTo>
                <a:lnTo>
                  <a:pt x="3195265" y="470818"/>
                </a:lnTo>
                <a:lnTo>
                  <a:pt x="2935077" y="470818"/>
                </a:lnTo>
                <a:close/>
                <a:moveTo>
                  <a:pt x="2506452" y="13730"/>
                </a:moveTo>
                <a:lnTo>
                  <a:pt x="2691296" y="13730"/>
                </a:lnTo>
                <a:cubicBezTo>
                  <a:pt x="2745321" y="13730"/>
                  <a:pt x="2785281" y="29915"/>
                  <a:pt x="2811177" y="62285"/>
                </a:cubicBezTo>
                <a:cubicBezTo>
                  <a:pt x="2832162" y="88404"/>
                  <a:pt x="2842654" y="119100"/>
                  <a:pt x="2842654" y="154372"/>
                </a:cubicBezTo>
                <a:cubicBezTo>
                  <a:pt x="2842654" y="194779"/>
                  <a:pt x="2830599" y="227038"/>
                  <a:pt x="2806489" y="251148"/>
                </a:cubicBezTo>
                <a:cubicBezTo>
                  <a:pt x="2791085" y="266551"/>
                  <a:pt x="2769877" y="277267"/>
                  <a:pt x="2742865" y="283295"/>
                </a:cubicBezTo>
                <a:lnTo>
                  <a:pt x="2886521" y="470818"/>
                </a:lnTo>
                <a:lnTo>
                  <a:pt x="2738847" y="470818"/>
                </a:lnTo>
                <a:lnTo>
                  <a:pt x="2625328" y="295350"/>
                </a:lnTo>
                <a:lnTo>
                  <a:pt x="2625328" y="470818"/>
                </a:lnTo>
                <a:lnTo>
                  <a:pt x="2506452" y="470818"/>
                </a:lnTo>
                <a:close/>
                <a:moveTo>
                  <a:pt x="2153282" y="13730"/>
                </a:moveTo>
                <a:lnTo>
                  <a:pt x="2282875" y="13730"/>
                </a:lnTo>
                <a:lnTo>
                  <a:pt x="2454994" y="470818"/>
                </a:lnTo>
                <a:lnTo>
                  <a:pt x="2328081" y="470818"/>
                </a:lnTo>
                <a:lnTo>
                  <a:pt x="2298613" y="391121"/>
                </a:lnTo>
                <a:lnTo>
                  <a:pt x="2134530" y="391121"/>
                </a:lnTo>
                <a:lnTo>
                  <a:pt x="2103053" y="470818"/>
                </a:lnTo>
                <a:lnTo>
                  <a:pt x="1977479" y="470818"/>
                </a:lnTo>
                <a:close/>
                <a:moveTo>
                  <a:pt x="1611102" y="13730"/>
                </a:moveTo>
                <a:lnTo>
                  <a:pt x="1800299" y="13730"/>
                </a:lnTo>
                <a:cubicBezTo>
                  <a:pt x="1854101" y="13730"/>
                  <a:pt x="1894954" y="29451"/>
                  <a:pt x="1922859" y="60893"/>
                </a:cubicBezTo>
                <a:cubicBezTo>
                  <a:pt x="1946970" y="87877"/>
                  <a:pt x="1959025" y="122330"/>
                  <a:pt x="1959025" y="164251"/>
                </a:cubicBezTo>
                <a:cubicBezTo>
                  <a:pt x="1959025" y="205505"/>
                  <a:pt x="1949314" y="239625"/>
                  <a:pt x="1929891" y="266609"/>
                </a:cubicBezTo>
                <a:cubicBezTo>
                  <a:pt x="1904665" y="301620"/>
                  <a:pt x="1862807" y="319125"/>
                  <a:pt x="1804318" y="319125"/>
                </a:cubicBezTo>
                <a:lnTo>
                  <a:pt x="1729978" y="319125"/>
                </a:lnTo>
                <a:lnTo>
                  <a:pt x="1729978" y="470818"/>
                </a:lnTo>
                <a:lnTo>
                  <a:pt x="1611102" y="470818"/>
                </a:lnTo>
                <a:close/>
                <a:moveTo>
                  <a:pt x="1039713" y="13730"/>
                </a:moveTo>
                <a:lnTo>
                  <a:pt x="1157250" y="13730"/>
                </a:lnTo>
                <a:lnTo>
                  <a:pt x="1249683" y="257510"/>
                </a:lnTo>
                <a:lnTo>
                  <a:pt x="1347453" y="13730"/>
                </a:lnTo>
                <a:lnTo>
                  <a:pt x="1465994" y="13730"/>
                </a:lnTo>
                <a:lnTo>
                  <a:pt x="1534976" y="470818"/>
                </a:lnTo>
                <a:lnTo>
                  <a:pt x="1416100" y="470818"/>
                </a:lnTo>
                <a:lnTo>
                  <a:pt x="1382310" y="207616"/>
                </a:lnTo>
                <a:lnTo>
                  <a:pt x="1271915" y="470818"/>
                </a:lnTo>
                <a:lnTo>
                  <a:pt x="1224746" y="470818"/>
                </a:lnTo>
                <a:lnTo>
                  <a:pt x="1119374" y="207616"/>
                </a:lnTo>
                <a:lnTo>
                  <a:pt x="1080567" y="470818"/>
                </a:lnTo>
                <a:lnTo>
                  <a:pt x="962025" y="470818"/>
                </a:lnTo>
                <a:close/>
                <a:moveTo>
                  <a:pt x="242776" y="4019"/>
                </a:moveTo>
                <a:cubicBezTo>
                  <a:pt x="274476" y="4019"/>
                  <a:pt x="310083" y="11721"/>
                  <a:pt x="349597" y="27124"/>
                </a:cubicBezTo>
                <a:lnTo>
                  <a:pt x="349597" y="169441"/>
                </a:lnTo>
                <a:cubicBezTo>
                  <a:pt x="338418" y="155733"/>
                  <a:pt x="327015" y="145394"/>
                  <a:pt x="315389" y="138424"/>
                </a:cubicBezTo>
                <a:cubicBezTo>
                  <a:pt x="294149" y="125616"/>
                  <a:pt x="271346" y="119212"/>
                  <a:pt x="246977" y="119212"/>
                </a:cubicBezTo>
                <a:cubicBezTo>
                  <a:pt x="216125" y="119212"/>
                  <a:pt x="189295" y="128501"/>
                  <a:pt x="166490" y="147079"/>
                </a:cubicBezTo>
                <a:cubicBezTo>
                  <a:pt x="137650" y="170582"/>
                  <a:pt x="123230" y="202816"/>
                  <a:pt x="123230" y="243781"/>
                </a:cubicBezTo>
                <a:cubicBezTo>
                  <a:pt x="123230" y="284522"/>
                  <a:pt x="137650" y="316645"/>
                  <a:pt x="166490" y="340148"/>
                </a:cubicBezTo>
                <a:cubicBezTo>
                  <a:pt x="189295" y="358726"/>
                  <a:pt x="216125" y="368015"/>
                  <a:pt x="246977" y="368015"/>
                </a:cubicBezTo>
                <a:cubicBezTo>
                  <a:pt x="271346" y="368015"/>
                  <a:pt x="294149" y="361611"/>
                  <a:pt x="315389" y="348802"/>
                </a:cubicBezTo>
                <a:cubicBezTo>
                  <a:pt x="326792" y="342060"/>
                  <a:pt x="338194" y="331721"/>
                  <a:pt x="349597" y="317786"/>
                </a:cubicBezTo>
                <a:lnTo>
                  <a:pt x="349597" y="460102"/>
                </a:lnTo>
                <a:cubicBezTo>
                  <a:pt x="310753" y="475506"/>
                  <a:pt x="274811" y="483208"/>
                  <a:pt x="241771" y="483208"/>
                </a:cubicBezTo>
                <a:cubicBezTo>
                  <a:pt x="184175" y="483208"/>
                  <a:pt x="132606" y="464791"/>
                  <a:pt x="87064" y="427956"/>
                </a:cubicBezTo>
                <a:cubicBezTo>
                  <a:pt x="29021" y="380851"/>
                  <a:pt x="0" y="319460"/>
                  <a:pt x="0" y="243781"/>
                </a:cubicBezTo>
                <a:cubicBezTo>
                  <a:pt x="0" y="167878"/>
                  <a:pt x="29021" y="106375"/>
                  <a:pt x="87064" y="59271"/>
                </a:cubicBezTo>
                <a:cubicBezTo>
                  <a:pt x="132606" y="22436"/>
                  <a:pt x="184510" y="4019"/>
                  <a:pt x="242776" y="4019"/>
                </a:cubicBezTo>
                <a:close/>
                <a:moveTo>
                  <a:pt x="652872" y="0"/>
                </a:moveTo>
                <a:cubicBezTo>
                  <a:pt x="733239" y="0"/>
                  <a:pt x="796974" y="26678"/>
                  <a:pt x="844079" y="80033"/>
                </a:cubicBezTo>
                <a:cubicBezTo>
                  <a:pt x="885378" y="126913"/>
                  <a:pt x="906028" y="181496"/>
                  <a:pt x="906028" y="243781"/>
                </a:cubicBezTo>
                <a:cubicBezTo>
                  <a:pt x="906028" y="305842"/>
                  <a:pt x="885378" y="360313"/>
                  <a:pt x="844079" y="407194"/>
                </a:cubicBezTo>
                <a:cubicBezTo>
                  <a:pt x="796974" y="460549"/>
                  <a:pt x="733239" y="487226"/>
                  <a:pt x="652872" y="487226"/>
                </a:cubicBezTo>
                <a:cubicBezTo>
                  <a:pt x="572728" y="487226"/>
                  <a:pt x="509104" y="460549"/>
                  <a:pt x="462000" y="407194"/>
                </a:cubicBezTo>
                <a:cubicBezTo>
                  <a:pt x="420700" y="360313"/>
                  <a:pt x="400050" y="305842"/>
                  <a:pt x="400050" y="243781"/>
                </a:cubicBezTo>
                <a:cubicBezTo>
                  <a:pt x="400050" y="215429"/>
                  <a:pt x="405631" y="186352"/>
                  <a:pt x="416793" y="156549"/>
                </a:cubicBezTo>
                <a:cubicBezTo>
                  <a:pt x="427955" y="126746"/>
                  <a:pt x="442912" y="101241"/>
                  <a:pt x="461665" y="80033"/>
                </a:cubicBezTo>
                <a:cubicBezTo>
                  <a:pt x="508769" y="26678"/>
                  <a:pt x="572505" y="0"/>
                  <a:pt x="65287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9D66E6-9195-E88A-9F89-2DA648D122FE}"/>
              </a:ext>
            </a:extLst>
          </p:cNvPr>
          <p:cNvGrpSpPr/>
          <p:nvPr/>
        </p:nvGrpSpPr>
        <p:grpSpPr>
          <a:xfrm>
            <a:off x="708430" y="1206333"/>
            <a:ext cx="1020319" cy="1558520"/>
            <a:chOff x="5273612" y="2110431"/>
            <a:chExt cx="1020319" cy="155852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4CED9DA-433E-375A-FF76-9B41F9522018}"/>
                </a:ext>
              </a:extLst>
            </p:cNvPr>
            <p:cNvSpPr/>
            <p:nvPr/>
          </p:nvSpPr>
          <p:spPr>
            <a:xfrm>
              <a:off x="5437895" y="211043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534EA5-4F6C-659E-8B68-DCA30CFB5FD9}"/>
                </a:ext>
              </a:extLst>
            </p:cNvPr>
            <p:cNvSpPr/>
            <p:nvPr/>
          </p:nvSpPr>
          <p:spPr>
            <a:xfrm>
              <a:off x="5273612" y="2889055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AEE9307-6146-BB49-1BD0-47578B829A6C}"/>
                </a:ext>
              </a:extLst>
            </p:cNvPr>
            <p:cNvSpPr/>
            <p:nvPr/>
          </p:nvSpPr>
          <p:spPr>
            <a:xfrm>
              <a:off x="5440687" y="2692547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BE97984-84AD-F9B5-ABFE-7D60A7BEE87A}"/>
              </a:ext>
            </a:extLst>
          </p:cNvPr>
          <p:cNvGrpSpPr/>
          <p:nvPr/>
        </p:nvGrpSpPr>
        <p:grpSpPr>
          <a:xfrm>
            <a:off x="6113228" y="475739"/>
            <a:ext cx="5976839" cy="1638395"/>
            <a:chOff x="6045730" y="165012"/>
            <a:chExt cx="5976839" cy="1638395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56AD0C5-AFA8-D938-AD4A-421A6820B67D}"/>
                </a:ext>
              </a:extLst>
            </p:cNvPr>
            <p:cNvSpPr/>
            <p:nvPr/>
          </p:nvSpPr>
          <p:spPr>
            <a:xfrm>
              <a:off x="10191053" y="1322878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7967A8C-DA83-B583-DD39-B1919E8930A6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4220ACE-95D5-0AA1-3C34-5131663B6257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ED73EDD-0C17-9278-EE98-85D7A497B5CF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710F67E-367E-DABA-EAE6-19F1895A1959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9A1A62-A51E-5822-A072-BC2BA07ADD7B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9D00B63-21C7-79C5-10D7-3F5DF0C76E79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129A30-BC8C-DA03-C2E1-B97C956DE198}"/>
                </a:ext>
              </a:extLst>
            </p:cNvPr>
            <p:cNvSpPr/>
            <p:nvPr/>
          </p:nvSpPr>
          <p:spPr>
            <a:xfrm>
              <a:off x="6045730" y="416458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463DE1E-8BA5-8CEF-7B32-EA1FA342D9DE}"/>
              </a:ext>
            </a:extLst>
          </p:cNvPr>
          <p:cNvSpPr/>
          <p:nvPr/>
        </p:nvSpPr>
        <p:spPr>
          <a:xfrm>
            <a:off x="9721275" y="2846876"/>
            <a:ext cx="1831516" cy="480529"/>
          </a:xfrm>
          <a:custGeom>
            <a:avLst/>
            <a:gdLst/>
            <a:ahLst/>
            <a:cxnLst/>
            <a:rect l="l" t="t" r="r" b="b"/>
            <a:pathLst>
              <a:path w="1831516" h="480529">
                <a:moveTo>
                  <a:pt x="962286" y="11051"/>
                </a:moveTo>
                <a:lnTo>
                  <a:pt x="1081162" y="11051"/>
                </a:lnTo>
                <a:lnTo>
                  <a:pt x="1299828" y="290662"/>
                </a:lnTo>
                <a:lnTo>
                  <a:pt x="1299828" y="11051"/>
                </a:lnTo>
                <a:lnTo>
                  <a:pt x="1418704" y="11051"/>
                </a:lnTo>
                <a:lnTo>
                  <a:pt x="1418704" y="468139"/>
                </a:lnTo>
                <a:lnTo>
                  <a:pt x="1299828" y="468139"/>
                </a:lnTo>
                <a:lnTo>
                  <a:pt x="1081162" y="188193"/>
                </a:lnTo>
                <a:lnTo>
                  <a:pt x="1081162" y="468139"/>
                </a:lnTo>
                <a:lnTo>
                  <a:pt x="962286" y="468139"/>
                </a:lnTo>
                <a:close/>
                <a:moveTo>
                  <a:pt x="743211" y="11051"/>
                </a:moveTo>
                <a:lnTo>
                  <a:pt x="862087" y="11051"/>
                </a:lnTo>
                <a:lnTo>
                  <a:pt x="862087" y="468139"/>
                </a:lnTo>
                <a:lnTo>
                  <a:pt x="743211" y="468139"/>
                </a:lnTo>
                <a:close/>
                <a:moveTo>
                  <a:pt x="0" y="11051"/>
                </a:moveTo>
                <a:lnTo>
                  <a:pt x="124234" y="11051"/>
                </a:lnTo>
                <a:lnTo>
                  <a:pt x="203597" y="306400"/>
                </a:lnTo>
                <a:lnTo>
                  <a:pt x="300372" y="11051"/>
                </a:lnTo>
                <a:lnTo>
                  <a:pt x="394804" y="11051"/>
                </a:lnTo>
                <a:lnTo>
                  <a:pt x="484882" y="306400"/>
                </a:lnTo>
                <a:lnTo>
                  <a:pt x="571277" y="11051"/>
                </a:lnTo>
                <a:lnTo>
                  <a:pt x="695176" y="11051"/>
                </a:lnTo>
                <a:lnTo>
                  <a:pt x="549176" y="468139"/>
                </a:lnTo>
                <a:lnTo>
                  <a:pt x="427955" y="468139"/>
                </a:lnTo>
                <a:lnTo>
                  <a:pt x="344575" y="203262"/>
                </a:lnTo>
                <a:lnTo>
                  <a:pt x="257175" y="468139"/>
                </a:lnTo>
                <a:lnTo>
                  <a:pt x="136290" y="468139"/>
                </a:lnTo>
                <a:close/>
                <a:moveTo>
                  <a:pt x="1668103" y="0"/>
                </a:moveTo>
                <a:cubicBezTo>
                  <a:pt x="1717440" y="0"/>
                  <a:pt x="1765772" y="12390"/>
                  <a:pt x="1813099" y="37170"/>
                </a:cubicBezTo>
                <a:lnTo>
                  <a:pt x="1765548" y="129592"/>
                </a:lnTo>
                <a:cubicBezTo>
                  <a:pt x="1739586" y="109277"/>
                  <a:pt x="1713399" y="99120"/>
                  <a:pt x="1686986" y="99120"/>
                </a:cubicBezTo>
                <a:cubicBezTo>
                  <a:pt x="1674230" y="99120"/>
                  <a:pt x="1662815" y="102369"/>
                  <a:pt x="1652741" y="108867"/>
                </a:cubicBezTo>
                <a:cubicBezTo>
                  <a:pt x="1641328" y="116262"/>
                  <a:pt x="1635621" y="126122"/>
                  <a:pt x="1635621" y="138445"/>
                </a:cubicBezTo>
                <a:cubicBezTo>
                  <a:pt x="1635621" y="150542"/>
                  <a:pt x="1643112" y="160960"/>
                  <a:pt x="1658094" y="169697"/>
                </a:cubicBezTo>
                <a:cubicBezTo>
                  <a:pt x="1664805" y="173733"/>
                  <a:pt x="1684932" y="180680"/>
                  <a:pt x="1718474" y="190537"/>
                </a:cubicBezTo>
                <a:cubicBezTo>
                  <a:pt x="1760517" y="202830"/>
                  <a:pt x="1790482" y="220264"/>
                  <a:pt x="1808369" y="242839"/>
                </a:cubicBezTo>
                <a:cubicBezTo>
                  <a:pt x="1823801" y="262059"/>
                  <a:pt x="1831516" y="286755"/>
                  <a:pt x="1831516" y="316927"/>
                </a:cubicBezTo>
                <a:cubicBezTo>
                  <a:pt x="1831516" y="394256"/>
                  <a:pt x="1797584" y="444655"/>
                  <a:pt x="1729718" y="468123"/>
                </a:cubicBezTo>
                <a:cubicBezTo>
                  <a:pt x="1706054" y="476394"/>
                  <a:pt x="1680605" y="480529"/>
                  <a:pt x="1653369" y="480529"/>
                </a:cubicBezTo>
                <a:cubicBezTo>
                  <a:pt x="1596219" y="480529"/>
                  <a:pt x="1543199" y="463228"/>
                  <a:pt x="1494309" y="428625"/>
                </a:cubicBezTo>
                <a:lnTo>
                  <a:pt x="1545208" y="332854"/>
                </a:lnTo>
                <a:cubicBezTo>
                  <a:pt x="1581000" y="365225"/>
                  <a:pt x="1616009" y="381410"/>
                  <a:pt x="1650235" y="381410"/>
                </a:cubicBezTo>
                <a:cubicBezTo>
                  <a:pt x="1665670" y="381410"/>
                  <a:pt x="1678758" y="377801"/>
                  <a:pt x="1689498" y="370584"/>
                </a:cubicBezTo>
                <a:cubicBezTo>
                  <a:pt x="1702024" y="362467"/>
                  <a:pt x="1708287" y="350967"/>
                  <a:pt x="1708287" y="336083"/>
                </a:cubicBezTo>
                <a:cubicBezTo>
                  <a:pt x="1708287" y="322552"/>
                  <a:pt x="1701354" y="311277"/>
                  <a:pt x="1687489" y="302256"/>
                </a:cubicBezTo>
                <a:cubicBezTo>
                  <a:pt x="1677202" y="295489"/>
                  <a:pt x="1659871" y="288611"/>
                  <a:pt x="1635496" y="281620"/>
                </a:cubicBezTo>
                <a:cubicBezTo>
                  <a:pt x="1605979" y="272924"/>
                  <a:pt x="1587418" y="266904"/>
                  <a:pt x="1579814" y="263559"/>
                </a:cubicBezTo>
                <a:cubicBezTo>
                  <a:pt x="1567738" y="258431"/>
                  <a:pt x="1557452" y="252410"/>
                  <a:pt x="1548955" y="245497"/>
                </a:cubicBezTo>
                <a:cubicBezTo>
                  <a:pt x="1524579" y="225430"/>
                  <a:pt x="1512392" y="195105"/>
                  <a:pt x="1512392" y="154524"/>
                </a:cubicBezTo>
                <a:cubicBezTo>
                  <a:pt x="1512392" y="112157"/>
                  <a:pt x="1525005" y="77038"/>
                  <a:pt x="1550231" y="49168"/>
                </a:cubicBezTo>
                <a:cubicBezTo>
                  <a:pt x="1579699" y="16389"/>
                  <a:pt x="1618990" y="0"/>
                  <a:pt x="166810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C9BF9F5-0899-ACD9-6DCE-5C9075DDDCF6}"/>
              </a:ext>
            </a:extLst>
          </p:cNvPr>
          <p:cNvSpPr/>
          <p:nvPr/>
        </p:nvSpPr>
        <p:spPr>
          <a:xfrm>
            <a:off x="10051698" y="5284375"/>
            <a:ext cx="1831516" cy="480529"/>
          </a:xfrm>
          <a:custGeom>
            <a:avLst/>
            <a:gdLst/>
            <a:ahLst/>
            <a:cxnLst/>
            <a:rect l="l" t="t" r="r" b="b"/>
            <a:pathLst>
              <a:path w="1831516" h="480529">
                <a:moveTo>
                  <a:pt x="962286" y="11051"/>
                </a:moveTo>
                <a:lnTo>
                  <a:pt x="1081162" y="11051"/>
                </a:lnTo>
                <a:lnTo>
                  <a:pt x="1299828" y="290662"/>
                </a:lnTo>
                <a:lnTo>
                  <a:pt x="1299828" y="11051"/>
                </a:lnTo>
                <a:lnTo>
                  <a:pt x="1418704" y="11051"/>
                </a:lnTo>
                <a:lnTo>
                  <a:pt x="1418704" y="468139"/>
                </a:lnTo>
                <a:lnTo>
                  <a:pt x="1299828" y="468139"/>
                </a:lnTo>
                <a:lnTo>
                  <a:pt x="1081162" y="188193"/>
                </a:lnTo>
                <a:lnTo>
                  <a:pt x="1081162" y="468139"/>
                </a:lnTo>
                <a:lnTo>
                  <a:pt x="962286" y="468139"/>
                </a:lnTo>
                <a:close/>
                <a:moveTo>
                  <a:pt x="743211" y="11051"/>
                </a:moveTo>
                <a:lnTo>
                  <a:pt x="862087" y="11051"/>
                </a:lnTo>
                <a:lnTo>
                  <a:pt x="862087" y="468139"/>
                </a:lnTo>
                <a:lnTo>
                  <a:pt x="743211" y="468139"/>
                </a:lnTo>
                <a:close/>
                <a:moveTo>
                  <a:pt x="0" y="11051"/>
                </a:moveTo>
                <a:lnTo>
                  <a:pt x="124234" y="11051"/>
                </a:lnTo>
                <a:lnTo>
                  <a:pt x="203597" y="306400"/>
                </a:lnTo>
                <a:lnTo>
                  <a:pt x="300372" y="11051"/>
                </a:lnTo>
                <a:lnTo>
                  <a:pt x="394804" y="11051"/>
                </a:lnTo>
                <a:lnTo>
                  <a:pt x="484882" y="306400"/>
                </a:lnTo>
                <a:lnTo>
                  <a:pt x="571277" y="11051"/>
                </a:lnTo>
                <a:lnTo>
                  <a:pt x="695176" y="11051"/>
                </a:lnTo>
                <a:lnTo>
                  <a:pt x="549176" y="468139"/>
                </a:lnTo>
                <a:lnTo>
                  <a:pt x="427955" y="468139"/>
                </a:lnTo>
                <a:lnTo>
                  <a:pt x="344575" y="203262"/>
                </a:lnTo>
                <a:lnTo>
                  <a:pt x="257175" y="468139"/>
                </a:lnTo>
                <a:lnTo>
                  <a:pt x="136290" y="468139"/>
                </a:lnTo>
                <a:close/>
                <a:moveTo>
                  <a:pt x="1668103" y="0"/>
                </a:moveTo>
                <a:cubicBezTo>
                  <a:pt x="1717440" y="0"/>
                  <a:pt x="1765772" y="12390"/>
                  <a:pt x="1813099" y="37170"/>
                </a:cubicBezTo>
                <a:lnTo>
                  <a:pt x="1765548" y="129592"/>
                </a:lnTo>
                <a:cubicBezTo>
                  <a:pt x="1739586" y="109277"/>
                  <a:pt x="1713399" y="99120"/>
                  <a:pt x="1686986" y="99120"/>
                </a:cubicBezTo>
                <a:cubicBezTo>
                  <a:pt x="1674230" y="99120"/>
                  <a:pt x="1662815" y="102369"/>
                  <a:pt x="1652741" y="108867"/>
                </a:cubicBezTo>
                <a:cubicBezTo>
                  <a:pt x="1641328" y="116262"/>
                  <a:pt x="1635621" y="126122"/>
                  <a:pt x="1635621" y="138445"/>
                </a:cubicBezTo>
                <a:cubicBezTo>
                  <a:pt x="1635621" y="150542"/>
                  <a:pt x="1643112" y="160960"/>
                  <a:pt x="1658094" y="169697"/>
                </a:cubicBezTo>
                <a:cubicBezTo>
                  <a:pt x="1664805" y="173733"/>
                  <a:pt x="1684932" y="180680"/>
                  <a:pt x="1718474" y="190537"/>
                </a:cubicBezTo>
                <a:cubicBezTo>
                  <a:pt x="1760517" y="202830"/>
                  <a:pt x="1790482" y="220264"/>
                  <a:pt x="1808369" y="242839"/>
                </a:cubicBezTo>
                <a:cubicBezTo>
                  <a:pt x="1823801" y="262059"/>
                  <a:pt x="1831516" y="286755"/>
                  <a:pt x="1831516" y="316927"/>
                </a:cubicBezTo>
                <a:cubicBezTo>
                  <a:pt x="1831516" y="394256"/>
                  <a:pt x="1797584" y="444655"/>
                  <a:pt x="1729718" y="468123"/>
                </a:cubicBezTo>
                <a:cubicBezTo>
                  <a:pt x="1706054" y="476394"/>
                  <a:pt x="1680605" y="480529"/>
                  <a:pt x="1653369" y="480529"/>
                </a:cubicBezTo>
                <a:cubicBezTo>
                  <a:pt x="1596219" y="480529"/>
                  <a:pt x="1543199" y="463228"/>
                  <a:pt x="1494309" y="428625"/>
                </a:cubicBezTo>
                <a:lnTo>
                  <a:pt x="1545208" y="332854"/>
                </a:lnTo>
                <a:cubicBezTo>
                  <a:pt x="1581000" y="365225"/>
                  <a:pt x="1616009" y="381410"/>
                  <a:pt x="1650235" y="381410"/>
                </a:cubicBezTo>
                <a:cubicBezTo>
                  <a:pt x="1665670" y="381410"/>
                  <a:pt x="1678758" y="377801"/>
                  <a:pt x="1689498" y="370584"/>
                </a:cubicBezTo>
                <a:cubicBezTo>
                  <a:pt x="1702024" y="362467"/>
                  <a:pt x="1708287" y="350967"/>
                  <a:pt x="1708287" y="336083"/>
                </a:cubicBezTo>
                <a:cubicBezTo>
                  <a:pt x="1708287" y="322552"/>
                  <a:pt x="1701354" y="311277"/>
                  <a:pt x="1687489" y="302256"/>
                </a:cubicBezTo>
                <a:cubicBezTo>
                  <a:pt x="1677202" y="295489"/>
                  <a:pt x="1659871" y="288611"/>
                  <a:pt x="1635496" y="281620"/>
                </a:cubicBezTo>
                <a:cubicBezTo>
                  <a:pt x="1605979" y="272924"/>
                  <a:pt x="1587418" y="266904"/>
                  <a:pt x="1579814" y="263559"/>
                </a:cubicBezTo>
                <a:cubicBezTo>
                  <a:pt x="1567738" y="258431"/>
                  <a:pt x="1557452" y="252410"/>
                  <a:pt x="1548955" y="245497"/>
                </a:cubicBezTo>
                <a:cubicBezTo>
                  <a:pt x="1524579" y="225430"/>
                  <a:pt x="1512392" y="195105"/>
                  <a:pt x="1512392" y="154524"/>
                </a:cubicBezTo>
                <a:cubicBezTo>
                  <a:pt x="1512392" y="112157"/>
                  <a:pt x="1525005" y="77038"/>
                  <a:pt x="1550231" y="49168"/>
                </a:cubicBezTo>
                <a:cubicBezTo>
                  <a:pt x="1579699" y="16389"/>
                  <a:pt x="1618990" y="0"/>
                  <a:pt x="166810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61F2137-750A-14C3-336D-C63BD56D221C}"/>
              </a:ext>
            </a:extLst>
          </p:cNvPr>
          <p:cNvSpPr/>
          <p:nvPr/>
        </p:nvSpPr>
        <p:spPr>
          <a:xfrm>
            <a:off x="6008879" y="4391484"/>
            <a:ext cx="3195265" cy="487226"/>
          </a:xfrm>
          <a:custGeom>
            <a:avLst/>
            <a:gdLst/>
            <a:ahLst/>
            <a:cxnLst/>
            <a:rect l="l" t="t" r="r" b="b"/>
            <a:pathLst>
              <a:path w="3195265" h="487226">
                <a:moveTo>
                  <a:pt x="2217241" y="155042"/>
                </a:moveTo>
                <a:lnTo>
                  <a:pt x="2167347" y="300708"/>
                </a:lnTo>
                <a:lnTo>
                  <a:pt x="2266466" y="300708"/>
                </a:lnTo>
                <a:close/>
                <a:moveTo>
                  <a:pt x="652872" y="115193"/>
                </a:moveTo>
                <a:cubicBezTo>
                  <a:pt x="625566" y="115193"/>
                  <a:pt x="600835" y="122859"/>
                  <a:pt x="578676" y="138192"/>
                </a:cubicBezTo>
                <a:cubicBezTo>
                  <a:pt x="556517" y="153524"/>
                  <a:pt x="540738" y="173948"/>
                  <a:pt x="531337" y="199464"/>
                </a:cubicBezTo>
                <a:cubicBezTo>
                  <a:pt x="525966" y="214013"/>
                  <a:pt x="523280" y="228785"/>
                  <a:pt x="523280" y="243781"/>
                </a:cubicBezTo>
                <a:cubicBezTo>
                  <a:pt x="523280" y="274668"/>
                  <a:pt x="533575" y="302310"/>
                  <a:pt x="554166" y="326707"/>
                </a:cubicBezTo>
                <a:cubicBezTo>
                  <a:pt x="579681" y="356924"/>
                  <a:pt x="612583" y="372033"/>
                  <a:pt x="652872" y="372033"/>
                </a:cubicBezTo>
                <a:cubicBezTo>
                  <a:pt x="693160" y="372033"/>
                  <a:pt x="726174" y="357038"/>
                  <a:pt x="751913" y="327047"/>
                </a:cubicBezTo>
                <a:cubicBezTo>
                  <a:pt x="772503" y="303097"/>
                  <a:pt x="782799" y="275342"/>
                  <a:pt x="782799" y="243781"/>
                </a:cubicBezTo>
                <a:cubicBezTo>
                  <a:pt x="782799" y="211550"/>
                  <a:pt x="772503" y="183683"/>
                  <a:pt x="751913" y="160180"/>
                </a:cubicBezTo>
                <a:cubicBezTo>
                  <a:pt x="725500" y="130189"/>
                  <a:pt x="692487" y="115193"/>
                  <a:pt x="652872" y="115193"/>
                </a:cubicBezTo>
                <a:close/>
                <a:moveTo>
                  <a:pt x="1729978" y="109501"/>
                </a:moveTo>
                <a:lnTo>
                  <a:pt x="1729978" y="223354"/>
                </a:lnTo>
                <a:lnTo>
                  <a:pt x="1769618" y="223354"/>
                </a:lnTo>
                <a:cubicBezTo>
                  <a:pt x="1795371" y="223354"/>
                  <a:pt x="1813063" y="217757"/>
                  <a:pt x="1822693" y="206564"/>
                </a:cubicBezTo>
                <a:cubicBezTo>
                  <a:pt x="1831428" y="196487"/>
                  <a:pt x="1835795" y="182829"/>
                  <a:pt x="1835795" y="165590"/>
                </a:cubicBezTo>
                <a:cubicBezTo>
                  <a:pt x="1835795" y="148571"/>
                  <a:pt x="1830812" y="134969"/>
                  <a:pt x="1820846" y="124781"/>
                </a:cubicBezTo>
                <a:cubicBezTo>
                  <a:pt x="1810881" y="114594"/>
                  <a:pt x="1793916" y="109501"/>
                  <a:pt x="1769952" y="109501"/>
                </a:cubicBezTo>
                <a:close/>
                <a:moveTo>
                  <a:pt x="2625328" y="104143"/>
                </a:moveTo>
                <a:lnTo>
                  <a:pt x="2625328" y="217996"/>
                </a:lnTo>
                <a:lnTo>
                  <a:pt x="2647508" y="217996"/>
                </a:lnTo>
                <a:cubicBezTo>
                  <a:pt x="2672601" y="217996"/>
                  <a:pt x="2690637" y="212766"/>
                  <a:pt x="2701614" y="202305"/>
                </a:cubicBezTo>
                <a:cubicBezTo>
                  <a:pt x="2713488" y="190951"/>
                  <a:pt x="2719425" y="177150"/>
                  <a:pt x="2719425" y="160902"/>
                </a:cubicBezTo>
                <a:cubicBezTo>
                  <a:pt x="2719425" y="144654"/>
                  <a:pt x="2713488" y="130965"/>
                  <a:pt x="2701614" y="119834"/>
                </a:cubicBezTo>
                <a:cubicBezTo>
                  <a:pt x="2690410" y="109373"/>
                  <a:pt x="2672375" y="104143"/>
                  <a:pt x="2647508" y="104143"/>
                </a:cubicBezTo>
                <a:close/>
                <a:moveTo>
                  <a:pt x="2935077" y="13730"/>
                </a:moveTo>
                <a:lnTo>
                  <a:pt x="3195265" y="13730"/>
                </a:lnTo>
                <a:lnTo>
                  <a:pt x="3195265" y="112849"/>
                </a:lnTo>
                <a:lnTo>
                  <a:pt x="3053953" y="112849"/>
                </a:lnTo>
                <a:lnTo>
                  <a:pt x="3053953" y="190872"/>
                </a:lnTo>
                <a:lnTo>
                  <a:pt x="3187564" y="190872"/>
                </a:lnTo>
                <a:lnTo>
                  <a:pt x="3187564" y="289992"/>
                </a:lnTo>
                <a:lnTo>
                  <a:pt x="3053953" y="289992"/>
                </a:lnTo>
                <a:lnTo>
                  <a:pt x="3053953" y="371699"/>
                </a:lnTo>
                <a:lnTo>
                  <a:pt x="3195265" y="371699"/>
                </a:lnTo>
                <a:lnTo>
                  <a:pt x="3195265" y="470818"/>
                </a:lnTo>
                <a:lnTo>
                  <a:pt x="2935077" y="470818"/>
                </a:lnTo>
                <a:close/>
                <a:moveTo>
                  <a:pt x="2506452" y="13730"/>
                </a:moveTo>
                <a:lnTo>
                  <a:pt x="2691296" y="13730"/>
                </a:lnTo>
                <a:cubicBezTo>
                  <a:pt x="2745321" y="13730"/>
                  <a:pt x="2785281" y="29915"/>
                  <a:pt x="2811177" y="62285"/>
                </a:cubicBezTo>
                <a:cubicBezTo>
                  <a:pt x="2832162" y="88404"/>
                  <a:pt x="2842654" y="119100"/>
                  <a:pt x="2842654" y="154372"/>
                </a:cubicBezTo>
                <a:cubicBezTo>
                  <a:pt x="2842654" y="194779"/>
                  <a:pt x="2830599" y="227038"/>
                  <a:pt x="2806489" y="251148"/>
                </a:cubicBezTo>
                <a:cubicBezTo>
                  <a:pt x="2791085" y="266551"/>
                  <a:pt x="2769877" y="277267"/>
                  <a:pt x="2742865" y="283295"/>
                </a:cubicBezTo>
                <a:lnTo>
                  <a:pt x="2886521" y="470818"/>
                </a:lnTo>
                <a:lnTo>
                  <a:pt x="2738847" y="470818"/>
                </a:lnTo>
                <a:lnTo>
                  <a:pt x="2625328" y="295350"/>
                </a:lnTo>
                <a:lnTo>
                  <a:pt x="2625328" y="470818"/>
                </a:lnTo>
                <a:lnTo>
                  <a:pt x="2506452" y="470818"/>
                </a:lnTo>
                <a:close/>
                <a:moveTo>
                  <a:pt x="2153282" y="13730"/>
                </a:moveTo>
                <a:lnTo>
                  <a:pt x="2282875" y="13730"/>
                </a:lnTo>
                <a:lnTo>
                  <a:pt x="2454994" y="470818"/>
                </a:lnTo>
                <a:lnTo>
                  <a:pt x="2328081" y="470818"/>
                </a:lnTo>
                <a:lnTo>
                  <a:pt x="2298613" y="391121"/>
                </a:lnTo>
                <a:lnTo>
                  <a:pt x="2134530" y="391121"/>
                </a:lnTo>
                <a:lnTo>
                  <a:pt x="2103053" y="470818"/>
                </a:lnTo>
                <a:lnTo>
                  <a:pt x="1977479" y="470818"/>
                </a:lnTo>
                <a:close/>
                <a:moveTo>
                  <a:pt x="1611102" y="13730"/>
                </a:moveTo>
                <a:lnTo>
                  <a:pt x="1800299" y="13730"/>
                </a:lnTo>
                <a:cubicBezTo>
                  <a:pt x="1854101" y="13730"/>
                  <a:pt x="1894954" y="29451"/>
                  <a:pt x="1922859" y="60893"/>
                </a:cubicBezTo>
                <a:cubicBezTo>
                  <a:pt x="1946970" y="87877"/>
                  <a:pt x="1959025" y="122330"/>
                  <a:pt x="1959025" y="164251"/>
                </a:cubicBezTo>
                <a:cubicBezTo>
                  <a:pt x="1959025" y="205505"/>
                  <a:pt x="1949314" y="239625"/>
                  <a:pt x="1929891" y="266609"/>
                </a:cubicBezTo>
                <a:cubicBezTo>
                  <a:pt x="1904665" y="301620"/>
                  <a:pt x="1862807" y="319125"/>
                  <a:pt x="1804318" y="319125"/>
                </a:cubicBezTo>
                <a:lnTo>
                  <a:pt x="1729978" y="319125"/>
                </a:lnTo>
                <a:lnTo>
                  <a:pt x="1729978" y="470818"/>
                </a:lnTo>
                <a:lnTo>
                  <a:pt x="1611102" y="470818"/>
                </a:lnTo>
                <a:close/>
                <a:moveTo>
                  <a:pt x="1039713" y="13730"/>
                </a:moveTo>
                <a:lnTo>
                  <a:pt x="1157250" y="13730"/>
                </a:lnTo>
                <a:lnTo>
                  <a:pt x="1249683" y="257510"/>
                </a:lnTo>
                <a:lnTo>
                  <a:pt x="1347453" y="13730"/>
                </a:lnTo>
                <a:lnTo>
                  <a:pt x="1465994" y="13730"/>
                </a:lnTo>
                <a:lnTo>
                  <a:pt x="1534976" y="470818"/>
                </a:lnTo>
                <a:lnTo>
                  <a:pt x="1416100" y="470818"/>
                </a:lnTo>
                <a:lnTo>
                  <a:pt x="1382310" y="207616"/>
                </a:lnTo>
                <a:lnTo>
                  <a:pt x="1271915" y="470818"/>
                </a:lnTo>
                <a:lnTo>
                  <a:pt x="1224746" y="470818"/>
                </a:lnTo>
                <a:lnTo>
                  <a:pt x="1119374" y="207616"/>
                </a:lnTo>
                <a:lnTo>
                  <a:pt x="1080567" y="470818"/>
                </a:lnTo>
                <a:lnTo>
                  <a:pt x="962025" y="470818"/>
                </a:lnTo>
                <a:close/>
                <a:moveTo>
                  <a:pt x="242776" y="4019"/>
                </a:moveTo>
                <a:cubicBezTo>
                  <a:pt x="274476" y="4019"/>
                  <a:pt x="310083" y="11721"/>
                  <a:pt x="349597" y="27124"/>
                </a:cubicBezTo>
                <a:lnTo>
                  <a:pt x="349597" y="169441"/>
                </a:lnTo>
                <a:cubicBezTo>
                  <a:pt x="338418" y="155733"/>
                  <a:pt x="327015" y="145394"/>
                  <a:pt x="315389" y="138424"/>
                </a:cubicBezTo>
                <a:cubicBezTo>
                  <a:pt x="294149" y="125616"/>
                  <a:pt x="271346" y="119212"/>
                  <a:pt x="246977" y="119212"/>
                </a:cubicBezTo>
                <a:cubicBezTo>
                  <a:pt x="216125" y="119212"/>
                  <a:pt x="189295" y="128501"/>
                  <a:pt x="166490" y="147079"/>
                </a:cubicBezTo>
                <a:cubicBezTo>
                  <a:pt x="137650" y="170582"/>
                  <a:pt x="123230" y="202816"/>
                  <a:pt x="123230" y="243781"/>
                </a:cubicBezTo>
                <a:cubicBezTo>
                  <a:pt x="123230" y="284522"/>
                  <a:pt x="137650" y="316645"/>
                  <a:pt x="166490" y="340148"/>
                </a:cubicBezTo>
                <a:cubicBezTo>
                  <a:pt x="189295" y="358726"/>
                  <a:pt x="216125" y="368015"/>
                  <a:pt x="246977" y="368015"/>
                </a:cubicBezTo>
                <a:cubicBezTo>
                  <a:pt x="271346" y="368015"/>
                  <a:pt x="294149" y="361611"/>
                  <a:pt x="315389" y="348802"/>
                </a:cubicBezTo>
                <a:cubicBezTo>
                  <a:pt x="326792" y="342060"/>
                  <a:pt x="338194" y="331721"/>
                  <a:pt x="349597" y="317786"/>
                </a:cubicBezTo>
                <a:lnTo>
                  <a:pt x="349597" y="460102"/>
                </a:lnTo>
                <a:cubicBezTo>
                  <a:pt x="310753" y="475506"/>
                  <a:pt x="274811" y="483208"/>
                  <a:pt x="241771" y="483208"/>
                </a:cubicBezTo>
                <a:cubicBezTo>
                  <a:pt x="184175" y="483208"/>
                  <a:pt x="132606" y="464791"/>
                  <a:pt x="87064" y="427956"/>
                </a:cubicBezTo>
                <a:cubicBezTo>
                  <a:pt x="29021" y="380851"/>
                  <a:pt x="0" y="319460"/>
                  <a:pt x="0" y="243781"/>
                </a:cubicBezTo>
                <a:cubicBezTo>
                  <a:pt x="0" y="167878"/>
                  <a:pt x="29021" y="106375"/>
                  <a:pt x="87064" y="59271"/>
                </a:cubicBezTo>
                <a:cubicBezTo>
                  <a:pt x="132606" y="22436"/>
                  <a:pt x="184510" y="4019"/>
                  <a:pt x="242776" y="4019"/>
                </a:cubicBezTo>
                <a:close/>
                <a:moveTo>
                  <a:pt x="652872" y="0"/>
                </a:moveTo>
                <a:cubicBezTo>
                  <a:pt x="733239" y="0"/>
                  <a:pt x="796974" y="26678"/>
                  <a:pt x="844079" y="80033"/>
                </a:cubicBezTo>
                <a:cubicBezTo>
                  <a:pt x="885378" y="126913"/>
                  <a:pt x="906028" y="181496"/>
                  <a:pt x="906028" y="243781"/>
                </a:cubicBezTo>
                <a:cubicBezTo>
                  <a:pt x="906028" y="305842"/>
                  <a:pt x="885378" y="360313"/>
                  <a:pt x="844079" y="407194"/>
                </a:cubicBezTo>
                <a:cubicBezTo>
                  <a:pt x="796974" y="460549"/>
                  <a:pt x="733239" y="487226"/>
                  <a:pt x="652872" y="487226"/>
                </a:cubicBezTo>
                <a:cubicBezTo>
                  <a:pt x="572728" y="487226"/>
                  <a:pt x="509104" y="460549"/>
                  <a:pt x="462000" y="407194"/>
                </a:cubicBezTo>
                <a:cubicBezTo>
                  <a:pt x="420700" y="360313"/>
                  <a:pt x="400050" y="305842"/>
                  <a:pt x="400050" y="243781"/>
                </a:cubicBezTo>
                <a:cubicBezTo>
                  <a:pt x="400050" y="215429"/>
                  <a:pt x="405631" y="186352"/>
                  <a:pt x="416793" y="156549"/>
                </a:cubicBezTo>
                <a:cubicBezTo>
                  <a:pt x="427955" y="126746"/>
                  <a:pt x="442912" y="101241"/>
                  <a:pt x="461665" y="80033"/>
                </a:cubicBezTo>
                <a:cubicBezTo>
                  <a:pt x="508769" y="26678"/>
                  <a:pt x="572505" y="0"/>
                  <a:pt x="6528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67AF637-F6CC-F4E9-318E-1D6AE72E26F2}"/>
              </a:ext>
            </a:extLst>
          </p:cNvPr>
          <p:cNvGrpSpPr/>
          <p:nvPr/>
        </p:nvGrpSpPr>
        <p:grpSpPr>
          <a:xfrm>
            <a:off x="553270" y="4542664"/>
            <a:ext cx="2431078" cy="1849229"/>
            <a:chOff x="1728749" y="3699588"/>
            <a:chExt cx="2431078" cy="184922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14FCBDA-3033-55C0-D621-F426B61F81B4}"/>
                </a:ext>
              </a:extLst>
            </p:cNvPr>
            <p:cNvSpPr/>
            <p:nvPr/>
          </p:nvSpPr>
          <p:spPr>
            <a:xfrm>
              <a:off x="3188593" y="4591762"/>
              <a:ext cx="971234" cy="95705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6AB70D4-C4E5-AB2D-B0F7-D8BC0BCA7887}"/>
                </a:ext>
              </a:extLst>
            </p:cNvPr>
            <p:cNvSpPr/>
            <p:nvPr/>
          </p:nvSpPr>
          <p:spPr>
            <a:xfrm>
              <a:off x="1728749" y="3699588"/>
              <a:ext cx="971234" cy="95705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97A02C-DCF8-DD28-3849-0AA173DF2A19}"/>
                </a:ext>
              </a:extLst>
            </p:cNvPr>
            <p:cNvSpPr/>
            <p:nvPr/>
          </p:nvSpPr>
          <p:spPr>
            <a:xfrm>
              <a:off x="2597637" y="3764446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ADC3D3-E16B-3748-FCCC-75A9F6298F5E}"/>
                </a:ext>
              </a:extLst>
            </p:cNvPr>
            <p:cNvSpPr/>
            <p:nvPr/>
          </p:nvSpPr>
          <p:spPr>
            <a:xfrm>
              <a:off x="2597637" y="4346562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5FD32F-09D7-5766-E00B-4C38FF6D55F0}"/>
                </a:ext>
              </a:extLst>
            </p:cNvPr>
            <p:cNvSpPr/>
            <p:nvPr/>
          </p:nvSpPr>
          <p:spPr>
            <a:xfrm>
              <a:off x="2597637" y="3764446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AED112-399B-2989-9B0E-B10585235E1A}"/>
                </a:ext>
              </a:extLst>
            </p:cNvPr>
            <p:cNvGrpSpPr/>
            <p:nvPr/>
          </p:nvGrpSpPr>
          <p:grpSpPr>
            <a:xfrm>
              <a:off x="2364374" y="4552401"/>
              <a:ext cx="856036" cy="779896"/>
              <a:chOff x="2184214" y="3793954"/>
              <a:chExt cx="856036" cy="77989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1BE6932-9472-985B-199C-5835178EFA71}"/>
                  </a:ext>
                </a:extLst>
              </p:cNvPr>
              <p:cNvSpPr/>
              <p:nvPr/>
            </p:nvSpPr>
            <p:spPr>
              <a:xfrm>
                <a:off x="2184214" y="3793954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29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974FC9F-51C5-3F59-015E-ACC72824D126}"/>
                  </a:ext>
                </a:extLst>
              </p:cNvPr>
              <p:cNvSpPr/>
              <p:nvPr/>
            </p:nvSpPr>
            <p:spPr>
              <a:xfrm>
                <a:off x="2184214" y="3793954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 w="508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13B66A-4C29-34C5-1E28-A0271A732502}"/>
                </a:ext>
              </a:extLst>
            </p:cNvPr>
            <p:cNvSpPr/>
            <p:nvPr/>
          </p:nvSpPr>
          <p:spPr>
            <a:xfrm>
              <a:off x="2597637" y="4346562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DA4EE74-66B6-6370-6D0A-AAFE03D73494}"/>
                </a:ext>
              </a:extLst>
            </p:cNvPr>
            <p:cNvSpPr/>
            <p:nvPr/>
          </p:nvSpPr>
          <p:spPr>
            <a:xfrm>
              <a:off x="3365383" y="4855833"/>
              <a:ext cx="695176" cy="502797"/>
            </a:xfrm>
            <a:custGeom>
              <a:avLst/>
              <a:gdLst>
                <a:gd name="connsiteX0" fmla="*/ 0 w 695176"/>
                <a:gd name="connsiteY0" fmla="*/ 0 h 457088"/>
                <a:gd name="connsiteX1" fmla="*/ 124234 w 695176"/>
                <a:gd name="connsiteY1" fmla="*/ 0 h 457088"/>
                <a:gd name="connsiteX2" fmla="*/ 203597 w 695176"/>
                <a:gd name="connsiteY2" fmla="*/ 295349 h 457088"/>
                <a:gd name="connsiteX3" fmla="*/ 300372 w 695176"/>
                <a:gd name="connsiteY3" fmla="*/ 0 h 457088"/>
                <a:gd name="connsiteX4" fmla="*/ 394804 w 695176"/>
                <a:gd name="connsiteY4" fmla="*/ 0 h 457088"/>
                <a:gd name="connsiteX5" fmla="*/ 484882 w 695176"/>
                <a:gd name="connsiteY5" fmla="*/ 295349 h 457088"/>
                <a:gd name="connsiteX6" fmla="*/ 571277 w 695176"/>
                <a:gd name="connsiteY6" fmla="*/ 0 h 457088"/>
                <a:gd name="connsiteX7" fmla="*/ 695176 w 695176"/>
                <a:gd name="connsiteY7" fmla="*/ 0 h 457088"/>
                <a:gd name="connsiteX8" fmla="*/ 549176 w 695176"/>
                <a:gd name="connsiteY8" fmla="*/ 457088 h 457088"/>
                <a:gd name="connsiteX9" fmla="*/ 427955 w 695176"/>
                <a:gd name="connsiteY9" fmla="*/ 457088 h 457088"/>
                <a:gd name="connsiteX10" fmla="*/ 344575 w 695176"/>
                <a:gd name="connsiteY10" fmla="*/ 192211 h 457088"/>
                <a:gd name="connsiteX11" fmla="*/ 257175 w 695176"/>
                <a:gd name="connsiteY11" fmla="*/ 457088 h 457088"/>
                <a:gd name="connsiteX12" fmla="*/ 136290 w 695176"/>
                <a:gd name="connsiteY12" fmla="*/ 457088 h 45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176" h="457088">
                  <a:moveTo>
                    <a:pt x="0" y="0"/>
                  </a:moveTo>
                  <a:lnTo>
                    <a:pt x="124234" y="0"/>
                  </a:lnTo>
                  <a:lnTo>
                    <a:pt x="203597" y="295349"/>
                  </a:lnTo>
                  <a:lnTo>
                    <a:pt x="300372" y="0"/>
                  </a:lnTo>
                  <a:lnTo>
                    <a:pt x="394804" y="0"/>
                  </a:lnTo>
                  <a:lnTo>
                    <a:pt x="484882" y="295349"/>
                  </a:lnTo>
                  <a:lnTo>
                    <a:pt x="571277" y="0"/>
                  </a:lnTo>
                  <a:lnTo>
                    <a:pt x="695176" y="0"/>
                  </a:lnTo>
                  <a:lnTo>
                    <a:pt x="549176" y="457088"/>
                  </a:lnTo>
                  <a:lnTo>
                    <a:pt x="427955" y="457088"/>
                  </a:lnTo>
                  <a:lnTo>
                    <a:pt x="344575" y="192211"/>
                  </a:lnTo>
                  <a:lnTo>
                    <a:pt x="257175" y="457088"/>
                  </a:lnTo>
                  <a:lnTo>
                    <a:pt x="136290" y="4570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23C6CA-AFAC-3A43-B6DB-48A113BD0F81}"/>
                </a:ext>
              </a:extLst>
            </p:cNvPr>
            <p:cNvSpPr/>
            <p:nvPr/>
          </p:nvSpPr>
          <p:spPr>
            <a:xfrm>
              <a:off x="1910659" y="3888205"/>
              <a:ext cx="423013" cy="579819"/>
            </a:xfrm>
            <a:custGeom>
              <a:avLst/>
              <a:gdLst>
                <a:gd name="connsiteX0" fmla="*/ 242776 w 349597"/>
                <a:gd name="connsiteY0" fmla="*/ 0 h 479189"/>
                <a:gd name="connsiteX1" fmla="*/ 349597 w 349597"/>
                <a:gd name="connsiteY1" fmla="*/ 23105 h 479189"/>
                <a:gd name="connsiteX2" fmla="*/ 349597 w 349597"/>
                <a:gd name="connsiteY2" fmla="*/ 165422 h 479189"/>
                <a:gd name="connsiteX3" fmla="*/ 315389 w 349597"/>
                <a:gd name="connsiteY3" fmla="*/ 134405 h 479189"/>
                <a:gd name="connsiteX4" fmla="*/ 246977 w 349597"/>
                <a:gd name="connsiteY4" fmla="*/ 115193 h 479189"/>
                <a:gd name="connsiteX5" fmla="*/ 166490 w 349597"/>
                <a:gd name="connsiteY5" fmla="*/ 143060 h 479189"/>
                <a:gd name="connsiteX6" fmla="*/ 123230 w 349597"/>
                <a:gd name="connsiteY6" fmla="*/ 239762 h 479189"/>
                <a:gd name="connsiteX7" fmla="*/ 166490 w 349597"/>
                <a:gd name="connsiteY7" fmla="*/ 336129 h 479189"/>
                <a:gd name="connsiteX8" fmla="*/ 246977 w 349597"/>
                <a:gd name="connsiteY8" fmla="*/ 363996 h 479189"/>
                <a:gd name="connsiteX9" fmla="*/ 315389 w 349597"/>
                <a:gd name="connsiteY9" fmla="*/ 344783 h 479189"/>
                <a:gd name="connsiteX10" fmla="*/ 349597 w 349597"/>
                <a:gd name="connsiteY10" fmla="*/ 313767 h 479189"/>
                <a:gd name="connsiteX11" fmla="*/ 349597 w 349597"/>
                <a:gd name="connsiteY11" fmla="*/ 456083 h 479189"/>
                <a:gd name="connsiteX12" fmla="*/ 241771 w 349597"/>
                <a:gd name="connsiteY12" fmla="*/ 479189 h 479189"/>
                <a:gd name="connsiteX13" fmla="*/ 87064 w 349597"/>
                <a:gd name="connsiteY13" fmla="*/ 423937 h 479189"/>
                <a:gd name="connsiteX14" fmla="*/ 0 w 349597"/>
                <a:gd name="connsiteY14" fmla="*/ 239762 h 479189"/>
                <a:gd name="connsiteX15" fmla="*/ 87064 w 349597"/>
                <a:gd name="connsiteY15" fmla="*/ 55252 h 479189"/>
                <a:gd name="connsiteX16" fmla="*/ 242776 w 349597"/>
                <a:gd name="connsiteY16" fmla="*/ 0 h 47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9597" h="479189">
                  <a:moveTo>
                    <a:pt x="242776" y="0"/>
                  </a:moveTo>
                  <a:cubicBezTo>
                    <a:pt x="274476" y="0"/>
                    <a:pt x="310083" y="7702"/>
                    <a:pt x="349597" y="23105"/>
                  </a:cubicBezTo>
                  <a:lnTo>
                    <a:pt x="349597" y="165422"/>
                  </a:lnTo>
                  <a:cubicBezTo>
                    <a:pt x="338418" y="151714"/>
                    <a:pt x="327015" y="141375"/>
                    <a:pt x="315389" y="134405"/>
                  </a:cubicBezTo>
                  <a:cubicBezTo>
                    <a:pt x="294149" y="121597"/>
                    <a:pt x="271346" y="115193"/>
                    <a:pt x="246977" y="115193"/>
                  </a:cubicBezTo>
                  <a:cubicBezTo>
                    <a:pt x="216125" y="115193"/>
                    <a:pt x="189295" y="124482"/>
                    <a:pt x="166490" y="143060"/>
                  </a:cubicBezTo>
                  <a:cubicBezTo>
                    <a:pt x="137650" y="166563"/>
                    <a:pt x="123230" y="198797"/>
                    <a:pt x="123230" y="239762"/>
                  </a:cubicBezTo>
                  <a:cubicBezTo>
                    <a:pt x="123230" y="280503"/>
                    <a:pt x="137650" y="312626"/>
                    <a:pt x="166490" y="336129"/>
                  </a:cubicBezTo>
                  <a:cubicBezTo>
                    <a:pt x="189295" y="354707"/>
                    <a:pt x="216125" y="363996"/>
                    <a:pt x="246977" y="363996"/>
                  </a:cubicBezTo>
                  <a:cubicBezTo>
                    <a:pt x="271346" y="363996"/>
                    <a:pt x="294149" y="357592"/>
                    <a:pt x="315389" y="344783"/>
                  </a:cubicBezTo>
                  <a:cubicBezTo>
                    <a:pt x="326792" y="338041"/>
                    <a:pt x="338194" y="327702"/>
                    <a:pt x="349597" y="313767"/>
                  </a:cubicBezTo>
                  <a:lnTo>
                    <a:pt x="349597" y="456083"/>
                  </a:lnTo>
                  <a:cubicBezTo>
                    <a:pt x="310753" y="471487"/>
                    <a:pt x="274811" y="479189"/>
                    <a:pt x="241771" y="479189"/>
                  </a:cubicBezTo>
                  <a:cubicBezTo>
                    <a:pt x="184175" y="479189"/>
                    <a:pt x="132606" y="460772"/>
                    <a:pt x="87064" y="423937"/>
                  </a:cubicBezTo>
                  <a:cubicBezTo>
                    <a:pt x="29021" y="376832"/>
                    <a:pt x="0" y="315441"/>
                    <a:pt x="0" y="239762"/>
                  </a:cubicBezTo>
                  <a:cubicBezTo>
                    <a:pt x="0" y="163859"/>
                    <a:pt x="29021" y="102356"/>
                    <a:pt x="87064" y="55252"/>
                  </a:cubicBezTo>
                  <a:cubicBezTo>
                    <a:pt x="132606" y="18417"/>
                    <a:pt x="184510" y="0"/>
                    <a:pt x="2427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47A1730-EA59-400B-74E8-FDDB3D8A2568}"/>
                </a:ext>
              </a:extLst>
            </p:cNvPr>
            <p:cNvSpPr/>
            <p:nvPr/>
          </p:nvSpPr>
          <p:spPr>
            <a:xfrm>
              <a:off x="2669204" y="4581912"/>
              <a:ext cx="325523" cy="12973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1FAE43-62A1-2A85-2B5E-D72A3D715EB7}"/>
                </a:ext>
              </a:extLst>
            </p:cNvPr>
            <p:cNvSpPr/>
            <p:nvPr/>
          </p:nvSpPr>
          <p:spPr>
            <a:xfrm rot="3244492">
              <a:off x="3566884" y="4594069"/>
              <a:ext cx="248403" cy="1206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089247-D7D7-A33C-53A1-096151D7A299}"/>
              </a:ext>
            </a:extLst>
          </p:cNvPr>
          <p:cNvGrpSpPr/>
          <p:nvPr/>
        </p:nvGrpSpPr>
        <p:grpSpPr>
          <a:xfrm>
            <a:off x="3448033" y="4675528"/>
            <a:ext cx="1042644" cy="1605175"/>
            <a:chOff x="9231664" y="165012"/>
            <a:chExt cx="1042644" cy="160517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F359BA-89DA-06C2-8E1D-EEB24AF18425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0BCFF3-3024-1965-C0C1-9A77C8F4EFF2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A00B39-1D48-4A77-4DF1-E2739384CB50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68118B-DF16-7936-CE6A-3E426AE433A8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F9638A0-260A-C008-6887-ABB4827F0F49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6B3F72-34E7-77F2-68DE-BB506DCBAEE4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50239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008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67</Words>
  <Application>Microsoft Office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Johns</dc:creator>
  <cp:lastModifiedBy>Hannah Johns</cp:lastModifiedBy>
  <cp:revision>37</cp:revision>
  <dcterms:created xsi:type="dcterms:W3CDTF">2024-09-23T05:21:56Z</dcterms:created>
  <dcterms:modified xsi:type="dcterms:W3CDTF">2024-11-19T01:29:15Z</dcterms:modified>
</cp:coreProperties>
</file>