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82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1E65B-CB57-4078-B978-BBC837922C34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ADC77-0717-4A7E-B1CF-D4A57763E1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9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https://thenounproject.com/term/backlog/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ADC77-0717-4A7E-B1CF-D4A57763E1A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5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1D3B0-62E5-46D5-84B0-F83A58A64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3DA401-CE23-4CB5-96AC-A36370DE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B8147-697D-4CC5-8690-76C8903C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9110D-C419-49B5-895C-99034C5A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9C690-1BF1-406D-B644-8C8E811E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60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E74D1-E28B-4098-BE33-6A7B03FF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C3E18A-A558-45B0-AB2A-B596EA063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AE29E-971E-4A52-B230-A048016D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8BF10-CFBC-44B4-BAC4-28F1929E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5835FD-AE57-4380-9E7F-A8E858A7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86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F308C5-739F-418E-9A2E-0FE9B19EE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66C957-92A1-4A74-80EB-A0346FE0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DF9F57-9AB9-4D5A-B179-6E3535FF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D3296-BB66-4D3E-BCE2-AE7CCE73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AF1FE-B464-4081-BF4E-649204A8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0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C9C3E-D27A-48B2-B6B6-C857E268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3A8EC-196B-4F77-825C-CF1B5455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C07FD8-6313-4E3B-AA38-7648F5B0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323BA7-52E6-48BF-A388-7556CBC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96D815-7208-499C-980B-C3F84265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8B55C-2325-45B1-B85E-9EA3A40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ADD66E-123C-4D93-B3A9-BA535E76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E11CF-4414-40B3-B189-E3893EF7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9F5AF-7875-4CA6-9076-4AFB89FF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A86FB0-FD7F-4157-AC0F-6F2E1A61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94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0BF4-0CC0-413E-9F48-7886FF14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88DB3C-F6AA-462E-8C93-DEC4CE614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9400D2-FE3F-4CC0-BEC1-471FED6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52B6D-B1F2-4322-A76C-39E1F5CD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F66C3-0682-4FBA-B663-5C280414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3B6594-94F9-447B-9EF1-838F35E2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06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18A7A-2912-40B5-B06A-767BD1E8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8E8BB-6674-4F9E-A4A5-61CB05BA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4A2D1-830B-4A6A-88F6-F02A7BAD8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501A41-35A3-4AB7-A708-B793BF3AD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B82F7A-E776-4344-8559-1BFFAEAC6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B478B8-C018-43D2-84AB-80C1C239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4D77B6-A33F-446E-B392-562064E9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58E3AE-4FB9-49F3-8662-E4ED6F4C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7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2A6B8-474C-4AFC-9C89-5805EBD6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70109B-EF2D-4989-8FEA-8C525BB8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2B2D96-FEB2-48B4-92F7-1726E59F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B93075-2281-463A-A52C-A52D7849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4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7A5E0F-E279-4F3B-B4D5-102FBC68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C777DC-AC21-45C1-A971-958E9491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ABFC3-91F7-4596-A3EC-2A8D10AB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FA415-F857-4A08-84EC-29A45341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C1012-E86D-4BEA-A3DC-7F82E4029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0E807A-C237-4318-93D8-0626A164C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D197B2-5FC2-4353-A506-CDFEF2A6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840630-004E-49AB-ABCD-FC092DD5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7F8945-C765-46B8-AF39-A5A53117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13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C24D4-6B69-45C8-BFD4-0C24CE19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F28D5F-306B-4C7B-883D-2D6F3050F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49EACD-7E00-4701-A1C0-7730EDBED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2A7FC9-0419-4AC0-89EA-A0CEA192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98D-2458-4A8B-B2B0-EE91AC072261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F2BD0E-8C78-4D8C-A6BE-179D433E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A714FC-950B-42EE-8281-CA5FE1ED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07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128C5F-E4A8-4E31-86A9-6887BB97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49B71B-3086-427D-9CBA-1469E360B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89B1B-0167-4E45-8E97-F4B4B51F5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A98D-2458-4A8B-B2B0-EE91AC072261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BE52F-D568-4F57-B07F-54FC02D3D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DC0DE-60F7-4238-A441-F3115BB0F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626C-A0BF-4B29-94B3-19EFFEF927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23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D63DF5-C409-4BFA-B81F-0EC646B850C9}"/>
              </a:ext>
            </a:extLst>
          </p:cNvPr>
          <p:cNvSpPr txBox="1"/>
          <p:nvPr/>
        </p:nvSpPr>
        <p:spPr>
          <a:xfrm>
            <a:off x="4397742" y="550416"/>
            <a:ext cx="4616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77286DA-6549-4A2F-B433-FC02E56039E4}"/>
              </a:ext>
            </a:extLst>
          </p:cNvPr>
          <p:cNvSpPr txBox="1"/>
          <p:nvPr/>
        </p:nvSpPr>
        <p:spPr>
          <a:xfrm>
            <a:off x="8012836" y="550416"/>
            <a:ext cx="69097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EDAP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99E58D-DC76-43DE-A555-EF489822FDC6}"/>
              </a:ext>
            </a:extLst>
          </p:cNvPr>
          <p:cNvSpPr txBox="1"/>
          <p:nvPr/>
        </p:nvSpPr>
        <p:spPr>
          <a:xfrm>
            <a:off x="3539198" y="1039496"/>
            <a:ext cx="2210541" cy="8172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feature measures productivity to motivate more productive workflow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4C94295-72B9-4D39-BAA6-00961AA6AB8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4644469" y="1856741"/>
            <a:ext cx="940036" cy="69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F4287FE-322E-4B26-83DF-D8F88F446779}"/>
              </a:ext>
            </a:extLst>
          </p:cNvPr>
          <p:cNvSpPr txBox="1"/>
          <p:nvPr/>
        </p:nvSpPr>
        <p:spPr>
          <a:xfrm>
            <a:off x="2719166" y="2564403"/>
            <a:ext cx="1891266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Req: feature measures productivity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E35A9CB-3012-4A54-9445-3B4CA4D8EC1C}"/>
              </a:ext>
            </a:extLst>
          </p:cNvPr>
          <p:cNvSpPr txBox="1"/>
          <p:nvPr/>
        </p:nvSpPr>
        <p:spPr>
          <a:xfrm>
            <a:off x="4547595" y="4236244"/>
            <a:ext cx="2073820" cy="8172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New Solution:</a:t>
            </a:r>
          </a:p>
          <a:p>
            <a:r>
              <a:rPr lang="en-GB" sz="1400" dirty="0"/>
              <a:t>feature presents results only to employee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E1A2B4-E9D8-48BB-9AD5-03178B0F1C16}"/>
              </a:ext>
            </a:extLst>
          </p:cNvPr>
          <p:cNvSpPr txBox="1"/>
          <p:nvPr/>
        </p:nvSpPr>
        <p:spPr>
          <a:xfrm>
            <a:off x="4676396" y="2554036"/>
            <a:ext cx="1816218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Req: feature presents results to manager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756170D-3B51-4EAE-855D-81F2CABE967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664799" y="1856741"/>
            <a:ext cx="979670" cy="70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6F410B63-77CF-44C4-A5BA-788AAEDE6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54" y="1304714"/>
            <a:ext cx="1163161" cy="116316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2C8E96C-4152-45F5-9ED8-4D7B60DE682B}"/>
              </a:ext>
            </a:extLst>
          </p:cNvPr>
          <p:cNvSpPr txBox="1"/>
          <p:nvPr/>
        </p:nvSpPr>
        <p:spPr>
          <a:xfrm>
            <a:off x="1269848" y="550416"/>
            <a:ext cx="77457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/>
              <a:t>Scrum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F388EA7-6F38-48C4-A77A-878CB48E80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76856" y="1442968"/>
            <a:ext cx="1262342" cy="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D86C1E39-4E02-4402-8DD0-45AA4F9994E3}"/>
              </a:ext>
            </a:extLst>
          </p:cNvPr>
          <p:cNvSpPr txBox="1"/>
          <p:nvPr/>
        </p:nvSpPr>
        <p:spPr>
          <a:xfrm>
            <a:off x="2297764" y="1178009"/>
            <a:ext cx="1159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select for sprint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E233036-D55F-4364-AC12-33BC7959699C}"/>
              </a:ext>
            </a:extLst>
          </p:cNvPr>
          <p:cNvSpPr txBox="1"/>
          <p:nvPr/>
        </p:nvSpPr>
        <p:spPr>
          <a:xfrm>
            <a:off x="5312664" y="2020824"/>
            <a:ext cx="549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refine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F8A1B9A-1DA2-4AE8-AB35-1BDBC2D85891}"/>
              </a:ext>
            </a:extLst>
          </p:cNvPr>
          <p:cNvSpPr txBox="1"/>
          <p:nvPr/>
        </p:nvSpPr>
        <p:spPr>
          <a:xfrm>
            <a:off x="3422719" y="2006450"/>
            <a:ext cx="549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refine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7B8B91C3-1121-4C84-98ED-AB89D435662D}"/>
              </a:ext>
            </a:extLst>
          </p:cNvPr>
          <p:cNvSpPr/>
          <p:nvPr/>
        </p:nvSpPr>
        <p:spPr>
          <a:xfrm>
            <a:off x="7244178" y="1342528"/>
            <a:ext cx="2539013" cy="3001897"/>
          </a:xfrm>
          <a:prstGeom prst="roundRect">
            <a:avLst>
              <a:gd name="adj" fmla="val 75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2BF1356D-7EAA-4340-8DAF-4DADD292DA99}"/>
              </a:ext>
            </a:extLst>
          </p:cNvPr>
          <p:cNvSpPr/>
          <p:nvPr/>
        </p:nvSpPr>
        <p:spPr>
          <a:xfrm>
            <a:off x="7350710" y="1464699"/>
            <a:ext cx="2325950" cy="1003176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>
                <a:solidFill>
                  <a:schemeClr val="tx1"/>
                </a:solidFill>
              </a:rPr>
              <a:t>Checklist:</a:t>
            </a:r>
          </a:p>
          <a:p>
            <a:r>
              <a:rPr lang="en-GB" sz="1400">
                <a:solidFill>
                  <a:schemeClr val="tx1"/>
                </a:solidFill>
              </a:rPr>
              <a:t>Use of personal data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400">
                <a:solidFill>
                  <a:schemeClr val="tx1"/>
                </a:solidFill>
                <a:sym typeface="Wingdings" panose="05000000000000000000" pitchFamily="2" charset="2"/>
              </a:rPr>
              <a:t>Privacy Concerns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400">
                <a:solidFill>
                  <a:schemeClr val="tx1"/>
                </a:solidFill>
                <a:sym typeface="Wingdings" panose="05000000000000000000" pitchFamily="2" charset="2"/>
              </a:rPr>
              <a:t>Discrimination possible</a:t>
            </a:r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3FE4D69B-1526-4844-8B01-52461DD41620}"/>
              </a:ext>
            </a:extLst>
          </p:cNvPr>
          <p:cNvSpPr/>
          <p:nvPr/>
        </p:nvSpPr>
        <p:spPr>
          <a:xfrm>
            <a:off x="7346270" y="2568487"/>
            <a:ext cx="2334828" cy="1667757"/>
          </a:xfrm>
          <a:prstGeom prst="roundRect">
            <a:avLst>
              <a:gd name="adj" fmla="val 7236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EDAP:</a:t>
            </a:r>
          </a:p>
          <a:p>
            <a:r>
              <a:rPr lang="en-GB" sz="1400" dirty="0">
                <a:solidFill>
                  <a:schemeClr val="tx1"/>
                </a:solidFill>
              </a:rPr>
              <a:t>Privacy Concerns, Discrimination based on productivity, impact on workplace environment</a:t>
            </a:r>
          </a:p>
          <a:p>
            <a:r>
              <a:rPr lang="en-GB" sz="1400" dirty="0">
                <a:solidFill>
                  <a:schemeClr val="tx1"/>
                </a:solidFill>
                <a:sym typeface="Wingdings" panose="05000000000000000000" pitchFamily="2" charset="2"/>
              </a:rPr>
              <a:t> Feature should not be implemented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09FAE88-DC92-4F48-AC7E-607F3164EC85}"/>
              </a:ext>
            </a:extLst>
          </p:cNvPr>
          <p:cNvCxnSpPr>
            <a:cxnSpLocks/>
            <a:stCxn id="14" idx="3"/>
            <a:endCxn id="48" idx="1"/>
          </p:cNvCxnSpPr>
          <p:nvPr/>
        </p:nvCxnSpPr>
        <p:spPr>
          <a:xfrm>
            <a:off x="6492614" y="2843477"/>
            <a:ext cx="751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FE3E228-4762-46EB-A13F-3A7B28028509}"/>
              </a:ext>
            </a:extLst>
          </p:cNvPr>
          <p:cNvCxnSpPr>
            <a:stCxn id="48" idx="2"/>
            <a:endCxn id="21" idx="3"/>
          </p:cNvCxnSpPr>
          <p:nvPr/>
        </p:nvCxnSpPr>
        <p:spPr>
          <a:xfrm rot="5400000">
            <a:off x="7417329" y="3548511"/>
            <a:ext cx="300442" cy="189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5D320DC-130F-4CFC-9729-28AB1A3D2C07}"/>
              </a:ext>
            </a:extLst>
          </p:cNvPr>
          <p:cNvSpPr txBox="1"/>
          <p:nvPr/>
        </p:nvSpPr>
        <p:spPr>
          <a:xfrm>
            <a:off x="1146003" y="2425903"/>
            <a:ext cx="66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128639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21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hannah Kühn</dc:creator>
  <cp:lastModifiedBy>hannah Kühn</cp:lastModifiedBy>
  <cp:revision>23</cp:revision>
  <dcterms:created xsi:type="dcterms:W3CDTF">2021-01-12T09:19:08Z</dcterms:created>
  <dcterms:modified xsi:type="dcterms:W3CDTF">2021-02-01T11:07:33Z</dcterms:modified>
</cp:coreProperties>
</file>