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6D5"/>
    <a:srgbClr val="65B6C9"/>
    <a:srgbClr val="5EB2C6"/>
    <a:srgbClr val="3F9DB3"/>
    <a:srgbClr val="2F7889"/>
    <a:srgbClr val="4EAAC1"/>
    <a:srgbClr val="90CAD8"/>
    <a:srgbClr val="A9D6E1"/>
    <a:srgbClr val="3A93A8"/>
    <a:srgbClr val="86C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148" d="100"/>
          <a:sy n="148" d="100"/>
        </p:scale>
        <p:origin x="108" y="-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1355A-81B0-4EDA-A995-96DC16AD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74CFD1-5DA4-47B5-8BD3-30E66F2E3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4DB3A-F342-497F-B352-4BB3BCD0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3920E-1B91-460B-A392-40C8D40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CEF44A-01DF-49A6-9549-9CAEEE3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60F6C-D8CB-4E0E-8359-9852B67F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5A9955-D86A-4413-905A-F91E46BF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65B8E-56E1-4C69-9CDC-1F374C2D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3271B-76F5-4F3C-82C9-1AB0AD9E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4E552-3619-4776-B5A1-C87B2D4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14D4B7-313E-446C-AE92-50CDEEA01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B61157-C2B8-4FC4-B323-4C0A8D14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400FF2-2B53-4C59-BF58-403C823B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14F22-AC00-4180-B6E7-BAD4CBDD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10B85-229B-462B-8C0A-57F3F50B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8A10A-EE8F-40DA-ADB8-9EF44A69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083B5-A098-49D0-B727-D5B852AE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C734D-5460-4B75-A178-4B69FC78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B8136-FB84-4960-98A7-F48549BD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3DEF0-E1E8-46C0-BE35-F903E9DA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6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0D735-071F-4AE0-8F17-F585C970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633D4-D409-4634-A7F1-4C87F619E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BE6C4-162E-4130-8C64-EFD9C737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A2C9D-1749-494F-91A2-195EEF88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CFB12-447E-464E-A8EA-B3BDD60B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698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D7129-F18B-4D00-90E4-F6E2F365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444F-D624-44F7-8AB9-C13EB4EBF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F151FA-67A4-48A0-AAB5-12E89A4B8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72ADC9-5607-41CE-8B42-893F8221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7CF58-84EA-484C-9304-981C0317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98539-1D55-4585-9079-C53F5D0B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5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C006E-C707-4B28-9E20-BE4BEF28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73486-BC18-4FD5-9DA1-5D56570BC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E0B9A2-40B8-415F-9FCA-5277221C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5027E6-8F46-4781-96D3-A6D03D08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D2C007-2625-42BF-93C8-D12F157A5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85D1E3-7921-41A5-808B-72E29C81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AE01D9-A8DB-4CED-91D0-1C83CC02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10F295-70BC-4B38-A847-69C32E2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59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58A96-0E5D-4E40-B97A-41B3037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13CEDC-A57B-49B6-B777-E05648E1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DA0C95-6190-4EDC-A5A5-64E58B4B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DAE487-B416-4075-970B-142F2A0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85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8355C7-4203-4FBC-A098-28E86F6A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A4BA66-1476-4744-9E2C-1D640E0D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71A93-3244-4C33-9470-9160FA6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50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6B7A7-3ED8-40D6-9DD6-54C0E752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7F962B-41D8-48E0-A6EC-43C296E6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50D3A3-80A9-4915-9978-3E6999D5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7EF2EE-6575-498F-84F4-C77F515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CFF6C-9B46-44FC-BD9D-835E8261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26E19A-6E6D-4E96-BB54-CEFEA525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4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46D4-9FF6-4054-A752-A003595F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4DB3B2-E9D0-4715-8DCD-15DFE8E97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7675D0-AEBA-4BC0-B7CC-A9D68CAAF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04C1FF-99DD-4B5F-845C-E5FB2A08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AAE860-8976-4656-8478-9F53A622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D3C04-6D16-4BE6-9FC3-2829D0D2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72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1DC676-E114-4D5D-86F9-66D668E7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015ADA-126B-4305-9B0F-0848C4B2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0FFAB-C7EB-4204-99B4-D8F8D8153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7639-17F8-4B73-BECE-8BB9FB92A7D0}" type="datetimeFigureOut">
              <a:rPr lang="de-DE" smtClean="0"/>
              <a:t>02.02.2021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51ECF-EA3F-4842-AA49-6D71E7CF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64400-BCC7-4DEE-A5B9-B870693F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8E60-635A-4A99-AE42-76920800B5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24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097779-6136-4B1B-AD60-4312B7CC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" y="0"/>
            <a:ext cx="7277660" cy="3577906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FE6036B-06A9-4466-BD57-FCE496B966F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745211" y="2365695"/>
            <a:ext cx="544983" cy="1063305"/>
          </a:xfrm>
          <a:prstGeom prst="line">
            <a:avLst/>
          </a:prstGeom>
          <a:ln w="12700">
            <a:solidFill>
              <a:srgbClr val="4EAAC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C71BA837-739C-4BBE-8B1F-085DD54635F3}"/>
              </a:ext>
            </a:extLst>
          </p:cNvPr>
          <p:cNvSpPr/>
          <p:nvPr/>
        </p:nvSpPr>
        <p:spPr>
          <a:xfrm>
            <a:off x="352335" y="3429000"/>
            <a:ext cx="3875717" cy="2778853"/>
          </a:xfrm>
          <a:prstGeom prst="rect">
            <a:avLst/>
          </a:prstGeom>
          <a:noFill/>
          <a:ln>
            <a:solidFill>
              <a:srgbClr val="4EA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B38D456-0B88-4DB8-8AE5-427F914552FB}"/>
              </a:ext>
            </a:extLst>
          </p:cNvPr>
          <p:cNvSpPr/>
          <p:nvPr/>
        </p:nvSpPr>
        <p:spPr>
          <a:xfrm>
            <a:off x="574645" y="3674378"/>
            <a:ext cx="859874" cy="2348918"/>
          </a:xfrm>
          <a:prstGeom prst="roundRect">
            <a:avLst>
              <a:gd name="adj" fmla="val 6821"/>
            </a:avLst>
          </a:prstGeom>
          <a:solidFill>
            <a:srgbClr val="2F7889"/>
          </a:solidFill>
          <a:ln>
            <a:solidFill>
              <a:srgbClr val="3A9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Sprint Planning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5B481DC-49E1-498A-9680-CB5443D8A5A5}"/>
              </a:ext>
            </a:extLst>
          </p:cNvPr>
          <p:cNvSpPr/>
          <p:nvPr/>
        </p:nvSpPr>
        <p:spPr>
          <a:xfrm>
            <a:off x="575622" y="4438300"/>
            <a:ext cx="852547" cy="587229"/>
          </a:xfrm>
          <a:prstGeom prst="roundRect">
            <a:avLst/>
          </a:prstGeom>
          <a:solidFill>
            <a:srgbClr val="4EAAC1"/>
          </a:solidFill>
          <a:ln>
            <a:solidFill>
              <a:srgbClr val="4EA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RE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548159F-1870-46F5-A58C-532DCCF9990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428169" y="3749880"/>
            <a:ext cx="310647" cy="982035"/>
          </a:xfrm>
          <a:prstGeom prst="line">
            <a:avLst/>
          </a:prstGeom>
          <a:ln w="12700">
            <a:solidFill>
              <a:srgbClr val="4EAAC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4D6DE15-571F-4279-92AB-56EA2F1FF1C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428169" y="4731915"/>
            <a:ext cx="310647" cy="1231085"/>
          </a:xfrm>
          <a:prstGeom prst="line">
            <a:avLst/>
          </a:prstGeom>
          <a:ln w="19050">
            <a:solidFill>
              <a:srgbClr val="4EAA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65DB2D9-F5B0-4941-8207-4DAA70894E59}"/>
              </a:ext>
            </a:extLst>
          </p:cNvPr>
          <p:cNvSpPr/>
          <p:nvPr/>
        </p:nvSpPr>
        <p:spPr>
          <a:xfrm>
            <a:off x="1740714" y="3674377"/>
            <a:ext cx="1117922" cy="2348918"/>
          </a:xfrm>
          <a:prstGeom prst="roundRect">
            <a:avLst>
              <a:gd name="adj" fmla="val 6821"/>
            </a:avLst>
          </a:prstGeom>
          <a:solidFill>
            <a:srgbClr val="3F9DB3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Requirements Engineering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7C152A5-86D4-46C1-846A-6548EBEE96C1}"/>
              </a:ext>
            </a:extLst>
          </p:cNvPr>
          <p:cNvSpPr/>
          <p:nvPr/>
        </p:nvSpPr>
        <p:spPr>
          <a:xfrm>
            <a:off x="3156356" y="3674377"/>
            <a:ext cx="837352" cy="2348920"/>
          </a:xfrm>
          <a:prstGeom prst="roundRect">
            <a:avLst>
              <a:gd name="adj" fmla="val 6821"/>
            </a:avLst>
          </a:prstGeom>
          <a:solidFill>
            <a:srgbClr val="65B6C9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EDAP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960F065-8694-436B-919C-9DA572C4C935}"/>
              </a:ext>
            </a:extLst>
          </p:cNvPr>
          <p:cNvSpPr/>
          <p:nvPr/>
        </p:nvSpPr>
        <p:spPr>
          <a:xfrm>
            <a:off x="1747008" y="4649601"/>
            <a:ext cx="1103152" cy="515902"/>
          </a:xfrm>
          <a:prstGeom prst="roundRect">
            <a:avLst/>
          </a:prstGeom>
          <a:solidFill>
            <a:srgbClr val="90CAD8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/>
              <a:t>EDAP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BF2FB5C0-796F-4087-89D0-6D4D0EB0289E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50160" y="3749880"/>
            <a:ext cx="301643" cy="1157672"/>
          </a:xfrm>
          <a:prstGeom prst="line">
            <a:avLst/>
          </a:prstGeom>
          <a:ln w="12700">
            <a:solidFill>
              <a:srgbClr val="4EAAC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DB2FBE0-7D22-44F5-ACE7-4A9E8A48043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850160" y="4907552"/>
            <a:ext cx="301643" cy="1055448"/>
          </a:xfrm>
          <a:prstGeom prst="line">
            <a:avLst/>
          </a:prstGeom>
          <a:ln w="19050">
            <a:solidFill>
              <a:srgbClr val="4EAA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FE996781-2F00-474B-9520-FEBA837A4903}"/>
              </a:ext>
            </a:extLst>
          </p:cNvPr>
          <p:cNvSpPr/>
          <p:nvPr/>
        </p:nvSpPr>
        <p:spPr>
          <a:xfrm>
            <a:off x="3156355" y="4102217"/>
            <a:ext cx="832610" cy="538994"/>
          </a:xfrm>
          <a:prstGeom prst="roundRect">
            <a:avLst/>
          </a:prstGeom>
          <a:solidFill>
            <a:srgbClr val="87C6D5"/>
          </a:solidFill>
          <a:ln>
            <a:solidFill>
              <a:srgbClr val="87C6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/>
              <a:t>Checklist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143A54B5-EDBD-43C9-9BFB-F24E2B598AAC}"/>
              </a:ext>
            </a:extLst>
          </p:cNvPr>
          <p:cNvSpPr/>
          <p:nvPr/>
        </p:nvSpPr>
        <p:spPr>
          <a:xfrm>
            <a:off x="3156355" y="4673717"/>
            <a:ext cx="832610" cy="1289284"/>
          </a:xfrm>
          <a:prstGeom prst="roundRect">
            <a:avLst/>
          </a:prstGeom>
          <a:solidFill>
            <a:srgbClr val="87C6D5"/>
          </a:solidFill>
          <a:ln>
            <a:solidFill>
              <a:srgbClr val="87C6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/>
              <a:t>EDAP Phases I - VII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0153496E-4990-4098-95CD-A69FE4C0F9B2}"/>
              </a:ext>
            </a:extLst>
          </p:cNvPr>
          <p:cNvSpPr/>
          <p:nvPr/>
        </p:nvSpPr>
        <p:spPr>
          <a:xfrm>
            <a:off x="575583" y="5123104"/>
            <a:ext cx="854193" cy="213922"/>
          </a:xfrm>
          <a:prstGeom prst="roundRect">
            <a:avLst>
              <a:gd name="adj" fmla="val 36274"/>
            </a:avLst>
          </a:prstGeom>
          <a:solidFill>
            <a:srgbClr val="4EAAC1"/>
          </a:solidFill>
          <a:ln>
            <a:solidFill>
              <a:srgbClr val="4EA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873FE366-67F1-44E8-A26A-C3FDD202354F}"/>
              </a:ext>
            </a:extLst>
          </p:cNvPr>
          <p:cNvSpPr/>
          <p:nvPr/>
        </p:nvSpPr>
        <p:spPr>
          <a:xfrm>
            <a:off x="583033" y="5457037"/>
            <a:ext cx="853384" cy="213922"/>
          </a:xfrm>
          <a:prstGeom prst="roundRect">
            <a:avLst>
              <a:gd name="adj" fmla="val 28431"/>
            </a:avLst>
          </a:prstGeom>
          <a:solidFill>
            <a:srgbClr val="4EAAC1"/>
          </a:solidFill>
          <a:ln>
            <a:solidFill>
              <a:srgbClr val="4EA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166CB1E6-8813-4683-96E0-E1BD93F7EDBC}"/>
              </a:ext>
            </a:extLst>
          </p:cNvPr>
          <p:cNvSpPr/>
          <p:nvPr/>
        </p:nvSpPr>
        <p:spPr>
          <a:xfrm>
            <a:off x="1747008" y="4264757"/>
            <a:ext cx="1103152" cy="227548"/>
          </a:xfrm>
          <a:prstGeom prst="roundRect">
            <a:avLst/>
          </a:prstGeom>
          <a:solidFill>
            <a:srgbClr val="90CAD8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8BB5598-AA20-4402-AEC3-5908249DA7AB}"/>
              </a:ext>
            </a:extLst>
          </p:cNvPr>
          <p:cNvSpPr/>
          <p:nvPr/>
        </p:nvSpPr>
        <p:spPr>
          <a:xfrm>
            <a:off x="1755453" y="5340641"/>
            <a:ext cx="1103152" cy="227548"/>
          </a:xfrm>
          <a:prstGeom prst="roundRect">
            <a:avLst/>
          </a:prstGeom>
          <a:solidFill>
            <a:srgbClr val="90CAD8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1F62A0D8-BB6B-4BB9-AE27-A92A4DA627A4}"/>
              </a:ext>
            </a:extLst>
          </p:cNvPr>
          <p:cNvSpPr/>
          <p:nvPr/>
        </p:nvSpPr>
        <p:spPr>
          <a:xfrm>
            <a:off x="1750931" y="5703992"/>
            <a:ext cx="1103152" cy="227548"/>
          </a:xfrm>
          <a:prstGeom prst="roundRect">
            <a:avLst/>
          </a:prstGeom>
          <a:solidFill>
            <a:srgbClr val="90CAD8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11FBCCE-C0A9-4DF8-96E2-5614DE81C25F}"/>
              </a:ext>
            </a:extLst>
          </p:cNvPr>
          <p:cNvSpPr/>
          <p:nvPr/>
        </p:nvSpPr>
        <p:spPr>
          <a:xfrm>
            <a:off x="4567738" y="3429000"/>
            <a:ext cx="2869799" cy="2778853"/>
          </a:xfrm>
          <a:prstGeom prst="rect">
            <a:avLst/>
          </a:prstGeom>
          <a:noFill/>
          <a:ln>
            <a:solidFill>
              <a:srgbClr val="4EA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8C12A38B-844C-43FD-81B8-C2A61D6F70CE}"/>
              </a:ext>
            </a:extLst>
          </p:cNvPr>
          <p:cNvSpPr/>
          <p:nvPr/>
        </p:nvSpPr>
        <p:spPr>
          <a:xfrm>
            <a:off x="4761730" y="3674378"/>
            <a:ext cx="1083810" cy="2348918"/>
          </a:xfrm>
          <a:prstGeom prst="roundRect">
            <a:avLst>
              <a:gd name="adj" fmla="val 6821"/>
            </a:avLst>
          </a:prstGeom>
          <a:solidFill>
            <a:srgbClr val="2F7889"/>
          </a:solidFill>
          <a:ln>
            <a:solidFill>
              <a:srgbClr val="3A9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Sprint Review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A9D8567-1802-4F5A-AA10-A25AC7AE2E2B}"/>
              </a:ext>
            </a:extLst>
          </p:cNvPr>
          <p:cNvSpPr/>
          <p:nvPr/>
        </p:nvSpPr>
        <p:spPr>
          <a:xfrm>
            <a:off x="4762777" y="4420998"/>
            <a:ext cx="1071696" cy="587229"/>
          </a:xfrm>
          <a:prstGeom prst="roundRect">
            <a:avLst/>
          </a:prstGeom>
          <a:solidFill>
            <a:srgbClr val="4EAAC1"/>
          </a:solidFill>
          <a:ln>
            <a:solidFill>
              <a:srgbClr val="4EA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RE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F411C7B0-B6A3-4433-85EF-1F143AEFA29F}"/>
              </a:ext>
            </a:extLst>
          </p:cNvPr>
          <p:cNvSpPr/>
          <p:nvPr/>
        </p:nvSpPr>
        <p:spPr>
          <a:xfrm>
            <a:off x="4761730" y="5129866"/>
            <a:ext cx="1073036" cy="213922"/>
          </a:xfrm>
          <a:prstGeom prst="roundRect">
            <a:avLst>
              <a:gd name="adj" fmla="val 36274"/>
            </a:avLst>
          </a:prstGeom>
          <a:solidFill>
            <a:srgbClr val="4EAAC1"/>
          </a:solidFill>
          <a:ln>
            <a:solidFill>
              <a:srgbClr val="4EA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426802C-37FF-466C-A0F3-BEA1FDB5D902}"/>
              </a:ext>
            </a:extLst>
          </p:cNvPr>
          <p:cNvSpPr/>
          <p:nvPr/>
        </p:nvSpPr>
        <p:spPr>
          <a:xfrm>
            <a:off x="4762776" y="5457037"/>
            <a:ext cx="1072020" cy="213922"/>
          </a:xfrm>
          <a:prstGeom prst="roundRect">
            <a:avLst>
              <a:gd name="adj" fmla="val 28431"/>
            </a:avLst>
          </a:prstGeom>
          <a:solidFill>
            <a:srgbClr val="4EAAC1"/>
          </a:solidFill>
          <a:ln>
            <a:solidFill>
              <a:srgbClr val="4EA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B7C30C0-EEBB-42C4-8311-D928C00911F4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6002638" y="2365695"/>
            <a:ext cx="1093621" cy="1063305"/>
          </a:xfrm>
          <a:prstGeom prst="line">
            <a:avLst/>
          </a:prstGeom>
          <a:ln w="12700">
            <a:solidFill>
              <a:srgbClr val="4EAAC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CA700562-7D06-44AE-86D9-97DFE1040486}"/>
              </a:ext>
            </a:extLst>
          </p:cNvPr>
          <p:cNvSpPr/>
          <p:nvPr/>
        </p:nvSpPr>
        <p:spPr>
          <a:xfrm>
            <a:off x="6094443" y="3679948"/>
            <a:ext cx="1117922" cy="2348918"/>
          </a:xfrm>
          <a:prstGeom prst="roundRect">
            <a:avLst>
              <a:gd name="adj" fmla="val 6821"/>
            </a:avLst>
          </a:prstGeom>
          <a:solidFill>
            <a:srgbClr val="3F9DB3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Requirements Engineering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BBB1922-B033-478B-874C-177E944C5C57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834473" y="3749880"/>
            <a:ext cx="266050" cy="964733"/>
          </a:xfrm>
          <a:prstGeom prst="line">
            <a:avLst/>
          </a:prstGeom>
          <a:ln w="12700">
            <a:solidFill>
              <a:srgbClr val="4EAAC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7798725-68FD-4213-8EC6-038992BF00F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834473" y="4714613"/>
            <a:ext cx="263443" cy="1248387"/>
          </a:xfrm>
          <a:prstGeom prst="line">
            <a:avLst/>
          </a:prstGeom>
          <a:ln w="19050">
            <a:solidFill>
              <a:srgbClr val="4EAA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DAE952E9-5321-49E5-8513-E8AB0D8E71CD}"/>
              </a:ext>
            </a:extLst>
          </p:cNvPr>
          <p:cNvSpPr/>
          <p:nvPr/>
        </p:nvSpPr>
        <p:spPr>
          <a:xfrm>
            <a:off x="6098428" y="4595596"/>
            <a:ext cx="1103152" cy="515902"/>
          </a:xfrm>
          <a:prstGeom prst="roundRect">
            <a:avLst/>
          </a:prstGeom>
          <a:solidFill>
            <a:srgbClr val="90CAD8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/>
              <a:t>EDAP Phase VIII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BD851BA-5D16-4B1B-9037-70DA816EF804}"/>
              </a:ext>
            </a:extLst>
          </p:cNvPr>
          <p:cNvSpPr/>
          <p:nvPr/>
        </p:nvSpPr>
        <p:spPr>
          <a:xfrm>
            <a:off x="6098428" y="4210752"/>
            <a:ext cx="1103152" cy="227548"/>
          </a:xfrm>
          <a:prstGeom prst="roundRect">
            <a:avLst/>
          </a:prstGeom>
          <a:solidFill>
            <a:srgbClr val="90CAD8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3A944D7C-A283-41FA-9032-E913291401FE}"/>
              </a:ext>
            </a:extLst>
          </p:cNvPr>
          <p:cNvSpPr/>
          <p:nvPr/>
        </p:nvSpPr>
        <p:spPr>
          <a:xfrm>
            <a:off x="6100523" y="5286636"/>
            <a:ext cx="1103152" cy="227548"/>
          </a:xfrm>
          <a:prstGeom prst="roundRect">
            <a:avLst/>
          </a:prstGeom>
          <a:solidFill>
            <a:srgbClr val="90CAD8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D89BA88D-5ABF-480E-8594-039BDFD9946C}"/>
              </a:ext>
            </a:extLst>
          </p:cNvPr>
          <p:cNvSpPr/>
          <p:nvPr/>
        </p:nvSpPr>
        <p:spPr>
          <a:xfrm>
            <a:off x="6108701" y="5649987"/>
            <a:ext cx="1103152" cy="227548"/>
          </a:xfrm>
          <a:prstGeom prst="roundRect">
            <a:avLst/>
          </a:prstGeom>
          <a:solidFill>
            <a:srgbClr val="90CAD8"/>
          </a:solidFill>
          <a:ln>
            <a:solidFill>
              <a:srgbClr val="86C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003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hannah Kühn</dc:creator>
  <cp:lastModifiedBy>hannah Kühn</cp:lastModifiedBy>
  <cp:revision>41</cp:revision>
  <dcterms:created xsi:type="dcterms:W3CDTF">2021-01-20T09:29:02Z</dcterms:created>
  <dcterms:modified xsi:type="dcterms:W3CDTF">2021-02-02T09:14:53Z</dcterms:modified>
</cp:coreProperties>
</file>