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1464" y="-3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3C42-748C-4109-8FC4-F42AC7C611BE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4325-8715-4D0B-9E57-337034221C0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3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3C42-748C-4109-8FC4-F42AC7C611BE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4325-8715-4D0B-9E57-337034221C0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11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3C42-748C-4109-8FC4-F42AC7C611BE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4325-8715-4D0B-9E57-337034221C0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17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3C42-748C-4109-8FC4-F42AC7C611BE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4325-8715-4D0B-9E57-337034221C0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29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3C42-748C-4109-8FC4-F42AC7C611BE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4325-8715-4D0B-9E57-337034221C0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50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3C42-748C-4109-8FC4-F42AC7C611BE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4325-8715-4D0B-9E57-337034221C0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85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3C42-748C-4109-8FC4-F42AC7C611BE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4325-8715-4D0B-9E57-337034221C0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87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3C42-748C-4109-8FC4-F42AC7C611BE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4325-8715-4D0B-9E57-337034221C0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83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3C42-748C-4109-8FC4-F42AC7C611BE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4325-8715-4D0B-9E57-337034221C0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80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3C42-748C-4109-8FC4-F42AC7C611BE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4325-8715-4D0B-9E57-337034221C0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2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3C42-748C-4109-8FC4-F42AC7C611BE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4325-8715-4D0B-9E57-337034221C0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9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33C42-748C-4109-8FC4-F42AC7C611BE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4325-8715-4D0B-9E57-337034221C0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75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Google Formulare-Antwortdiagramm. Titel der Frage: Are you experienced with Scrum?. Anzahl der Antworten: 10 Antworten.">
            <a:extLst>
              <a:ext uri="{FF2B5EF4-FFF2-40B4-BE49-F238E27FC236}">
                <a16:creationId xmlns:a16="http://schemas.microsoft.com/office/drawing/2014/main" id="{F6FDE511-F909-477C-AA01-DBB70006A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8612372" cy="409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Google Formulare-Antwortdiagramm. Titel der Frage: Are you experienced with Jira?. Anzahl der Antworten: 10 Antworten.">
            <a:extLst>
              <a:ext uri="{FF2B5EF4-FFF2-40B4-BE49-F238E27FC236}">
                <a16:creationId xmlns:a16="http://schemas.microsoft.com/office/drawing/2014/main" id="{557953DF-4B9E-450D-9837-B8A14151F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94245"/>
            <a:ext cx="8612372" cy="409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Google Formulare-Antwortdiagramm. Titel der Frage: Are you experienced with EDAP?. Anzahl der Antworten: 10 Antworten.">
            <a:extLst>
              <a:ext uri="{FF2B5EF4-FFF2-40B4-BE49-F238E27FC236}">
                <a16:creationId xmlns:a16="http://schemas.microsoft.com/office/drawing/2014/main" id="{AA178C08-76B6-48B2-8633-FB7038507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188487"/>
            <a:ext cx="8612372" cy="409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95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oogle Formulare-Antwortdiagramm. Titel der Frage: How easy or hard was it to use the checklist app?. Anzahl der Antworten: 10 Antworten.">
            <a:extLst>
              <a:ext uri="{FF2B5EF4-FFF2-40B4-BE49-F238E27FC236}">
                <a16:creationId xmlns:a16="http://schemas.microsoft.com/office/drawing/2014/main" id="{DA4CA70A-5700-48EF-BB3D-75B9D22A7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75292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oogle Formulare-Antwortdiagramm. Titel der Frage: How would you rate the checklist app in regards to filling out the EDAP template?. Anzahl der Antworten: 10 Antworten.">
            <a:extLst>
              <a:ext uri="{FF2B5EF4-FFF2-40B4-BE49-F238E27FC236}">
                <a16:creationId xmlns:a16="http://schemas.microsoft.com/office/drawing/2014/main" id="{3B1DC99F-4D19-49D7-9806-626E4C8BA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029075"/>
            <a:ext cx="8475291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oogle Formulare-Antwortdiagramm. Titel der Frage: How likely are you to use the checklist app for future ethical development decisions?. Anzahl der Antworten: 10 Antworten.">
            <a:extLst>
              <a:ext uri="{FF2B5EF4-FFF2-40B4-BE49-F238E27FC236}">
                <a16:creationId xmlns:a16="http://schemas.microsoft.com/office/drawing/2014/main" id="{C8717FF4-5658-418D-9D6E-87DE4FD75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58150"/>
            <a:ext cx="8475291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74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oogle Formulare-Antwortdiagramm. Titel der Frage: How easy or hard was it to use the EDAP template?. Anzahl der Antworten: 10 Antworten.">
            <a:extLst>
              <a:ext uri="{FF2B5EF4-FFF2-40B4-BE49-F238E27FC236}">
                <a16:creationId xmlns:a16="http://schemas.microsoft.com/office/drawing/2014/main" id="{A8E914E2-C05C-4531-A194-32DDD87E8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86351" cy="317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oogle Formulare-Antwortdiagramm. Titel der Frage: How helpful were the instructions in the template?. Anzahl der Antworten: 10 Antworten.">
            <a:extLst>
              <a:ext uri="{FF2B5EF4-FFF2-40B4-BE49-F238E27FC236}">
                <a16:creationId xmlns:a16="http://schemas.microsoft.com/office/drawing/2014/main" id="{3A1D95F0-5E69-42B5-AEAD-DA80C1ED5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8629"/>
            <a:ext cx="6686351" cy="317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oogle Formulare-Antwortdiagramm. Titel der Frage: How would you rate the EDAP template in regards to making ethical development decisions?. Anzahl der Antworten: 10 Antworten.">
            <a:extLst>
              <a:ext uri="{FF2B5EF4-FFF2-40B4-BE49-F238E27FC236}">
                <a16:creationId xmlns:a16="http://schemas.microsoft.com/office/drawing/2014/main" id="{0C1267F1-62D1-46DE-8ADA-8EC6250A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7257"/>
            <a:ext cx="6686351" cy="317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oogle Formulare-Antwortdiagramm. Titel der Frage: How likely are you to use the EDAP template for future ethical development decisions?. Anzahl der Antworten: 10 Antworten.">
            <a:extLst>
              <a:ext uri="{FF2B5EF4-FFF2-40B4-BE49-F238E27FC236}">
                <a16:creationId xmlns:a16="http://schemas.microsoft.com/office/drawing/2014/main" id="{784C4F3E-D942-4C66-9857-C57DC7B76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535885"/>
            <a:ext cx="6686349" cy="317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21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A3-Papier (297 x 420 mm)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hannah Kühn</dc:creator>
  <cp:lastModifiedBy>hannah Kühn</cp:lastModifiedBy>
  <cp:revision>8</cp:revision>
  <dcterms:created xsi:type="dcterms:W3CDTF">2021-03-02T09:48:58Z</dcterms:created>
  <dcterms:modified xsi:type="dcterms:W3CDTF">2021-03-02T10:13:18Z</dcterms:modified>
</cp:coreProperties>
</file>