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984EED-3144-42E4-88A6-463EB36C0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0C70D9-F743-43CA-97CE-CFBEA76FE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265049-34F3-4B6D-9F03-9ECFC98F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FB57-DDBA-4FE0-AF47-9FD08A49289D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DF737B-9C91-4CB8-90AC-27898366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9C9A5F-76DB-4761-853C-8B8D5A10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4C8F-24A9-4009-A4E3-F357CC8E43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20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33487-3AB2-4D2C-AA79-38EC7E57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F1A098-7D33-467C-8915-3CEB9CD3A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1899A5-4A5C-400D-A0C1-CCB4ADC3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FB57-DDBA-4FE0-AF47-9FD08A49289D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4ACDC6-4E68-47C9-AEFE-687DCD80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D46A20-472D-4271-9034-16AB88F0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4C8F-24A9-4009-A4E3-F357CC8E43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0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329BDD7-AC03-495F-976B-B6B998ED8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29CE1A-E247-4C35-BC18-6E15FD542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BDDD7D-31D1-4277-8593-08A32E964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FB57-DDBA-4FE0-AF47-9FD08A49289D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BF9CB2-8E0A-4D7F-8964-704DB4EB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17A893-B0BD-4C22-8704-1DE370D1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4C8F-24A9-4009-A4E3-F357CC8E43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81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CE8CB-F6E7-4772-9291-D6AAF5F3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6A0F6F-3FB9-42BE-8079-45EFF0A8D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96BBE5-EFC7-4DA3-B8D2-A9E735A60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FB57-DDBA-4FE0-AF47-9FD08A49289D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DBC21A-2773-47E0-B7F4-AD7DA668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4D5CF5-776A-4FC8-9D1A-E4D9C79F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4C8F-24A9-4009-A4E3-F357CC8E43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67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CCD97-B832-4770-B6BC-6D07A36B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BB6D56-3CB9-4D61-B0ED-A54CD4396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CF4CD8-4D30-4081-B152-B89E6758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FB57-DDBA-4FE0-AF47-9FD08A49289D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362121-FAE5-4A59-8780-26646AD3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471287-EA15-4C80-AFF5-2AC02960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4C8F-24A9-4009-A4E3-F357CC8E43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51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4FE51-F6F2-45CD-9463-55E00CDD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05A4DF-0710-45C0-A0E8-7A6A98E67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CED554-12B7-46D6-B458-7653BA952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AB1939-BB4D-451A-B4DC-C25F3CE11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FB57-DDBA-4FE0-AF47-9FD08A49289D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E025A7-DB88-4CFE-8492-6C2CFDD90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94E143-1E28-4D15-9E2E-8E672A2F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4C8F-24A9-4009-A4E3-F357CC8E43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63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8EB62-DA2B-4A62-BE3B-9EC024B72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410AE1-D0E0-4AC0-BF6B-42EE6D77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2F04F9-532E-4E97-B601-9660A4D30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344E914-2294-4F7F-9D25-8E0DAA8E7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9566DB-0177-450F-AC67-8B85E1F2B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CA66EF-C577-4C0C-8B4B-ACA6656F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FB57-DDBA-4FE0-AF47-9FD08A49289D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838608-8A37-4B05-BCC0-BBF593BF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5EBA89-33DA-40CD-B795-0B861C771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4C8F-24A9-4009-A4E3-F357CC8E43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91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10B20-B452-4D70-BB4F-8052B221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EBB751-2218-4C94-AB23-AE9EDF24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FB57-DDBA-4FE0-AF47-9FD08A49289D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3895B1-DE5E-413C-A964-148E624E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56486A-A133-4A65-8080-DB99B108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4C8F-24A9-4009-A4E3-F357CC8E43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24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7EA5E73-A55E-4274-8A9A-4D26CACA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FB57-DDBA-4FE0-AF47-9FD08A49289D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685057-DBC0-4ED3-BC14-F9C4F1EA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FC0439-31D8-4805-81C2-1AC50BDA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4C8F-24A9-4009-A4E3-F357CC8E43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74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8A0DFE-5C3F-4FF2-973B-AB917992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161EC4-565A-43C3-9771-3EBE05BFC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5BB41C-39AE-4F20-BA50-23C9BAC46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EE0E17-9FC2-4EF5-9AC2-99297DF4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FB57-DDBA-4FE0-AF47-9FD08A49289D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52F795-51DB-4E2B-80F9-F3C74534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CE7E23-9B09-44DA-820F-58F30675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4C8F-24A9-4009-A4E3-F357CC8E43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96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C1C44-D018-4C0F-ABB8-5F1FC5661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050909-75ED-4393-8FF3-75F6FCC6F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E065C1F-ED78-404E-AC87-E816519E6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9FE7E7-B20C-4EB9-806C-161833A4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FB57-DDBA-4FE0-AF47-9FD08A49289D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2D2B8C-EA09-4345-9980-8F16CBC08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EFB760-E880-4E6E-94D8-DDC80B57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4C8F-24A9-4009-A4E3-F357CC8E43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72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37C24B9-EE8D-4E32-A46B-36B27E55B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2F6EA3-F799-44E8-9E75-29E87FA4C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1EEB6-AB1F-436D-820F-3B65DA4D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7FB57-DDBA-4FE0-AF47-9FD08A49289D}" type="datetimeFigureOut">
              <a:rPr lang="de-DE" smtClean="0"/>
              <a:t>10.02.2022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19EB89-150C-435C-8D5F-222D18304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03826-B719-4B1D-BC00-F3F61AEF1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C4C8F-24A9-4009-A4E3-F357CC8E43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23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50A52061-197A-4BA2-A731-A52B69EFB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71" y="-68662"/>
            <a:ext cx="6735703" cy="699532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2D39438-A477-4421-9277-C0EB85BA75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4" t="30139" r="2546" b="29583"/>
          <a:stretch/>
        </p:blipFill>
        <p:spPr>
          <a:xfrm>
            <a:off x="5543551" y="190662"/>
            <a:ext cx="1908101" cy="69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1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Lange, Hannah</dc:creator>
  <cp:lastModifiedBy>Lange, Hannah</cp:lastModifiedBy>
  <cp:revision>1</cp:revision>
  <dcterms:created xsi:type="dcterms:W3CDTF">2022-02-10T16:26:26Z</dcterms:created>
  <dcterms:modified xsi:type="dcterms:W3CDTF">2022-02-10T17:44:17Z</dcterms:modified>
</cp:coreProperties>
</file>