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ink/ink1.xml" ContentType="application/inkml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ink/ink11.xml" ContentType="application/inkml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ink/ink14.xml" ContentType="application/inkml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3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75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2F9FF"/>
    <a:srgbClr val="DEF3F7"/>
    <a:srgbClr val="C3DBE4"/>
    <a:srgbClr val="BED9E0"/>
    <a:srgbClr val="D2E8EF"/>
    <a:srgbClr val="D9EFF4"/>
    <a:srgbClr val="DBE7EC"/>
    <a:srgbClr val="000000"/>
    <a:srgbClr val="F0F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7"/>
    <p:restoredTop sz="79435"/>
  </p:normalViewPr>
  <p:slideViewPr>
    <p:cSldViewPr snapToGrid="0">
      <p:cViewPr varScale="1">
        <p:scale>
          <a:sx n="122" d="100"/>
          <a:sy n="122" d="100"/>
        </p:scale>
        <p:origin x="2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81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2:45:15.2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2342 39 24575,'-9'-6'0,"1"3"0,3 1 0,-1 2 0,0 0 0,1-3 0,-1 3 0,1-3 0,-1 3 0,0-2 0,1 1 0,-1-1 0,1 2 0,-1-3 0,0 3 0,1-3 0,-1 3 0,1 0 0,-1 0 0,3-2 0,-5 1 0,5-1 0,-5 2 0,2-2 0,1 1 0,-1-1 0,0 2 0,1 0 0,-3 0 0,1 0 0,-3 0 0,1 0 0,-2 0 0,0 0 0,-6 0 0,4 0 0,-4 0 0,6 0 0,0 0 0,-6 0 0,5 0 0,-5 0 0,8 0 0,-2 0 0,5 0 0,-2 0 0,2 0 0,1 0 0,-1 0 0,1 0 0,-1 0 0,1 0 0,-1 0 0,0 0 0,1 0 0,-1 0 0,1 0 0,-1 0 0,0 0 0,1 0 0,-3 0 0,1 2 0,-3-1 0,1 1 0,-2-2 0,0 0 0,0 0 0,2 0 0,-1 0 0,4 0 0,-5 0 0,5 0 0,-5 0 0,3 0 0,-1 0 0,-1 0 0,1 0 0,0 0 0,-1 2 0,3-1 0,-1 1 0,3-2 0,-1 0 0,1 0 0,-1 0 0,0 0 0,-2 0 0,0 0 0,-3 0 0,2 0 0,1 0 0,2 0 0,3 3 0,-4-3 0,3 3 0,-4-3 0,2 0 0,1 0 0,-1 0 0,0 0 0,1 0 0,-3 0 0,2 0 0,-2 0 0,0 0 0,-1 0 0,0 0 0,-1 0 0,1 2 0,0-1 0,-1 1 0,4-2 0,-2 0 0,2 0 0,0 0 0,3 2 0,-2-1 0,2 1 0,-2-2 0,-1 0 0,0 0 0,1 0 0,-1 0 0,1 0 0,-1 0 0,-2 0 0,-1 0 0,-8 0 0,5 0 0,-5 0 0,6 0 0,-1 0 0,1 0 0,-2 3 0,1-3 0,1 3 0,3-3 0,0 0 0,2 0 0,-11 0 0,7 2 0,-7-1 0,6 4 0,-6-5 0,4 3 0,-1-1 0,3-1 0,5 1 0,-5 0 0,3-1 0,-3 4 0,0-5 0,-1 5 0,-5-4 0,5 1 0,-3-2 0,5 2 0,1-1 0,-2 1 0,2 1 0,-1-3 0,4 3 0,-5-3 0,2 2 0,1-1 0,-3 1 0,3 1 0,-4-3 0,-1 5 0,1-4 0,1 1 0,0 0 0,5-1 0,-4 1 0,4-2 0,-3 0 0,4 0 0,-1 3 0,-2-3 0,0 3 0,-8-1 0,6 1 0,-12 0 0,12 0 0,-7-6 0,6 5 0,0-4 0,2 4 0,-1 1 0,4-3 0,-5 5 0,5-4 0,-5 4 0,3-5 0,-1 5 0,-2-2 0,3 0 0,-3 2 0,-5-2 0,6 2 0,-6-2 0,10 2 0,-2-5 0,2 3 0,-8 0 0,4 1 0,-4 0 0,-3 2 0,7-3 0,-13 1 0,11 1 0,-5-2 0,6 2 0,-1 1 0,-10-1 0,9 0 0,-7 1 0,10-1 0,1-2 0,0 2 0,1-2 0,0 0 0,2 2 0,-5-2 0,5 2 0,-4 0 0,1-2 0,0 5 0,-4-5 0,4 7 0,-2-6 0,3 3 0,0-2 0,2 1 0,-5 0 0,5 1 0,-5-3 0,5 1 0,-4 2 0,4-6 0,-3 6 0,4-6 0,-1 6 0,-2-3 0,-5 8 0,0-3 0,-3 2 0,5-1 0,0-4 0,2 4 0,-1-4 0,4 2 0,-5-2 0,5-1 0,-2 3 0,2-2 0,1-1 0,2 2 0,-2-3 0,1 1 0,1 2 0,1-3 0,2 4 0,-3-3 0,3 1 0,-3-1 0,3 0 0,0 3 0,0-2 0,0 2 0,0 0 0,0-2 0,0 4 0,0-4 0,0 4 0,0-4 0,3 4 0,-3-4 0,3 4 0,-1-4 0,-1 4 0,4-4 0,-5 2 0,3-3 0,-1 1 0,-1 2 0,1-2 0,1 1 0,0-1 0,0 2 0,2-3 0,0 6 0,1-3 0,5 3 0,-5 0 0,7 4 0,-4-5 0,5 5 0,-3-7 0,0 3 0,0 0 0,0-3 0,6 4 0,1-1 0,0 3 0,5-2 0,-4 0 0,5-3 0,0 6 0,6-1 0,-5-2 0,-1 0 0,-7-6 0,-6 0 0,0-1 0,0 0 0,6 2 0,1 0 0,0-3 0,-1 2 0,-6-5 0,6 1 0,2 1 0,10 2 0,-9-1 0,2 0 0,-6-1 0,3-2 0,5 6 0,1-6 0,-1 6 0,12-6 0,4 8 0,23-8 0,4 5 0,12 1 0,-1 1-383,-33 0 0,1 0 383,36 1 0,-4 4 0,-14-6 0,-13 0 0,1 4 0,-2-6 0,-11 5 0,8-6 0,-19 0 766,20 1-766,-8-3 0,11 3 0,1-5 0,-1 0 0,13 0 0,25 0 0,-17 0 0,-21 4 0,-3-1 0,-6-1 0,7 5 0,-25-7 0,13 0 0,-10 0 0,21 0 0,-8 0 0,-1 0 0,10 0 0,2 0 0,-8 0 0,5-4 0,-24 3 0,1-6 0,-1 6 0,23-6 0,-17 3 0,30-6 0,-21-1 0,13-1 0,-13 1 0,10-1 0,-22 4 0,21-4 0,-8-5 0,23 2 0,-20-5 0,29 5 0,-29 6 0,20-9 0,-23 8 0,7-13 0,-26 10 0,7 0 0,-19 5 0,-1 0 0,-3-3 0,1 2 0,-3-1 0,2 4 0,-5-2 0,3 3 0,-3-3 0,2-1 0,-1 1 0,1-2 0,-2 4 0,0-5 0,0 3 0,0-9 0,0-1 0,-2 0 0,-1 1 0,-1 7 0,-1-1 0,1-6 0,-4 5 0,1-5 0,-2 6 0,-11-11 0,8 8 0,-11-9 0,6 10 0,4 1 0,-4-1 0,9 2 0,-3 3 0,3-2 0,-4 1 0,1-2 0,0 1 0,3 1 0,-9-3 0,7 3 0,-7-2 0,6 1 0,-6 3 0,4-4 0,-10 3 0,11 0 0,-11-4 0,5 6 0,0-7 0,2 7 0,-1-3 0,4 4 0,-10-3 0,11 5 0,-11-5 0,4 4 0,-5 0 0,5-2 0,-4 5 0,5-1 0,-7-2 0,7 3 0,-5-6 0,0 3 0,-3-1 0,-3-2 0,4 6 0,1-6 0,-1 6 0,7-5 0,-5 2 0,13 1 0,-7-3 0,11 3 0,-5 0 0,-3-3 0,4 5 0,-7-5 0,9 6 0,-6-5 0,5 4 0,-4-4 0,7 5 0,-5-3 0,5 1 0,-5 1 0,5-1 0,-2 2 0,0 0 0,4-3 0,-3 3 0,4-3 0,-3 3 0,1 0 0,-1 0 0,0-2 0,1 1 0,-1-4 0,1 5 0,-1-3 0,0 3 0,3-2 0,-2 1 0,2-1 0,-2-1 0,-1 3 0,0-3 0,1 1 0,-1 1 0,1-1 0,-1 0 0,0 1 0,1-2 0,-1 3 0,1 0 0,-1-2 0,0 1 0,1-3 0,-1 3 0,1-1 0,-1 2 0,0 0 0,1 0 0,-1 0 0,1-3 0,-3 3 0,1-3 0,-3 1 0,4 1 0,-5-4 0,5 5 0,-5-5 0,-3 4 0,1-1 0,-4 2 0,6-3 0,0 3 0,0-5 0,2 4 0,-1-1 0,4 2 0,-2 0 0,-3-3 0,2 3 0,-2-3 0,2 3 0,1 0 0,2 0 0,-2 0 0,3 0 0,-1 0 0,-2 0 0,2-2 0,-2 1 0,2-1 0,3 2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3:06:45.794"/>
    </inkml:context>
    <inkml:brush xml:id="br0">
      <inkml:brushProperty name="width" value="0.14993" units="cm"/>
      <inkml:brushProperty name="height" value="0.14993" units="cm"/>
      <inkml:brushProperty name="color" value="#33CCFF"/>
    </inkml:brush>
  </inkml:definitions>
  <inkml:trace contextRef="#ctx0" brushRef="#br0">3591 30 24575,'-10'-3'0,"0"2"0,7-2 0,-3 3 0,5-2 0,-4 1 0,1-1 0,-2 2 0,-1-3 0,1 2 0,-1-1 0,1 0 0,-4 2 0,0-3 0,-2 3 0,-8-1 0,5 0 0,-4 0 0,6 0 0,0 0 0,0 1 0,3-2 0,-2 2 0,2 0 0,-9 0 0,-3 0 0,-6 0 0,0 0 0,7 0 0,-6 0 0,15 0 0,-13 0 0,16 0 0,-10 0 0,9 0 0,-24 0 0,16 0 0,-22 0 0,5 0 0,3 0 0,-24 0 0,24 0 0,-24 0 0,11 3 0,-1-2 0,-50 8 0,26-8 0,19 3 0,-1 1 0,-35-1-903,-4 3 903,10-2 0,-20-2-242,38 0 242,-24-2 0,-4 5 0,11-2 0,-8 0 0,29 2 0,-1-6 0,1 3 0,13-1 892,-8 0-892,23 0 253,-3 1-253,-7-3 0,3 2 0,-8-1 0,-38 7 0,18-1 0,-25 4 0,3-3 0,26-2 0,-12 1 0,15-1 0,-1 3 0,1-2 0,-1 4 0,1-4 0,-1 2 0,15-4 0,3 2 0,13-3 0,8 2 0,-5-2 0,8 4 0,-2-4 0,-2 5 0,10-4 0,-7 1 0,7 2 0,-2-2 0,-4 5 0,6-2 0,-3 0 0,5 2 0,-2-5 0,2 5 0,-10 4 0,8-2 0,-5 1 0,9-6 0,5 1 0,0-1 0,3 4 0,0 0 0,0-1 0,0 7 0,0-5 0,0 2 0,17 7 0,-4 1 0,19 8 0,-16-6 0,6-8 0,-12-5 0,8 0 0,-3-1 0,3 1 0,1 0 0,0-1 0,-1 1 0,49 21 0,-25-12 0,5-2 0,0 1 0,1-1 0,21 3 0,-15-6 0,17 5 0,-4-3 0,14 2 0,-7 2 0,1-8 0,-10 3 0,-5-4 0,27 5-710,-7-3 710,-28-5 0,1-1 0,38 6 0,-40-7 0,2 0 0,1 0 0,0 0 0,0 1 0,1-1 0,4-2 0,0 1 0,-5 0 0,0 1 0,7-3 0,0-1 0,0 2 0,1 0 0,-2-1 0,2-1 0,-1 0 0,0 0 0,0 1 0,0-1 0,-7-2 0,0 0 0,6 0 0,-1 0 0,35 2 0,-4-4 0,-2 0 0,2 0 0,-23-4 0,3 4 0,-2-5 0,-16 1 0,2-1 0,6 0-241,-7 1 1,2 0 240,6 0 0,3-1 0,11-1 0,0-1 0,-12 1 0,0-1 0,12-2 0,0 0 0,-12 0 0,-1 1 0,6-1 0,0 0 0,8-2 0,-3-1 0,-15 2 0,-2-1 0,5 1 0,-4-1 0,22-11 0,-18 9 0,-3-7 0,-14 9 693,-1-7-693,-6 5 0,0-1 0,6-3 0,-2-2 0,5-1 0,3-4 498,-3-3-498,-12 10 0,-3-6 0,-4 0 0,-2 2 0,-5-3 0,0 0 0,-15 11 0,3-10 0,-4 10 0,0-5 0,-3 7 0,3-1 0,-4 0 0,0 0 0,5 1 0,-4 2 0,3 1 0,-4-1 0,0 3 0,0-5 0,0 3 0,0-1 0,-4-2 0,3 5 0,-8-5 0,4 2 0,-4-3 0,-1 0 0,1 1 0,1 2 0,0 0 0,-1 4 0,0-3 0,-3 2 0,-2-5 0,0 5 0,-8-3 0,1 2 0,-15-6 0,13 7 0,-11-6 0,20 8 0,-6-2 0,0 1 0,-1-2 0,-7-1 0,7 2 0,-6 0 0,13 1 0,-6 1 0,7-1 0,-7 2 0,-1-4 0,-27-2 0,22 3 0,-20-3 0,31 5 0,-11 0 0,5-2 0,-8 1 0,8 0 0,-5 1 0,4 1 0,-6-3 0,0 2 0,7-2 0,1 2 0,0 2 0,6-1 0,-12 0 0,5 2 0,1-2 0,3 2 0,5 0 0,-5-1 0,3 0 0,-13 1 0,6-1 0,-21 1 0,17-2 0,-8 3 0,13-1 0,8-1 0,-7 2 0,9-1 0,-9-1 0,4 2 0,-17-4 0,16 4 0,-9-3 0,12 3 0,-7-2 0,6 1 0,-13 1 0,6-1 0,-7 1 0,0 0 0,-14 0 0,10 0 0,-10 0 0,14 0 0,6 0 0,5 0 0,-4-1 0,8 0 0,-9 0 0,9 1 0,0-1 0,-7 1 0,-1-2 0,-7 2 0,7 0 0,-6 0 0,13 0 0,-6-1 0,-5 1 0,9-1 0,-7 0 0,11 0 0,5 0 0,-2 1 0,2 0 0,1-1 0,-1 1 0,1-2 0,-1 2 0,1 0 0,-1 0 0,1 0 0,2-1 0,-1 1 0,4-1 0,-2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4:54:38.748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1259 24575,'9'3'0,"1"0"0,-4-6 0,10-1 0,12 1 0,-1-5 0,21 8 0,-21-4 0,3 4 0,-13 0 0,-6 0 0,6 0 0,13-11 0,21 1 0,3-9 0,-3 7 0,-15 5 0,-11 4 0,-7 3 0,4 0 0,-12 0 0,7 0 0,-11 0 0,4 0 0,21-6 0,-8 5 0,18-8 0,-23 8 0,-1-3 0,0 4 0,-8 2 0,8-1 0,-9 1 0,3-2 0,0 0 0,6 0 0,1-3 0,6 2 0,0-6 0,0 6 0,11-3 0,-8 4 0,2-2 0,-12 1 0,-6-1 0,0-1 0,0 3 0,0-3 0,0 3 0,5 0 0,-3 0 0,9 0 0,-3-3 0,5 2 0,23-6 0,-23 6 0,15-3 0,-22 4 0,1 0 0,6 0 0,-5 0 0,-3-2 0,1-3 0,13 2 0,9-6 0,12 7 0,1-9 0,-13 10 0,-3-5 0,-12 6 0,0 0 0,12 0 0,-15 0 0,14 0 0,-6 0 0,-2-4 0,20 3 0,-8-2 0,12-3 0,0 5 0,0-11 0,0 5 0,0 0 0,0 2 0,12-2 0,-9-1 0,32-6 0,-42 7 0,9 1 0,-36 6 0,0 0 0,1 0 0,30 0 0,6 0 0,24-7 0,0-8 0,0 4 0,-12-8 0,-15 17 0,-21-3 0,-15 5 0,-5 0 0,-4 0 0,4 0 0,5 0 0,3 0 0,6 0 0,0 0 0,0 0 0,1 0 0,-1 0 0,0 0 0,0 0 0,0 0 0,0-4 0,12 3 0,-14-2 0,6 3 0,-11 0 0,1 0 0,18 0 0,38-13 0,-14 10 0,14-13 0,-26 15 0,-21-7 0,21 8 0,-21-8 0,3 7 0,-13-2 0,-6 3 0,0 0 0,6 0 0,13 0 0,-3 0 0,21 0 0,-9 0 0,12 0 0,-12 0 0,9-6 0,-21 1 0,9-1 0,-17 2 0,3 4 0,-3 0 0,5 0 0,0 0 0,12 0 0,-9 0 0,9-4 0,0 4 0,3-10 0,0 9 0,-2-5 0,-13 6 0,0 0 0,-6 0 0,5 0 0,0 0 0,2 0 0,16 0 0,-2-5 0,0 3 0,-3-4 0,1 6 0,-10 0 0,9 0 0,-12 0 0,0 0 0,-6 0 0,5 0 0,-11 0 0,16 0 0,-9 0 0,22 0 0,-2 0 0,24 0 0,-9 0 0,21 0 0,-21 0 0,9 0 0,-24 0 0,-2 0 0,-19 0 0,4 0 0,-9-2 0,4 1 0,-1-1 0,13-2 0,-2 0 0,8-1 0,-11-2 0,0 6 0,0-2 0,1 3 0,-1 0 0,0 0 0,0-4 0,0 0 0,12-1 0,-9 2 0,21-3 0,-20 4 0,8-3 0,-18 5 0,5 0 0,-5-4 0,6 0 0,0-1 0,0-2 0,-6 6 0,-1-2 0,-8 3 0,1 0 0,4 0 0,-1 0 0,10 0 0,-5 0 0,30 0 0,6-7 0,36-3 0,-21-5 0,18 6 0,-45 0 0,18 8 0,-33-6 0,9 6 0,-12-6 0,0 6 0,12-3 0,-14 2 0,12 1 0,-15-1 0,5-2 0,0 3 0,0-2 0,0 3 0,12 0 0,-9 0 0,9-4 0,-17 3 0,3-6 0,-3 6 0,-1-5 0,5 5 0,7-1 0,9-4 0,12 5 0,0-5 0,-12 6 0,9-5 0,-10 0 0,1-2 0,7-2 0,17 7 0,-5-3 0,28-2 0,-32 5 0,9-11 0,-11 6 0,-13 0 0,-3 1 0,-20 6 0,6 0 0,-7 0 0,10-3 0,11-4 0,3 2 0,12-6 0,0 9 0,-12-7 0,20 8 0,-30-6 0,18 6 0,-23-6 0,1 6 0,11-2 0,3-3 0,12-1 0,-12 0 0,-9 1 0,-13 3 0,-6 3 0,0-3 0,6 0 0,13-4 0,-3 2 0,14-4 0,-22 8 0,3-3 0,-14 4 0,3 0 0,-5 0 0,10 0 0,0-3 0,2 2 0,5-6 0,-13 6 0,6-3 0,-10 4 0,2 0 0,0 0 0,0-2 0,9 1 0,1-5 0,18 5 0,-8-6 0,2 6 0,-16-2 0,-3 3 0,-8-3 0,4 3 0,-1-3 0,2 3 0,3 0 0,6-3 0,13-4 0,8-2 0,1 3 0,-4-1 0,-11 6 0,12-9 0,-9 9 0,9-8 0,-12 8 0,-8-3 0,-2 4 0,-9 0 0,1-2 0,2 1 0,-2-1 0,10-2 0,0 3 0,2-5 0,5 6 0,-6-3 0,-1 1 0,-1 1 0,-9-1 0,4-1 0,-1 2 0,2-1 0,6-2 0,-5 3 0,11-2 0,-5-1 0,0 3 0,-1-5 0,-6 6 0,-3-3 0,3 3 0,-3-2 0,1 1 0,1-1 0,-2 2 0,1 0 0,-1-3 0,0 3 0,0-3 0,1 1 0,7 1 0,-6-1 0,7-1 0,-9 3 0,3-3 0,-5 3 0,2 0 0,-1 0 0,2 0 0,8 0 0,-5-2 0,11 1 0,-13-1 0,6 2 0,-10 0 0,4 0 0,-1 0 0,2 0 0,0 0 0,-3 0 0,8 0 0,-6-3 0,13 2 0,-5-1 0,1 0 0,-3 1 0,-5-2 0,-2 3 0,-1-2 0,0 1 0,0-1 0,3-1 0,6 3 0,-5-3 0,5 1 0,-1-1 0,-6 0 0,2 0 0,-6 3 0,-1-2 0,1 1 0,-1-1 0,3 2 0,-2 0 0,4 0 0,-6-3 0,3 3 0,-4-3 0,3 3 0,-1 0 0,3 0 0,-2-2 0,2 1 0,-2-1 0,-1 2 0,1-3 0,-1 3 0,1-3 0,1 3 0,-1 0 0,2-2 0,-2 1 0,-1-2 0,3 3 0,-2 0 0,2-2 0,-2 1 0,-1-1 0,1 2 0,-1-3 0,0 3 0,-4-3 0,-4 1 0,-3 1 0,-2-4 0,2 5 0,1-5 0,-1 4 0,1-4 0,-1 5 0,0-3 0,1 1 0,-1 1 0,3-4 0,-2 5 0,2-3 0,-2 3 0,-1-2 0,-2 1 0,0-1 0,-3-1 0,2 2 0,-1-1 0,3 0 0,-1 1 0,3-2 0,-1 3 0,1 0 0,-1 0 0,1 0 0,-1-2 0,-2 1 0,2-1 0,-4 2 0,1 0 0,-2-3 0,2 3 0,1-3 0,3 1 0,-1 1 0,-2-1 0,2-1 0,-4 3 0,1-3 0,1 3 0,-3-2 0,5 1 0,-4-1 0,4-1 0,-5 3 0,5-3 0,-4 3 0,1 0 0,-2 0 0,-6 0 0,5 0 0,-16 0 0,8 0 0,-3 0 0,0 0 0,11-2 0,-3 1 0,5-1 0,4 2 0,-10-4 0,6 3 0,-13-6 0,13 6 0,-7-5 0,9 3 0,-8-3 0,6 3 0,-11 1 0,11 2 0,-13 0 0,5-4 0,-6 3 0,-1-6 0,7 6 0,1-5 0,0 6 0,-1-3 0,-6 0 0,0 2 0,-1-3 0,-23-3 0,18 5 0,-12-5 0,22 5 0,11 1 0,-1-1 0,9 2 0,-1 2 0,9 1 0,5 4 0,-2-1 0,7 0 0,-11-3 0,2 0 0,-3-3 0,0 2 0,1-1 0,-1 1 0,3-2 0,-2 0 0,2 0 0,-2 0 0,-1 0 0,1 0 0,2 0 0,-2 3 0,2-3 0,-1 3 0,2-1 0,8-1 0,-5 1 0,5-2 0,-6 0 0,6 0 0,-5 0 0,5 0 0,-6 0 0,-3 0 0,5 0 0,-4 0 0,2 0 0,-3 0 0,-3 0 0,1 0 0,2 0 0,-2 0 0,2 0 0,0 0 0,-2 0 0,4 0 0,-4 0 0,2 0 0,-3 0 0,1 0 0,-1 0 0,3 3 0,1-5 0,8 3 0,-5-3 0,5 4 0,-6-3 0,-3 5 0,0-6 0,-2 4 0,1-2 0,0 0 0,9 0 0,-6 0 0,12 0 0,-9 0 0,6 0 0,-10 0 0,1 0 0,-2 0 0,1 3 0,2-3 0,0 5 0,0-4 0,-3 1 0,2-2 0,-1 3 0,2-3 0,0 3 0,0-1 0,10 2 0,-7 0 0,8-1 0,-11-3 0,-3 0 0,2 0 0,-4 0 0,2 0 0,-2 3 0,-1-3 0,1 3 0,-1-3 0,1 0 0,-1 0 0,1 0 0,-1 0 0,1 0 0,-1 0 0,1 0 0,-1 0 0,0 0 0,1 0 0,2 2 0,6-1 0,16-5 0,-8 3 0,12-5 0,-21 4 0,3 1 0,-7-1 0,-1 2 0,-3 0 0,1 0 0,-1 0 0,-2 2 0,2-1 0,-7 4 0,2-2 0,-6 2 0,1-2 0,-1 5 0,0-5 0,-2 8 0,2-5 0,-4 4 0,-1 4 0,-1-4 0,2 4 0,4-9 0,1 1 0,2 2 0,-2-2 0,1 2 0,-1-3 0,2-2 0,0 2 0,-2-2 0,5 3 0,-5 2 0,2 0 0,-5 3 0,2-2 0,-2 1 0,0-4 0,4 2 0,-3-3 0,4 1 0,-3 2 0,0-2 0,-2 4 0,2-1 0,-2 1 0,3-1 0,-1 1 0,1-4 0,-1 2 0,3-2 0,-2 2 0,2-2 0,-3 4 0,1-1 0,-1-1 0,0 8 0,0-8 0,-1 8 0,2-10 0,-1 4 0,1-4 0,-1 5 0,-4 3 0,1-2 0,-7 11 0,2-5 0,3 1 0,-2-3 0,7-7 0,-2-1 0,2-3 0,1 6 0,-1-5 0,-2 7 0,2-7 0,1 4 0,-3-1 0,5 2 0,-8 0 0,5-3 0,-2 3 0,2-8 0,3 5 0,-2-3 0,2 1 0,-2 4 0,-1-3 0,1 0 0,2-1 0,-2-1 0,4 1 0,-4-3 0,5 2 0,-3-2 0,1 2 0,3-2 0,5-8 0,3-1 0,4-8 0,4 1 0,1-1 0,6-2 0,1 0 0,-7 2 0,-1 0 0,-9 3 0,3 0 0,-5 3 0,1-3 0,1 3 0,-2-1 0,2-1 0,-2 4 0,-1-5 0,1 8 0,-1-5 0,-2 5 0,2-2 0,-2-3 0,3-1 0,-1 0 0,1-1 0,-1 4 0,-2-2 0,2 2 0,-5 1 0,8-3 0,-5 2 0,3-5 0,-4 5 0,1-2 0,-3 2 0,5 1 0,-4-1 0,1 1 0,1-3 0,-3 2 0,5-5 0,-2 5 0,0-2 0,2 3 0,-4-1 0,4-2 0,-2 4 0,0-3 0,-1 4 0,0-3 0,-1 1 0,2-1 0,-1 1 0,-1-1 0,3 1 0,-3-3 0,4 1 0,-5-3 0,5 2 0,-2-1 0,0 1 0,2 2 0,-2 1 0,0-1 0,2 1 0,-2-1 0,3-2 0,-1 2 0,-2-2 0,2 3 0,-2-1 0,3-2 0,-3 2 0,1-2 0,-1 2 0,3 1 0,-1-1 0,1 1 0,-1-3 0,1 2 0,-3-2 0,2 4 0,-5 0 0,3 0 0,-1 1 0,-1-2 0,4 5 0,-2-5 0,0 2 0,2 0 0,-5-2 0,3 4 0,-3-1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3:42:08.6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1629 200 24575,'-11'-7'0,"1"0"0,3 3 0,0-2 0,0 2 0,0 0 0,0-3 0,0 6 0,1-5 0,-1 2 0,0 0 0,0-2 0,0 5 0,0-2 0,0-1 0,0 0 0,0 0 0,0 1 0,0 0 0,0 2 0,0-2 0,0 3 0,0 0 0,0-3 0,-3 2 0,-1-2 0,0 3 0,-2 0 0,2 0 0,-2 0 0,-1 0 0,3 0 0,-10 0 0,9 0 0,-9 0 0,7 0 0,0 0 0,3 0 0,-2 0 0,-5 0 0,5 0 0,-7 0 0,9 0 0,0 0 0,1 0 0,0 0 0,-4 0 0,-8 0 0,7 0 0,-13 0 0,15 0 0,-8 0 0,7 0 0,0 0 0,3 0 0,1 0 0,3 0 0,0 3 0,1-2 0,-5 2 0,1-3 0,-4 3 0,0-2 0,-22 9 0,16-8 0,-23 5 0,27-3 0,-13-4 0,17 4 0,-9-1 0,14-3 0,-6 7 0,5-3 0,-13 0 0,9-1 0,-9-3 0,10 0 0,1 0 0,6 3 0,-2-2 0,2 2 0,-3 0 0,0 1 0,0 0 0,-3 2 0,-1-5 0,-3 5 0,-7 0 0,8 1 0,-7-1 0,9 0 0,-3-2 0,0 3 0,1 0 0,-1 0 0,3 0 0,1-3 0,0 2 0,2-2 0,-2 4 0,0-1 0,-1 0 0,0 0 0,-2 0 0,6 0 0,-6 0 0,5 0 0,-5 0 0,5 0 0,-5 0 0,5 4 0,-12 3 0,10-2 0,-18 7 0,19-11 0,-9 6 0,11-4 0,-3-2 0,3 5 0,0-2 0,-3-3 0,4 12 0,-4-13 0,-1 14 0,3-13 0,-2 5 0,3-2 0,0 0 0,0 3 0,0-6 0,0 2 0,0 0 0,0-2 0,0 5 0,0-5 0,0 6 0,0 0 0,0 1 0,0 2 0,0-3 0,3-3 0,-2 3 0,2-6 0,0 5 0,-2-2 0,5 3 0,-2 1 0,3-4 0,0 2 0,0-2 0,0 3 0,0-3 0,3 3 0,-2-6 0,5 5 0,-5-2 0,5 0 0,-2 2 0,3-2 0,-3 4 0,5 5 0,-5-4 0,9 4 0,-8-9 0,4 3 0,-2-3 0,1 3 0,1 0 0,-2-3 0,0 3 0,-3-3 0,5 0 0,-1 8 0,3-6 0,-2 4 0,-5-3 0,2-6 0,-2 5 0,3-5 0,3 5 0,-2-5 0,5 6 0,-6-3 0,6 0 0,-5 2 0,2-2 0,0 0 0,-3 3 0,9 0 0,-4 1 0,1-1 0,-3-4 0,-3-3 0,3 0 0,-2 4 0,5-3 0,-6 5 0,6-5 0,-5 2 0,2-3 0,-3 0 0,0 0 0,3 0 0,-3 1 0,6 2 0,-5-2 0,8 5 0,-5-5 0,3 2 0,-1-3 0,-5 0 0,5-3 0,-6 6 0,6-5 0,-5 2 0,5 2 0,-6-7 0,6 7 0,1-2 0,8 3 0,-3 3 0,2-3 0,-7-3 0,-4-1 0,3-2 0,-2 3 0,3 0 0,-1-3 0,1 2 0,-3-5 0,9 7 0,-7-4 0,15 6 0,-12-5 0,12-1 0,-12-1 0,5-2 0,-7 2 0,-1 0 0,8-2 0,-5 6 0,5-7 0,-7 4 0,7 0 0,2-3 0,7 4 0,1 0 0,-1-4 0,0 3 0,1-4 0,14 0 0,-11 0 0,11 0 0,-8 0 0,-13 0 0,3 0 0,-5 0 0,1 0 0,-1 0 0,7-4 0,-13 2 0,5-2 0,0-1 0,-6 4 0,6-4 0,-7 2 0,7 2 0,8-5 0,3 5 0,-6-2 0,2-2 0,-16 4 0,10-7 0,-9 7 0,8-6 0,-5 5 0,5-5 0,-7 6 0,0-6 0,7 2 0,-9 1 0,9-4 0,-11 4 0,4 0 0,-3-3 0,12 2 0,-10-3 0,12 0 0,-12 0 0,1 4 0,0-2 0,-4 2 0,3 0 0,-2-2 0,0 5 0,2-6 0,-3 3 0,4-3 0,0 0 0,3-3 0,-6 5 0,13-11 0,-15 10 0,11-7 0,-9 6 0,10-6 0,2 2 0,0-5 0,6 5 0,-14-3 0,6 4 0,-10 0 0,2 3 0,-6 0 0,3-4 0,-3 3 0,0-2 0,0 0 0,0 2 0,3-6 0,-3 6 0,3-5 0,0 1 0,-2-2 0,2 3 0,-3-3 0,0 6 0,-1-5 0,1 5 0,0-2 0,0-1 0,0 0 0,0-3 0,-3 3 0,2-3 0,-2 6 0,-1-5 0,3 1 0,-5-2 0,5 0 0,-2 0 0,0-8 0,2 5 0,-5-4 0,2 9 0,-3-1 0,0 5 0,0-6 0,0 6 0,0-5 0,0-6 0,0 3 0,0-6 0,0 8 0,0-1 0,0 1 0,0 0 0,0 3 0,0-3 0,0 6 0,0-5 0,-3 2 0,2-1 0,-5-8 0,2 11 0,0-11 0,-2 12 0,2-2 0,-3 2 0,3-2 0,-2 2 0,5-5 0,-5 5 0,2-6 0,-3 6 0,0-5 0,-1-6 0,4 6 0,-4-8 0,4 10 0,-6-4 0,1-7 0,-2 6 0,-3-13 0,6 12 0,-5-5 0,3 11 0,2-2 0,-6-12 0,2 10 0,0-12 0,2 15 0,3 1 0,0-2 0,0 5 0,0-3 0,0 4 0,3 0 0,-2 0 0,2 0 0,-3-1 0,0 1 0,0-3 0,-3 2 0,3-6 0,-6 6 0,2-5 0,-10 3 0,5-3 0,-5 3 0,7-3 0,0 5 0,0-3 0,0 1 0,3 2 0,-2-3 0,-1 1 0,3 2 0,-5 1 0,8 0 0,-2 3 0,3 0 0,0-2 0,-3 2 0,2 0 0,-2-2 0,3 2 0,0 0 0,0 0 0,0 4 0,0-3 0,-3 2 0,3-2 0,-3 0 0,3 2 0,0-2 0,-3 0 0,2 2 0,-5-2 0,5 3 0,-12 0 0,0 0 0,-3 0 0,-6-5 0,6 4 0,0-4 0,-6 5 0,14 0 0,-7 0 0,9 0 0,-1 0 0,3 0 0,-2 0 0,5 0 0,-5 0 0,5 0 0,-2 0 0,3 0 0,-3 0 0,2 0 0,-2 0 0,3 0 0,0 0 0,0 0 0,0 0 0,0 0 0,-3 4 0,3-4 0,-6 7 0,-6-2 0,7-1 0,-9 4 0,11-7 0,-1 5 0,1-2 0,3 0 0,0-1 0,0 0 0,0-2 0,3 5 0,-2-5 0,2 6 0,-3-7 0,0 7 0,0-7 0,3 7 0,-2-6 0,2 2 0,0 0 0,-2-2 0,5 5 0,-8-5 0,4 5 0,-5-2 0,3 0 0,0-1 0,3 0 0,-2-2 0,2 2 0,-3-3 0,4 3 0,-7-2 0,9 5 0,-8-5 0,8 5 0,-5-5 0,2 2 0,-3-3 0,0 0 0,6 4 0,2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3:42:18.7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1903 200 24575,'-12'-7'0,"0"0"0,4 3 0,0-2 0,0 2 0,-1 0 0,1-3 0,0 6 0,0-5 0,0 2 0,0 0 0,0-2 0,-1 5 0,1-2 0,0-1 0,0 0 0,0 0 0,0 1 0,0 0 0,-1 2 0,1-2 0,0 3 0,0 0 0,0-3 0,-4 2 0,-1-2 0,1 3 0,-3 0 0,2 0 0,-3 0 0,0 0 0,3 0 0,-11 0 0,9 0 0,-9 0 0,7 0 0,1 0 0,4 0 0,-4 0 0,-5 0 0,6 0 0,-9 0 0,12 0 0,-1 0 0,2 0 0,-1 0 0,-4 0 0,-10 0 0,8 0 0,-15 0 0,18 0 0,-10 0 0,9 0 0,0 0 0,4 0 0,0 0 0,4 0 0,0 3 0,-1-2 0,-2 2 0,-2-3 0,-3 3 0,0-2 0,-27 9 0,21-8 0,-29 5 0,32-3 0,-14-4 0,18 4 0,-9-1 0,15-3 0,-6 7 0,6-3 0,-15 0 0,9-1 0,-9-3 0,11 0 0,1 0 0,8 3 0,-4-2 0,4 2 0,-4 0 0,0 1 0,-1 0 0,-2 2 0,-2-5 0,-3 5 0,-9 0 0,10 1 0,-8-1 0,10 0 0,-3-2 0,0 3 0,-1 0 0,1 0 0,4 0 0,0-3 0,0 2 0,3-2 0,-3 4 0,1-1 0,-2 0 0,1 0 0,-4 0 0,7 0 0,-6 0 0,6 0 0,-6 0 0,6 0 0,-7 0 0,7 4 0,-15 3 0,13-2 0,-21 7 0,20-11 0,-8 6 0,12-4 0,-4-2 0,3 5 0,1-2 0,-3-3 0,4 12 0,-5-13 0,-1 14 0,4-13 0,-3 5 0,4-2 0,0 0 0,0 3 0,-1-6 0,1 2 0,0 0 0,0-2 0,0 5 0,0-5 0,0 6 0,-1 0 0,1 1 0,0 2 0,0-3 0,3-3 0,-2 3 0,3-6 0,-1 5 0,-2-2 0,6 3 0,-3 1 0,4-4 0,0 2 0,0-2 0,0 3 0,0-3 0,4 3 0,-3-6 0,6 5 0,-6-2 0,6 0 0,-3 2 0,4-2 0,-3 4 0,6 5 0,-6-4 0,10 4 0,-10-9 0,6 3 0,-3-3 0,1 3 0,3 0 0,-4-3 0,0 3 0,-4-3 0,7 0 0,-2 8 0,3-6 0,0 4 0,-8-3 0,3-6 0,-2 5 0,3-5 0,4 5 0,-4-5 0,8 6 0,-7-3 0,6 0 0,-6 2 0,2-2 0,1 0 0,-3 3 0,9 0 0,-4 1 0,2-1 0,-5-4 0,-3-3 0,4 0 0,-3 4 0,6-3 0,-6 5 0,6-5 0,-6 2 0,3-3 0,-4 0 0,0 0 0,3 0 0,-2 1 0,6 2 0,-6-2 0,10 5 0,-6-5 0,4 2 0,-2-3 0,-6 0 0,6-3 0,-6 6 0,6-5 0,-6 2 0,6 2 0,-6-7 0,6 7 0,1-2 0,10 3 0,-5 3 0,4-3 0,-9-3 0,-3-1 0,2-2 0,-3 3 0,4 0 0,0-3 0,0 2 0,-3-5 0,11 7 0,-10-4 0,19 6 0,-14-5 0,14-1 0,-15-1 0,7-2 0,-9 2 0,0 0 0,9-2 0,-7 6 0,6-7 0,-8 4 0,9 0 0,2-3 0,8 4 0,1 0 0,-1-4 0,1 3 0,-1-4 0,18 0 0,-13 0 0,13 0 0,-11 0 0,-13 0 0,3 0 0,-7 0 0,1 0 0,1 0 0,6-4 0,-14 2 0,5-2 0,1-1 0,-7 4 0,7-4 0,-9 2 0,9 2 0,8-5 0,5 5 0,-8-2 0,2-2 0,-17 4 0,10-7 0,-9 7 0,8-6 0,-5 5 0,5-5 0,-8 6 0,0-6 0,9 2 0,-10 1 0,9-4 0,-12 4 0,4 0 0,-3-3 0,14 2 0,-12-3 0,14 0 0,-13 0 0,0 4 0,0-2 0,-4 2 0,3 0 0,-2-2 0,-1 5 0,4-6 0,-4 3 0,4-3 0,0 0 0,4-3 0,-7 5 0,14-11 0,-16 10 0,13-7 0,-11 6 0,11-6 0,3 2 0,0-5 0,6 5 0,-14-3 0,5 4 0,-11 0 0,2 3 0,-6 0 0,2-4 0,-3 3 0,0-2 0,0 0 0,0 2 0,4-6 0,-3 6 0,3-5 0,-1 1 0,-2-2 0,3 3 0,-4-3 0,0 6 0,0-5 0,0 5 0,0-2 0,0-1 0,0 0 0,0-3 0,-4 3 0,3-3 0,-2 6 0,-1-5 0,3 1 0,-6-2 0,6 0 0,-2 0 0,-1-8 0,4 5 0,-8-4 0,4 9 0,-4-1 0,0 5 0,0-6 0,0 6 0,0-5 0,0-6 0,0 3 0,0-6 0,0 8 0,0-1 0,0 1 0,0 0 0,0 3 0,0-3 0,0 6 0,0-5 0,-4 2 0,3-1 0,-6-8 0,3 11 0,-1-11 0,-2 12 0,2-2 0,-3 2 0,4-2 0,-4 2 0,8-5 0,-8 5 0,4-6 0,-4 6 0,0-5 0,-2-6 0,5 6 0,-4-8 0,4 10 0,-6-4 0,0-7 0,-1 6 0,-5-13 0,7 12 0,-5-5 0,3 11 0,3-2 0,-8-12 0,4 10 0,-1-12 0,2 15 0,4 1 0,0-2 0,0 5 0,0-3 0,0 4 0,3 0 0,-2 0 0,2 0 0,-3-1 0,0 1 0,0-3 0,-4 2 0,3-6 0,-6 6 0,2-5 0,-11 3 0,5-3 0,-6 3 0,9-3 0,0 5 0,0-3 0,0 1 0,3 2 0,-2-3 0,-1 1 0,2 2 0,-5 1 0,10 0 0,-3 3 0,4 0 0,0-2 0,-4 2 0,3 0 0,-2-2 0,3 2 0,-1 0 0,1 0 0,0 4 0,0-3 0,-4 2 0,3-2 0,-3 0 0,4 2 0,0-2 0,-4 0 0,3 2 0,-6-2 0,6 3 0,-15 0 0,1 0 0,-4 0 0,-7-5 0,8 4 0,-1-4 0,-7 5 0,16 0 0,-7 0 0,9 0 0,0 0 0,3 0 0,-2 0 0,6 0 0,-6 0 0,6 0 0,-3 0 0,4 0 0,-4 0 0,3 0 0,-3 0 0,4 0 0,0 0 0,0 0 0,-1 0 0,1 0 0,-3 4 0,2-4 0,-7 7 0,-5-2 0,6-1 0,-9 4 0,12-7 0,-1 5 0,1-2 0,4 0 0,0-1 0,0 0 0,0-2 0,3 5 0,-2-5 0,3 6 0,-5-7 0,1 7 0,0-7 0,4 7 0,-4-6 0,4 2 0,-1 0 0,-2-2 0,6 5 0,-10-5 0,6 5 0,-7-2 0,4 0 0,0-1 0,3 0 0,-2-2 0,3 2 0,-4-3 0,3 3 0,-6-2 0,9 5 0,-8-5 0,9 5 0,-7-5 0,4 2 0,-4-3 0,0 0 0,7 4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5:05:55.8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1740 120 24575,'-3'-9'0,"5"4"0,-6 2 0,6 1 0,-7-1 0,4-3 0,-4 3 0,5-2 0,-5 2 0,2 0 0,-3-2 0,0 2 0,1 0 0,-1 0 0,1 3 0,-3 0 0,-7 0 0,-3 0 0,-18 0 0,-3 0 0,-24 0 0,9 0 0,2 0 0,4 0 0,21 0 0,-9 0 0,0 0 0,14 0 0,-12 0 0,21-2 0,-1 1 0,6-1 0,2 2 0,1-3 0,-1 3 0,-2-3 0,0 3 0,-3 0 0,0 0 0,2 0 0,1 0 0,2 0 0,1 0 0,-3 0 0,-7 0 0,-15 0 0,-9 0 0,-12 0 0,0 0 0,12 0 0,-10 0 0,22 4 0,-3-3 0,13 2 0,6-3 0,2 0 0,1 0 0,3 0 0,-1 0 0,1-2 0,-1 1 0,1-1 0,-3 4 0,-7-1 0,3 1 0,-23 4 0,14-1 0,-15 5 0,11-6 0,9 0 0,0-4 0,10 2 0,-4-1 0,1 4 0,-8-5 0,-1 6 0,-1-2 0,-3 3 0,3 0 0,1-2 0,3 1 0,8-6 0,1 5 0,0-4 0,1 4 0,-1-5 0,-2 5 0,0-2 0,-3 3 0,2-1 0,-1 1 0,1-1 0,-2 3 0,0-2 0,0 2 0,0 0 0,0-5 0,2 7 0,-1-6 0,2 4 0,-4-3 0,-4 5 0,3-3 0,-1 1 0,8-3 0,1-5 0,5 5 0,-5-2 0,2 3 0,-8 7 0,2-3 0,-2 7 0,3-6 0,0 0 0,5-3 0,-5 3 0,5-5 0,-2 4 0,-1-1 0,3 2 0,-2-1 0,2 1 0,0 0 0,-2 0 0,4-2 0,-1 1 0,2-1 0,0 2 0,0-1 0,0 1 0,0 0 0,0 6 0,0-4 0,0 3 0,0-5 0,2 0 0,-1-2 0,1-1 0,1-3 0,0 3 0,2 0 0,5 9 0,-2 2 0,17 11 0,-12-10 0,8 3 0,-5-10 0,-6-1 0,4-2 0,-4-2 0,-3-2 0,0-1 0,1-2 0,-2 2 0,2-2 0,0 0 0,17 7 0,-4-1 0,26 11 0,-8-5 0,0 2 0,-3-7 0,-12-2 0,1 0 0,-1 0 0,0 0 0,0 3 0,-6-3 0,16 10 0,-22-8 0,21 6 0,-23-8 0,7-1 0,-6-2 0,6-2 0,-8 2 0,8-2 0,-3 0 0,-2 2 0,3-4 0,1 1 0,0-2 0,8 4 0,0-4 0,0 8 0,0-8 0,-5 6 0,-3-5 0,0 1 0,2-2 0,5 4 0,13-3 0,4 2 0,11-3 0,0 0 0,-12 0 0,-3 0 0,-12 0 0,-6 0 0,5 0 0,-5 4 0,6-3 0,0 6 0,12-6 0,-14 2 0,6-3 0,0 0 0,-7 4 0,26 2 0,-8-1 0,12 7 0,0-11 0,-12 5 0,-9-6 0,-7 0 0,-5 0 0,18 0 0,3 0 0,24 0 0,-9 0 0,21 0 0,-21 0 0,9 0 0,-24 0 0,8 0 0,-8 5 0,23 4 0,-8-2 0,33 0 0,-18-7 0,9 0 0,-15 0 0,-24 0 0,9 0 0,-9 0 0,12 0 0,35 0 0,-27 0 0,39 0 0,-44 0 0,21 0 0,-21 0 0,9 0 0,-12 0 0,-12 0 0,-9 0 0,-7 0 0,-11 0 0,11 0 0,-5 0 0,18 0 0,-8 0 0,32 0 0,-18 0 0,33 0 0,-21 0 0,9 0 0,-12 0 0,-12 0 0,-3 0 0,-18 0 0,17 0 0,-14 0 0,15 0 0,0 0 0,-9 0 0,9 0 0,0 6 0,-14-5 0,4 5 0,-10-6 0,-6 2 0,13-1 0,7 7 0,9-7 0,12 11 0,0-11 0,-12 5 0,-3-3 0,-11-2 0,-1 3 0,12-4 0,3 0 0,12 0 0,12 0 0,3 0 0,-17 0 0,2 0 0,33 0 0,-7 0 0,7 7 0,-51-5 0,39 6 0,-33-8 0,0 0 0,21 0 0,-18 0 0,33 0 0,-21 0 0,9 0 0,0 0 0,-21 0 0,18 0 0,2 0 0,-5 0 0,28 0 0,-31 0 0,21 0 0,-21 0 0,21 0 0,-21 0 0,9 0 0,-12 0 0,0 0 0,0 0 0,0 0 0,12 0 0,-8 0 0,19 0 0,-8 0 0,12-7 0,-12 5 0,-3-5 0,-12 7 0,-12 0 0,-2 0 0,-13 0 0,0 0 0,0 0 0,12 0 0,3 0 0,24-7 0,-9 6 0,21-13 0,-21 6 0,-3 0 0,9-5 0,-30 12 0,29-6 0,-20 7 0,11 0 0,1 0 0,-12-4 0,-3 3 0,-12-6 0,-6 6 0,-1-5 0,-6 5 0,0-1 0,-3 2 0,9-4 0,-7 1 0,12-5 0,-3 1 0,27-6 0,-16 3 0,11-3 0,-18 6 0,-11 3 0,11-3 0,-5 3 0,0-3 0,5-1 0,-11 2 0,3-1 0,-5 2 0,-6-1 0,3 1 0,-4-1 0,0 1 0,2-1 0,-4-2 0,1 2 0,0-2 0,-1 0 0,1-1 0,-2-2 0,0 0 0,0 3 0,0-3 0,0 3 0,0-3 0,0 0 0,-3-6 0,2 4 0,-3-9 0,4 9 0,0-4 0,0 6 0,0 0 0,0 0 0,0 3 0,-2-3 0,1 3 0,-4-3 0,2 0 0,-2 0 0,-1 0 0,1 0 0,-1 2 0,-2-4 0,2 4 0,-2-2 0,-12-12 0,-15-4 0,-6-12 0,-2 6 0,13 7 0,12 15 0,3 1 0,5 4 0,1 0 0,1 1 0,-9-5 0,1-2 0,-20-8 0,9 6 0,-21-4 0,-2 4 0,8 2 0,-5-1 0,23 5 0,6 1 0,-5-5 0,10 6 0,-21-14 0,-12 8 0,4-5 0,-6 10 0,24-1 0,6 8 0,-5-8 0,10 8 0,-9-4 0,3 0 0,-5 3 0,-35-8 0,2 1 0,-20 0 0,-10-6 0,18 5 0,-21-1 0,24 3 0,15 7 0,3 0 0,-3 0 0,9 0 0,-30 0 0,30 0 0,-33-7 0,10 6 0,11-6 0,-5 7 0,32-4 0,-21 3 0,-4-2 0,-2 3 0,-21 0 0,21-6 0,-9 4 0,24-7 0,-9 8 0,21-6 0,-22 6 0,10-2 0,-12 3 0,12 0 0,3 0 0,1 0 0,-4 0 0,-35 0 0,17 0 0,-30 0 0,33 0 0,-9-6 0,24 4 0,2-7 0,13 8 0,0-2 0,6 3 0,-5 0 0,5 0 0,-1 0 0,2 0 0,-10 0 0,-6-6 0,-5 5 0,-10-5 0,8 0 0,-23 5 0,9-5 0,-21-1 0,33 5 0,-30-4 0,30 6 0,-21 0 0,12 0 0,0 0 0,-1 0 0,1 0 0,-12 0 0,-3 0 0,-24 0 0,9 0 0,-9 0 0,12 0 0,12 0 0,3 0 0,24 0 0,8 0 0,9 0 0,9 0 0,-4 0 0,0 0 0,-13 0 0,3 0 0,-21 0 0,21 0 0,-10 0 0,13 0 0,0 0 0,0 0 0,-1 0 0,7 0 0,-5 0 0,11 0 0,-5-3 0,6 2 0,-6-1 0,-13 2 0,-9 0 0,-24 0 0,8 0 0,-8 0 0,-22 0 0,25 0 0,-38 7 0,44-5 0,3 5 0,15-7 0,17 0 0,2 0 0,6 0 0,-6 0 0,-1 0 0,-18 5 0,-3-3 0,-12 9 0,1-10 0,17 5 0,8-6 0,17 0 0,2 0 0,0 0 0,-2 2 0,2-1 0,-4 1 0,1-2 0,-8 0 0,-25 0 0,-24 0 0,-3 0 0,-18 0 0,33 0 0,3 0 0,15 0 0,17 0 0,2 0 0,9 0 0,0 0 0,2 0 0,1 0 0,-1 0 0,1 0 0,-1 0 0,-2 3 0,-6 1 0,-5-1 0,-5 1 0,0-1 0,5-2 0,5 3 0,6-4 0,2 0 0,1 0 0,-1 2 0,1-1 0,-1 1 0,1-2 0,2 3 0,-2-3 0,2 3 0,-3-3 0,3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4:03:16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24575,'10'37'0,"-7"-4"0,17-9 0,-17-1 0,7 0 0,1 0 0,-9 1 0,19-1 0,-18 0 0,7 1 0,-10-1 0,10-10 0,-7 18 0,7-15 0,1 17 0,2 1 0,0-8 0,7 18 0,-17-18 0,18 18 0,-8-18 0,0 18 0,7-8 0,-7 0 0,11 8 0,-12-7 0,20 9 0,-12 26 0,35 6 0,13 71 0,-16-60 0,27 53 0,-46-64 0,22 0 0,-24-6 0,23 0 0,-26-19 0,20 43 0,-3-18 0,-7 25 0,44 51 0,-6 13 0,32 51 0,1-1 0,0 1 0,-25 0 0,1-51 0,-29 38 0,11-90 0,-11 90 0,10-89 0,-10 89 0,11-89 0,-20 38 0,18-51 0,-27 0 0,26 0 0,-26-1 0,27 1 0,-27 0 0,26 0 0,-26 0 0,27 0 0,-27 0 0,85 73 0,-76-80 0,75 73 0,-93-116 0,24 19 0,-27-26 0,8 1 0,-11-1 0,1-9 0,-1-4 0,0-9 0,-10-1 0,8 0 0,-19 1 0,19-11 0,-18 7 0,7-7 0,-10 11 0,10-11 0,-7 7 0,7-7 0,-10 0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4:03:18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2197 2 24575,'-10'37'0,"7"32"0,-7-2 0,-6 36 0,13 0 0,-37 51 0,19-38 0,-23 38 0,10-51 0,-1 0 0,1 0 0,0 0 0,-1 0 0,16 0 0,-12 0 0,12 0 0,-15-1 0,-1 1 0,1 0 0,0 0 0,14 0 0,-10 0 0,-14 97 0,-5-22 0,-12 35 0,9-8 0,15-90 0,-6 39 0,-1 0 0,-1 13 0,-1 0 0,-6 38 0,15-90 0,-15 90 0,15-89 0,-15 89 0,-18-38 0,18 0 0,-39 83 0,41-71 0,-20 84 0,25-96 0,-14-13 0,12 0 0,-20-39 0,10 90 0,6-89 0,22 13 0,-16-32 0,22-19 0,-27 25 0,15 0 0,16-25 0,-7-17 0,13-7 0,0-15 0,-8 8 0,18-14 0,-18-9 0,19-1 0,-9 0 0,11-10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3:44:07.1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2939 839 24575,'-13'0'0,"-34"0"0,18 0 0,-42 0 0,10 0 0,-4 0 0,4 0 0,18 0 0,14-4 0,7 4 0,2-4 0,9 4 0,2 0 0,5-3 0,1 5 0,-3-4 0,2 5 0,-8-6 0,1 5 0,-2-6 0,-21 6 0,8-9 0,-17 6 0,14-2 0,-15 3 0,19 0 0,-10 0 0,15 0 0,8 0 0,-7 0 0,11 0 0,-1 0 0,2 0 0,-3-3 0,-7 2 0,2-1 0,-12-2 0,-9 3 0,-11-9 0,-29 9 0,12-5 0,-12 6 0,15 0 0,14 0 0,4 0 0,24 0 0,-8 0 0,9 0 0,-10 0 0,0 0 0,-16-6 0,12 4 0,-54-4 0,46 2 0,-46 3 0,53-6 0,-10 6 0,21-3 0,1 4 0,11 0 0,-2-3 0,1 3 0,-2-3 0,-13 3 0,10 0 0,-10-2 0,13 1 0,2-4 0,-1 4 0,2-2 0,-4 3 0,-6-3 0,-2-2 0,-21-6 0,-33-2 0,-6 4 0,3-3 0,7 5 0,39-2 0,-10 2 0,21 3 0,4 4 0,9-2 0,2 1 0,1-4 0,-4 4 0,3-4 0,-13 1 0,8-2 0,-15-3 0,5-2 0,0 3 0,2-3 0,7 5 0,-1 0 0,1 0 0,-7-1 0,5 1 0,-2-1 0,4 1 0,3 1 0,0-1 0,-3 0 0,3-3 0,-3 0 0,3 0 0,0 1 0,3 2 0,4 0 0,0 0 0,3 0 0,-3 3 0,2-5 0,-2 4 0,3-4 0,3 0 0,-2-1 0,2-1 0,1-7 0,-3 6 0,6-4 0,-6 4 0,5 2 0,-6-3 0,6 1 0,-2 1 0,-1-1 0,3 5 0,-2-8 0,0 5 0,1-3 0,-1 1 0,3 4 0,-1-4 0,6-4 0,-4 2 0,7-5 0,-7 6 0,4 0 0,-5 1 0,6-1 0,-6 3 0,8-5 0,-7 7 0,7-4 0,-7 5 0,4-2 0,5 4 0,5-5 0,21 8 0,4-9 0,14-3 0,-14 0 0,-4-4 0,-21 12 0,-2-1 0,-7 5 0,0-4 0,13 0 0,-3 2 0,27-1 0,11 4 0,3 0 0,12 0 0,-15 0 0,-14 0 0,-4 0 0,0 0 0,-18 0 0,10 0 0,-15 0 0,-5 0 0,5 0 0,-7-3 0,10 3 0,14-3 0,-2 3 0,23 0 0,-26 0 0,11 0 0,-14 0 0,0 0 0,-7 0 0,5 0 0,-12 0 0,27 0 0,-3 0 0,22 0 0,-14 0 0,25 0 0,-22 0 0,26 0 0,-15 0 0,0 0 0,14 0 0,-10 0 0,10 0 0,-13 0 0,-1 0 0,-15 0 0,-2 0 0,-23 0 0,7 0 0,-7 0 0,8 0 0,15 0 0,2 0 0,-6 0 0,2 0 0,-28 0 0,6 0 0,-6 0 0,6 0 0,2 0 0,6 0 0,1 0 0,0 0 0,-7 3 0,5-2 0,-5 1 0,7 2 0,0-3 0,-7 3 0,-5-2 0,2-1 0,-10 2 0,18 1 0,-15-3 0,15 2 0,9 3 0,11 2 0,14 0 0,-14 2 0,-4-10 0,-21 4 0,5 0 0,-5 1 0,7 4 0,-8-2 0,7-3 0,-14 2 0,9-3 0,-12 3 0,5 0 0,-9-3 0,-1 3 0,3-1 0,-5 2 0,9 2 0,-9-4 0,5 1 0,-5 0 0,-1 3 0,3-3 0,-5 6 0,2-3 0,-3 3 0,0-3 0,0 2 0,0-2 0,0 0 0,0 2 0,0-4 0,0 4 0,-3-2 0,2 3 0,-5 0 0,5-3 0,-2-1 0,3-2 0,-3 0 0,3 0 0,-3 0 0,0 0 0,-1 0 0,0 3 0,-2-3 0,3 3 0,-4-1 0,0-1 0,-2 1 0,2 1 0,-6-3 0,6 3 0,-6 0 0,6-3 0,-3 0 0,4 2 0,-1-4 0,-2 2 0,1 2 0,-1-7 0,2 9 0,-3-6 0,3 5 0,-5-1 0,4-1 0,-4 1 0,1-2 0,-2 0 0,3 3 0,-2-3 0,4 3 0,-1-3 0,2 0 0,0 0 0,1 0 0,-1-3 0,0 2 0,-2-1 0,2 2 0,-3-1 0,3 1 0,1 0 0,-4 0 0,3-2 0,0 1 0,1-2 0,3 3 0,-4 0 0,0 0 0,1-3 0,2 2 0,-2-1 0,5 2 0,-5-3 0,3 2 0,-4-1 0,0 2 0,1-1 0,-1 1 0,-2 0 0,1-2 0,-1 1 0,-1-2 0,3 3 0,-3-3 0,4 3 0,-1-6 0,0 6 0,1-6 0,-1 6 0,0-6 0,1 5 0,-1-1 0,0-1 0,1 2 0,-4-1 0,3-1 0,-6 2 0,6-1 0,-3-1 0,4 2 0,-4-2 0,0 3 0,0 0 0,0-2 0,0 1 0,3-2 0,-2 0 0,2 3 0,0-6 0,1 6 0,-1-6 0,0 6 0,1-6 0,-4 5 0,-3-4 0,2 2 0,-2-1 0,7-1 0,-1 2 0,3-3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3:45:59.2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706 787 24575,'0'-24'0,"0"5"0,0 2 0,0 5 0,0 0 0,0-6 0,0 5 0,0-5 0,0 6 0,0 0 0,0 0 0,0 0 0,0 0 0,0 0 0,0 0 0,0-1 0,-3-4 0,3 4 0,-3-5 0,3 6 0,0 0 0,0 0 0,-3 0 0,3 0 0,-3 0 0,1-1 0,1 1 0,-4-5 0,4 3 0,-2-3 0,1 0 0,-2-2 0,-2 0 0,3 2 0,0 5 0,1 5 0,1-4 0,-4 4 0,4-5 0,-4 6 0,4-5 0,-4 4 0,4-5 0,-4 5 0,4-3 0,-4 3 0,1-5 0,1 0 0,-2 5 0,2-4 0,-1 4 0,-1 1 0,2-5 0,-3 4 0,0-5 0,-3 5 0,5-3 0,-4 8 0,5-9 0,-3 10 0,3-10 0,-3 10 0,0-10 0,2 4 0,-4-5 0,2 6 0,0-5 0,-3 10 0,3-5 0,0 6 0,-5 0 0,4 0 0,-4 0 0,5 0 0,-9 0 0,6 0 0,-8 0 0,10 0 0,-4 0 0,2 0 0,-3 0 0,0 5 0,0-3 0,3 8 0,-2-3 0,4 0 0,-1 3 0,2-8 0,0 8 0,-3-9 0,2 10 0,-4-4 0,7 5 0,-6 0 0,6-1 0,-7 1 0,1 6 0,-1-5 0,-1 9 0,2-8 0,2 3 0,-1-10 0,5 3 0,-4 2 0,2 1 0,2 5 0,-3-7 0,1 1 0,-1 6 0,-4-5 0,4 9 0,-1-8 0,2 8 0,0-9 0,0 10 0,0-10 0,2 4 0,-1-5 0,4 0 0,-7 5 0,7-3 0,-7 3 0,7-5 0,-4 5 0,2-4 0,-1 10 0,-1-10 0,2 10 0,0-10 0,-3 4 0,6 0 0,-3-3 0,0 8 0,3-9 0,-6 10 0,3-10 0,0 10 0,0-10 0,0 4 0,3-5 0,-3 0 0,0 5 0,0-4 0,0 10 0,-3-4 0,6 4 0,-3 1 0,3-5 0,-3 3 0,3-8 0,-3 8 0,3-9 0,0 5 0,0-7 0,0 7 0,0-5 0,0 9 0,0-3 0,0 5 0,0-6 0,0 5 0,0-10 0,3 10 0,-3-10 0,3 22 0,0-13 0,-3 15 0,3-13 0,-3-1 0,0 1 0,0-5 0,3 3 0,-3-3 0,5-1 0,-4 5 0,2-10 0,-3 10 0,0-10 0,2 4 0,-1-5 0,2 0 0,-3 0 0,0 0 0,2 0 0,1 5 0,1 2 0,1 4 0,-2 1 0,3 0 0,-3-5 0,0-2 0,0-5 0,-3 0 0,3 0 0,-1 0 0,-1 0 0,4-1 0,-4 1 0,4 0 0,-4 6 0,4-11 0,-4 9 0,4-9 0,-4 5 0,4 0 0,-2 5 0,3-4 0,-3 5 0,5-1 0,-4-4 0,2 4 0,-1-5 0,-2 0 0,3 0 0,-2 0 0,1-5 0,-2 3 0,3-3 0,0 5 0,0 0 0,0 0 0,-1-6 0,-1 5 0,1-10 0,-2 10 0,3-5 0,3 6 0,-3 0 0,3 0 0,-3-5 0,-1 3 0,4-8 0,-3 3 0,3-5 0,-3 0 0,0 0 0,0 0 0,-1 0 0,1 0 0,0 0 0,0-5 0,0 3 0,3-3 0,-3 5 0,5-6 0,-4 5 0,4-10 0,-2 5 0,3-1 0,-3 2 0,-1-1 0,-2 5 0,0-10 0,0 10 0,0-5 0,0 1 0,0 4 0,-3-10 0,2 9 0,-2-8 0,3 8 0,0-8 0,0 8 0,3-14 0,-3 8 0,3-4 0,-4-4 0,4 13 0,-5-13 0,4 15 0,-2-10 0,0 4 0,3-5 0,-3 0 0,-1 0 0,4 0 0,-3 0 0,3-5 0,-3 3 0,5-9 0,-4 5 0,4 4 0,-5-2 0,0 15 0,-3-10 0,3 4 0,-3-5 0,3 0 0,-3 0 0,2 0 0,-2 0 0,1 0 0,1-1 0,-4 1 0,4 0 0,-2 0 0,0-5 0,3-2 0,-6 0 0,5-3 0,-1 8 0,-1-3 0,0-1 0,-1 5 0,-1-5 0,1 6 0,-2-5 0,0 4 0,0-5 0,0 6 0,0 0 0,0 0 0,0 0 0,0 0 0,0-1 0,0 1 0,0 0 0,0 0 0,0 0 0,0 0 0,0 0 0,3 0 0,-2 0 0,1-1 0,-2 1 0,0 0 0,0 0 0,0 0 0,0 0 0,0 0 0,3 5 0,-2-4 0,1 5 0,-2-6 0,0-1 0,0 1 0,0 0 0,3 0 0,-2 0 0,1 0 0,-2 0 0,0 0 0,3 5 0,-3-4 0,3 4 0,-3-5 0,0 0 0,3 0 0,-3 0 0,3 0 0,-3 0 0,0 0 0,0 0 0,0-1 0,3 1 0,-5 0 0,3 0 0,-3 0 0,2 0 0,0 5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4:32:15.757"/>
    </inkml:context>
    <inkml:brush xml:id="br0">
      <inkml:brushProperty name="width" value="0.10583" units="cm"/>
      <inkml:brushProperty name="height" value="0.10583" units="cm"/>
      <inkml:brushProperty name="color" value="#0E2841"/>
    </inkml:brush>
  </inkml:definitions>
  <inkml:trace contextRef="#ctx0" brushRef="#br0">0 1743 24575,'3'-5'0,"-1"0"0,0 2 0,0-4 0,0 4 0,-1-4 0,0 5 0,1-3 0,-1 3 0,0-2 0,-1 2 0,1 0 0,0-2 0,0 2 0,0-2 0,0 2 0,0 0 0,0-1 0,-1 1 0,1-2 0,0 2 0,0-2 0,0 2 0,-1 0 0,1 0 0,0 0 0,1 1 0,-1-1 0,0-1 0,0 1 0,0 1 0,0-1 0,0 0 0,0 0 0,-1 0 0,1-1 0,-1 1 0,0 0 0,1 0 0,-1 0 0,1 1 0,-1-1 0,0-1 0,0 1 0,0-1 0,0 0 0,0 1 0,0-2 0,0 2 0,0-1 0,0 1 0,0 0 0,0-1 0,0 1 0,0 0 0,0-1 0,0 1 0,0 0 0,0-1 0,0 0 0,0 0 0,0 0 0,0 0 0,0-1 0,1 0 0,0 1 0,0 1 0,-1-1 0,0 1 0,0-1 0,1 1 0,-1-1 0,1 0 0,-1 0 0,1 0 0,-1 1 0,1 0 0,0-1 0,0 1 0,1 1 0,-2-1 0,2 0 0,-2 0 0,2-1 0,-1 0 0,1 0 0,-1-1 0,1 2 0,1-2 0,-2 2 0,1 0 0,-2-1 0,2 1 0,-1 0 0,1-1 0,-1 1 0,1-1 0,0 1 0,1 0 0,-3-1 0,3 2 0,-2-1 0,1 1 0,-1-1 0,0-1 0,1 2 0,0-3 0,0 2 0,0 1 0,0-1 0,0 1 0,-1-1 0,1 1 0,1-1 0,-1 0 0,0 0 0,1 1 0,-1-1 0,0 0 0,1 0 0,-1 2 0,0-2 0,1 2 0,0-4 0,0 4 0,1-3 0,0 1 0,0 0 0,0 0 0,0-1 0,-1 2 0,0 0 0,0 1 0,-1-1 0,0 0 0,2-2 0,2 1 0,2-1 0,-1 0 0,1 0 0,-1 0 0,-2 2 0,2-2 0,-2 2 0,2-2 0,-3 0 0,3 1 0,-3-1 0,0 2 0,-1-1 0,-1 2 0,1-2 0,-1 0 0,0 1 0,1 0 0,-1 0 0,0 1 0,1-3 0,0 3 0,0-2 0,1 1 0,-1 0 0,0-1 0,-1 2 0,1-1 0,-1 1 0,0-1 0,2 0 0,-1 0 0,2-1 0,-1 0 0,0 2 0,-1-2 0,1 2 0,-1-2 0,3 1 0,-1-1 0,4 2 0,-3-2 0,0 2 0,-2-2 0,-1 1 0,1-1 0,0 1 0,1-1 0,-2 0 0,2 1 0,-3 0 0,2 1 0,-2-2 0,0 2 0,2-1 0,-2 0 0,2 0 0,-1-1 0,1 1 0,-1 0 0,1 0 0,-2 1 0,0 0 0,1-2 0,0 2 0,1-1 0,-1 1 0,2-1 0,-2 1 0,2-1 0,-1 0 0,0 1 0,-1-2 0,0 2 0,-1 0 0,1 0 0,0 0 0,1-1 0,3 1 0,6-1 0,-2 0 0,2 0 0,-6 0 0,0 1 0,-3-1 0,3 0 0,-1-1 0,-2 1 0,3 0 0,-3 0 0,0 1 0,1-1 0,-1 1 0,0 0 0,0-1 0,0 0 0,3-1 0,1 1 0,0 0 0,-1 0 0,-2 1 0,0-3 0,-2 3 0,2-1 0,-3 1 0,2-1 0,-1 1 0,1-1 0,-1 1 0,4-2 0,-4 2 0,4-2 0,-3 1 0,3 1 0,-2-1 0,3 1 0,-4-1 0,1 1 0,0-1 0,2 1 0,-2 0 0,2 0 0,-2 0 0,2 0 0,1 0 0,2-2 0,6-1 0,-5 1 0,5-2 0,-9 4 0,1-2 0,-4 2 0,3-1 0,-3 0 0,5 0 0,-5 0 0,4 1 0,-5-1 0,1 0 0,-1 0 0,-1 1 0,2 0 0,-2 0 0,1 0 0,-1 0 0,0 0 0,2-1 0,-1 1 0,4-3 0,-1 3 0,0-1 0,-2 1 0,-1 0 0,1 0 0,-1 0 0,4 0 0,-1 0 0,5-2 0,-1 2 0,-2-3 0,-1 3 0,-2-1 0,-2 0 0,1 1 0,-2-2 0,1 2 0,3-1 0,2 1 0,2-1 0,-2 1 0,6 0 0,-5 0 0,4 0 0,-6 0 0,-2 0 0,-1 0 0,-1 0 0,-1 0 0,2 0 0,-2 0 0,2 0 0,-1 0 0,5-1 0,1 0 0,3-2 0,-2 3 0,-2-2 0,2 2 0,-5 0 0,2 0 0,1 0 0,-3 0 0,2 0 0,0 0 0,-2 0 0,2 0 0,-3-1 0,-1 1 0,2-1 0,-1 1 0,1 0 0,-2 0 0,-1 0 0,1 0 0,0 0 0,0 0 0,0 0 0,-1 0 0,1 0 0,-1 0 0,0-1 0,1 2 0,1-3 0,2 1 0,1-1 0,2 0 0,-1-1 0,0 2 0,-1-1 0,-2 1 0,-1 1 0,-1 0 0,-2-1 0,1 1 0,0-1 0,0 1 0,0 0 0,1 0 0,0-1 0,0 0 0,1 0 0,-1 0 0,1 1 0,-1-1 0,1 1 0,0-1 0,0 1 0,3-1 0,1 1 0,0 0 0,-1 0 0,-3 0 0,-1 0 0,0 0 0,0 0 0,1 0 0,0 0 0,1 0 0,0 0 0,-2 0 0,1 0 0,-1 0 0,-1 0 0,3 0 0,-1 0 0,3 0 0,-2 0 0,1 0 0,-2 0 0,-1 0 0,1 0 0,0 0 0,1 0 0,0 0 0,-1 0 0,1 0 0,-2 0 0,2 0 0,-3 0 0,3 0 0,-3-1 0,5 2 0,-3-3 0,3 3 0,-4-2 0,1 1 0,0 0 0,-1 0 0,0 0 0,1 0 0,-1 0 0,4 0 0,-1 0 0,1-1 0,0 1 0,-2-1 0,1 1 0,-1-1 0,-2 1 0,2-1 0,0 1 0,2 0 0,-2 0 0,2 0 0,-3 0 0,0 0 0,-1 0 0,0-1 0,0 0 0,-1 0 0,1 0 0,1 1 0,3-1 0,-1 1 0,1 0 0,-4-1 0,2 1 0,1-1 0,-1 0 0,2 0 0,-2 0 0,0 0 0,2 1 0,1-1 0,4 1 0,-1 0 0,1 0 0,-1 0 0,-1 0 0,0 0 0,1 0 0,-4 0 0,0 0 0,-2 0 0,-1 0 0,-1 0 0,1 0 0,-2 0 0,3 0 0,-3 0 0,3 0 0,-3 0 0,2 0 0,-1-1 0,1 1 0,3-1 0,0 1 0,4 0 0,-1-2 0,-2 2 0,-1-2 0,-2 2 0,0 0 0,-1 0 0,2 0 0,5-2 0,3-1 0,13 0 0,1-3 0,6 3 0,-6-1 0,-9 1 0,-8 3 0,-7 0 0,-2 0 0,0 0 0,1 0 0,0 0 0,0 0 0,1 0 0,-1 0 0,1-1 0,0 1 0,0-1 0,1 1 0,0-1 0,2-1 0,-2 0 0,2 1 0,-3 1 0,-1 0 0,0 0 0,-1 0 0,0-1 0,2 1 0,-1-1 0,5 1 0,-1 0 0,4 0 0,-1 0 0,0 0 0,-3 0 0,0 0 0,-5 0 0,2 0 0,-2 0 0,1 0 0,0 0 0,-1 0 0,3 0 0,-2 0 0,1 0 0,-1 1 0,0-1 0,-1 1 0,2-1 0,-1 0 0,2 0 0,2 0 0,-2 0 0,3 0 0,-4 0 0,0 0 0,-1 0 0,1 0 0,-2 0 0,3 0 0,-2 0 0,2 0 0,0 0 0,2 0 0,1 0 0,-1 0 0,3 0 0,-6 0 0,3 0 0,-1 0 0,0 0 0,1 0 0,0 0 0,6 0 0,-2-2 0,5 2 0,-8-2 0,-2 2 0,0 0 0,-2 0 0,6 0 0,-5 0 0,5 0 0,3 0 0,-4 0 0,3 0 0,-8 0 0,0 0 0,-1 0 0,3 2 0,-1-2 0,2 2 0,-2-3 0,2 2 0,-2-2 0,1 3 0,-1-2 0,-3 0 0,3 0 0,-3 0 0,3 0 0,-2 0 0,2 0 0,0 0 0,-1 0 0,0 0 0,-1 0 0,0 0 0,-1 0 0,0 0 0,2 0 0,-1 0 0,4 0 0,1 0 0,-1 0 0,0 0 0,-2 0 0,0-1 0,-1 2 0,1-2 0,0 2 0,-1-1 0,0 0 0,-1 0 0,0 0 0,-1 0 0,0 0 0,2 0 0,2 0 0,-1 0 0,5-2 0,-5 2 0,1-2 0,-3 2 0,0 0 0,-1 1 0,0 0 0,1 0 0,3-1 0,0 0 0,10 0 0,-5 0 0,5 0 0,-8 0 0,-1 0 0,-2 0 0,-1 0 0,0 0 0,3 0 0,-1 0 0,10 0 0,-7 0 0,3 0 0,-8 0 0,-1 0 0,0 0 0,-1 0 0,0 0 0,2 0 0,-1 0 0,4 0 0,-2 0 0,2 0 0,-2 0 0,-2 0 0,1 0 0,-1 0 0,1 0 0,0 0 0,3 0 0,-2 0 0,4 0 0,-2 0 0,1 0 0,-1 0 0,0 0 0,-2 0 0,3 0 0,-4 0 0,1 0 0,0 0 0,-2 0 0,2 0 0,-3 0 0,3 0 0,1 0 0,1 0 0,8 0 0,-7 0 0,4 0 0,-10 0 0,2 0 0,-2 0 0,0 0 0,4 0 0,-1 0 0,2 0 0,0 0 0,1 0 0,2 0 0,-2 0 0,-2 0 0,-3 0 0,0 0 0,0 0 0,0 0 0,1 0 0,4 0 0,1-2 0,0 2 0,1-2 0,-5 2 0,2 0 0,-4 0 0,-1 0 0,2 0 0,-1 0 0,2 0 0,-1 0 0,2 0 0,-1 0 0,4 0 0,-3 0 0,3 0 0,-4 0 0,4 0 0,-1 0 0,2 0 0,-2 0 0,-1 0 0,-2 0 0,-1 0 0,0 0 0,0 0 0,-1 0 0,1 0 0,-2 0 0,6 0 0,-4 0 0,5 0 0,-6 0 0,2 0 0,0 0 0,-2 0 0,2 0 0,-3 0 0,2 0 0,-2 0 0,4 0 0,-2 0 0,6 0 0,-5 0 0,5 0 0,-5-1 0,2 1 0,-3-1 0,-1 0 0,0 1 0,-1-1 0,0 1 0,2 0 0,2 0 0,-1 0 0,5 0 0,-2 0 0,-1 0 0,1 0 0,-5 0 0,1 0 0,-2 0 0,0 1 0,1-1 0,0 1 0,1-1 0,-1 0 0,2 0 0,-2 0 0,2 0 0,2 0 0,-2 0 0,5 0 0,-6 0 0,3 1 0,-4-1 0,1 1 0,0-1 0,0 0 0,0 0 0,4 0 0,-2 0 0,2 0 0,-4 0 0,-2 0 0,0 0 0,1 0 0,-1 0 0,1 0 0,3 0 0,0 0 0,1 0 0,0 0 0,-2 0 0,1 0 0,-2 0 0,-2 0 0,1 0 0,2 0 0,-1 0 0,5 0 0,-5 0 0,2-1 0,-1 1 0,-3-1 0,2 1 0,-2-1 0,0 1 0,4-1 0,-1 1 0,4-2 0,-1 2 0,0-2 0,2 2 0,-5-1 0,2 2 0,-2-2 0,-1 1 0,4 1 0,-3-1 0,1 1 0,-2-2 0,3 1 0,-3-1 0,3 1 0,-5 0 0,3 0 0,-3 0 0,5 1 0,0 0 0,1 0 0,1-1 0,-1 0 0,0 0 0,-1 0 0,-2 0 0,-1 0 0,0 0 0,-1 0 0,1 0 0,2 0 0,-1 0 0,3-1 0,-5 1 0,1-1 0,-2 1 0,1 0 0,0-1 0,1 1 0,-1-2 0,1 2 0,-1-1 0,1 1 0,-1-1 0,0 1 0,1 0 0,-1-1 0,4 1 0,-1-2 0,3 1 0,-1-1 0,0 2 0,-2-2 0,-3 2 0,0 0 0,-1 0 0,2 0 0,-1-1 0,2 1 0,-1-2 0,1 1 0,2 0 0,-2 0 0,1 1 0,-3-1 0,0 1 0,0 0 0,-1 0 0,0 0 0,1 0 0,-1-1 0,0 1 0,1-1 0,-1 1 0,0 0 0,2-1 0,-1 0 0,2 0 0,7-1 0,-3 1 0,4-1 0,-6 2 0,-4 0 0,-1 0 0,1 0 0,-1 0 0,0-1 0,2 1 0,-1-2 0,1 1 0,-1 1 0,0-1 0,-1 1 0,1 0 0,1 0 0,3 0 0,-2 0 0,3 0 0,-5 0 0,1 0 0,-2 0 0,0 0 0,1 0 0,0 0 0,3 0 0,2 0 0,0 0 0,1 0 0,-4 0 0,2 0 0,-4 0 0,2 0 0,-1 0 0,1 0 0,0 0 0,-1 0 0,0 0 0,1 0 0,-2 0 0,4 0 0,6 0 0,-1 0 0,3 0 0,-4 0 0,-5 0 0,1 0 0,-4 0 0,1 0 0,-1 0 0,0-1 0,0 1 0,-1-1 0,0 1 0,1 0 0,-1 0 0,1 0 0,3 0 0,0 0 0,1 0 0,-4 0 0,1-1 0,-2 0 0,2 0 0,-2 1 0,3-1 0,-3 1 0,2-1 0,-2 0 0,0 1 0,1-1 0,-1 1 0,0-1 0,2 0 0,-1-1 0,1 2 0,-1-1 0,0 0 0,-1 1 0,0-1 0,1 1 0,-1 0 0,0 0 0,2 0 0,-2 0 0,3 0 0,-3 0 0,3 0 0,-2 0 0,2 0 0,0 0 0,-1 0 0,1 0 0,0-1 0,-2 0 0,2 0 0,-3 1 0,3-1 0,-3 1 0,3-1 0,-3 1 0,3 0 0,1-2 0,-2 2 0,5-1 0,-4 1 0,2 0 0,-2 0 0,-1 0 0,-1-1 0,0 0 0,-2 0 0,2 1 0,-1-1 0,1 1 0,1-1 0,1 0 0,-1 1 0,0-1 0,0-1 0,-1 2 0,1-1 0,-1 0 0,4-1 0,-1-1 0,2 2 0,-2-2 0,-1 3 0,-3-2 0,2 1 0,-2 0 0,0 0 0,2 1 0,-2-2 0,5 2 0,-3-2 0,2 1 0,-3-1 0,0 2 0,0-2 0,-1 2 0,1-1 0,4-1 0,-2 2 0,2-3 0,-2 2 0,-2-1 0,1 1 0,-2 1 0,0 0 0,1-1 0,-1 1 0,1-1 0,1 1 0,1-1 0,-2 1 0,1-2 0,-2 1 0,0 0 0,1 1 0,-1 0 0,1-1 0,0 1 0,1-2 0,-1 2 0,0-2 0,0 1 0,-1 0 0,0 0 0,1 1 0,0-1 0,0 0 0,0 1 0,-1-2 0,1 1 0,-1 0 0,0 0 0,2 1 0,-1-2 0,1 1 0,-1-1 0,0 0 0,-1 2 0,2-1 0,-2 0 0,3 0 0,-2-1 0,4 0 0,-1 0 0,1-1 0,-3 2 0,0-1 0,-1 2 0,0-2 0,-1 1 0,0-1 0,1 2 0,-1-2 0,0 2 0,1-2 0,-1 1 0,0-1 0,1 1 0,-1 0 0,0-1 0,0 0 0,1 1 0,-2-1 0,3 1 0,-2-2 0,0 1 0,1 1 0,-1-2 0,0 2 0,2-1 0,-2 1 0,3-2 0,-3 2 0,2 0 0,-2-1 0,0 0 0,2 1 0,-2-1 0,3 2 0,-3-2 0,2 1 0,-2-1 0,0 1 0,1 0 0,-1-1 0,0 1 0,0-1 0,1 1 0,-2 0 0,4-1 0,-3 0 0,3 0 0,-3 0 0,3-1 0,-2 1 0,2 0 0,-1-1 0,-1 1 0,-1-1 0,2 2 0,-2-1 0,2 1 0,-1-1 0,0 0 0,0 2 0,-2-2 0,2 1 0,-2-1 0,1 0 0,0 2 0,1-2 0,-1 1 0,1-1 0,-2 0 0,1 2 0,-1-1 0,0 0 0,2 1 0,-3-2 0,2 1 0,-1-1 0,2 2 0,-1-3 0,1 1 0,0 0 0,0 0 0,-2 1 0,2-1 0,-2 0 0,1 2 0,1-1 0,-2 0 0,1 0 0,-1-1 0,0 0 0,2 2 0,-2-2 0,1 0 0,1 0 0,-1 1 0,0 0 0,-1 0 0,2-1 0,-2 0 0,1 1 0,1-2 0,0 1 0,-1-1 0,1 0 0,0 1 0,-2 0 0,3-1 0,-2 2 0,1-1 0,-1 1 0,0-2 0,1 1 0,-1 0 0,0-1 0,1 1 0,-1 0 0,0-1 0,1 1 0,-1-1 0,0 1 0,1 0 0,-2-1 0,1 1 0,-1 1 0,1-1 0,0 0 0,-2 0 0,2 0 0,-1 0 0,2-1 0,-1 2 0,0-2 0,0 1 0,-1 1 0,0 0 0,-1-1 0,2 0 0,-1 0 0,2 0 0,-1-1 0,0 1 0,0 0 0,0-1 0,-2 1 0,2-1 0,-1 1 0,2 0 0,-1-1 0,0 1 0,0 0 0,0 0 0,-2 0 0,1 1 0,0-1 0,0-1 0,1 1 0,0 0 0,-1-1 0,1 1 0,0 0 0,0-1 0,-2 1 0,2 0 0,-2-1 0,2 2 0,-1-1 0,0 0 0,0 0 0,-1 0 0,1-1 0,0 2 0,-1-1 0,1 1 0,0-1 0,0 0 0,0 1 0,0-1 0,0-1 0,1 1 0,0 0 0,-1-1 0,0 2 0,-1-1 0,1 1 0,0-3 0,-1 2 0,2-2 0,-1 2 0,0 0 0,0-1 0,-1 1 0,2-1 0,-2 1 0,2 0 0,-1-1 0,0 1 0,-1 0 0,1-1 0,-1 1 0,1 0 0,0-2 0,0 2 0,1-2 0,-1 1 0,0 0 0,-1 0 0,1 1 0,0-2 0,0 1 0,1-2 0,0 1 0,-2 0 0,2 0 0,-1 2 0,1-1 0,-1 1 0,-1 0 0,0 0 0,1-2 0,-1 2 0,1-2 0,0 3 0,-1-1 0,1 0 0,0 0 0,0 0 0,0-1 0,0 0 0,0-1 0,1 1 0,0-2 0,0 3 0,-2-2 0,1 2 0,-1 0 0,1-1 0,-1 1 0,1 0 0,0-2 0,0 2 0,0-2 0,-1 1 0,0 0 0,1 0 0,-1 1 0,1-1 0,0 1 0,-1-1 0,1 1 0,-1 0 0,0-1 0,0 1 0,0 0 0,0-1 0,0 1 0,0 0 0,0-1 0,0 0 0,0 0 0,0-1 0,0 1 0,0 0 0,0 1 0,0-1 0,0 1 0,0-1 0,0 0 0,1-1 0,0 0 0,0-1 0,-1 2 0,0-1 0,0 1 0,0 0 0,0 0 0,1 0 0,-1 1 0,1-1 0,0-1 0,-1 0 0,1 0 0,0 1 0,0-1 0,0 0 0,-1 1 0,0-1 0,1 2 0,-1 0 0,1-1 0,-1 1 0,0 0 0,0-2 0,1 2 0,-1-3 0,1 3 0,0-3 0,0 3 0,0-3 0,-1 3 0,0-3 0,1 3 0,-1-2 0,1 2 0,0-1 0,-1 0 0,2-1 0,-1 1 0,0-1 0,0 1 0,-1 0 0,1 0 0,-1 1 0,0-1 0,0 0 0,1 0 0,-1 0 0,1 1 0,0-1 0,0 1 0,0-1 0,-1-1 0,1 1 0,-1-1 0,1 3 0,-1-3 0,0 2 0,0-1 0,1-1 0,-1 0 0,1 1 0,0 1 0,0-1 0,0 1 0,-1 0 0,0-1 0,0 1 0,0 0 0,0-1 0,0 1 0,1 0 0,-1-1 0,1 1 0,-1-1 0,0 1 0,0 0 0,0-1 0,0 1 0,0-1 0,0 0 0,0-1 0,0 1 0,1-1 0,-1 1 0,1 0 0,-1 0 0,1 1 0,0 0 0,0-1 0,-1 1 0,0 0 0,0-2 0,1 2 0,-1-3 0,1 3 0,-1-2 0,0 2 0,0-2 0,0 2 0,0-3 0,0 3 0,0-2 0,0 2 0,0 0 0,0-1 0,0 1 0,0 0 0,0-1 0,0 1 0,0 0 0,0-1 0,0 1 0,0 0 0,0-1 0,0 1 0,0 0 0,0-1 0,0 1 0,0 0 0,0-2 0,0 2 0,0-3 0,0 3 0,0-2 0,0 2 0,0-1 0,0 1 0,0 0 0,0-1 0,0 1 0,0 0 0,0-1 0,0 1 0,0 0 0,0-1 0,0 1 0,0 0 0,0-1 0,0 1 0,0 0 0,0-1 0,0 1 0,0-1 0,0 1 0,0 0 0,0-1 0,0 1 0,0-1 0,0 0 0,0 0 0,0 0 0,0 1 0,0 0 0,0-1 0,0 1 0,0 0 0,0-1 0,0 3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4:36:14.103"/>
    </inkml:context>
    <inkml:brush xml:id="br0">
      <inkml:brushProperty name="width" value="0.10583" units="cm"/>
      <inkml:brushProperty name="height" value="0.10583" units="cm"/>
      <inkml:brushProperty name="color" value="#0E2841"/>
      <inkml:brushProperty name="transparency" value="101"/>
    </inkml:brush>
  </inkml:definitions>
  <inkml:trace contextRef="#ctx0" brushRef="#br0">0 1743 24575,'3'-5'0,"-1"0"0,0 2 0,0-4 0,0 4 0,-1-4 0,0 5 0,1-3 0,-1 3 0,0-2 0,-1 2 0,1 0 0,0-2 0,0 2 0,0-2 0,0 2 0,0 0 0,0-1 0,-1 1 0,1-2 0,0 2 0,0-2 0,0 2 0,-1 0 0,1 0 0,0 0 0,1 1 0,-1-1 0,0-1 0,0 1 0,0 1 0,0-1 0,0 0 0,0 0 0,-1 0 0,1-1 0,-1 1 0,0 0 0,1 0 0,-1 0 0,1 1 0,-1-1 0,0-1 0,0 1 0,0-1 0,0 0 0,0 1 0,0-2 0,0 2 0,0-1 0,0 1 0,0 0 0,0-1 0,0 1 0,0 0 0,0-1 0,0 1 0,0 0 0,0-1 0,0 0 0,0 0 0,0 0 0,0 0 0,0-1 0,1 0 0,0 1 0,0 1 0,-1-1 0,0 1 0,0-1 0,1 1 0,-1-1 0,1 0 0,-1 0 0,1 0 0,-1 1 0,1 0 0,0-1 0,0 1 0,1 1 0,-2-1 0,2 0 0,-2 0 0,2-1 0,-1 0 0,1 0 0,-1-1 0,1 2 0,1-2 0,-2 2 0,1 0 0,-2-1 0,2 1 0,-1 0 0,1-1 0,-1 1 0,1-1 0,0 1 0,1 0 0,-3-1 0,3 2 0,-2-1 0,1 1 0,-1-1 0,0-1 0,1 2 0,0-3 0,0 2 0,0 1 0,0-1 0,0 1 0,-1-1 0,1 1 0,1-1 0,-1 0 0,0 0 0,1 1 0,-1-1 0,0 0 0,1 0 0,-1 2 0,0-2 0,1 2 0,0-4 0,0 4 0,1-3 0,0 1 0,0 0 0,0 0 0,0-1 0,-1 2 0,0 0 0,0 1 0,-1-1 0,0 0 0,2-2 0,2 1 0,2-1 0,-1 0 0,1 0 0,-1 0 0,-2 2 0,2-2 0,-2 2 0,2-2 0,-3 0 0,3 1 0,-3-1 0,0 2 0,-1-1 0,-1 2 0,1-2 0,-1 0 0,0 1 0,1 0 0,-1 0 0,0 1 0,1-3 0,0 3 0,0-2 0,1 1 0,-1 0 0,0-1 0,-1 2 0,1-1 0,-1 1 0,0-1 0,2 0 0,-1 0 0,2-1 0,-1 0 0,0 2 0,-1-2 0,1 2 0,-1-2 0,3 1 0,-1-1 0,4 2 0,-3-2 0,0 2 0,-2-2 0,-1 1 0,1-1 0,0 1 0,1-1 0,-2 0 0,2 1 0,-3 0 0,2 1 0,-2-2 0,0 2 0,2-1 0,-2 0 0,2 0 0,-1-1 0,1 1 0,-1 0 0,1 0 0,-2 1 0,0 0 0,1-2 0,0 2 0,1-1 0,-1 1 0,2-1 0,-2 1 0,2-1 0,-1 0 0,0 1 0,-1-2 0,0 2 0,-1 0 0,1 0 0,0 0 0,1-1 0,3 1 0,6-1 0,-2 0 0,2 0 0,-6 0 0,0 1 0,-3-1 0,3 0 0,-1-1 0,-2 1 0,3 0 0,-3 0 0,0 1 0,1-1 0,-1 1 0,0 0 0,0-1 0,0 0 0,3-1 0,1 1 0,0 0 0,-1 0 0,-2 1 0,0-3 0,-2 3 0,2-1 0,-3 1 0,2-1 0,-1 1 0,1-1 0,-1 1 0,4-2 0,-4 2 0,4-2 0,-3 1 0,3 1 0,-2-1 0,3 1 0,-4-1 0,1 1 0,0-1 0,2 1 0,-2 0 0,2 0 0,-2 0 0,2 0 0,1 0 0,2-2 0,6-1 0,-5 1 0,5-2 0,-9 4 0,1-2 0,-4 2 0,3-1 0,-3 0 0,5 0 0,-5 0 0,4 1 0,-5-1 0,1 0 0,-1 0 0,-1 1 0,2 0 0,-2 0 0,1 0 0,-1 0 0,0 0 0,2-1 0,-1 1 0,4-3 0,-1 3 0,0-1 0,-2 1 0,-1 0 0,1 0 0,-1 0 0,4 0 0,-1 0 0,5-2 0,-1 2 0,-2-3 0,-1 3 0,-2-1 0,-2 0 0,1 1 0,-2-2 0,1 2 0,3-1 0,2 1 0,2-1 0,-2 1 0,6 0 0,-5 0 0,4 0 0,-6 0 0,-2 0 0,-1 0 0,-1 0 0,-1 0 0,2 0 0,-2 0 0,2 0 0,-1 0 0,5-1 0,1 0 0,3-2 0,-2 3 0,-2-2 0,2 2 0,-5 0 0,2 0 0,1 0 0,-3 0 0,2 0 0,0 0 0,-2 0 0,2 0 0,-3-1 0,-1 1 0,2-1 0,-1 1 0,1 0 0,-2 0 0,-1 0 0,1 0 0,0 0 0,0 0 0,0 0 0,-1 0 0,1 0 0,-1 0 0,0-1 0,1 2 0,1-3 0,2 1 0,1-1 0,2 0 0,-1-1 0,0 2 0,-1-1 0,-2 1 0,-1 1 0,-1 0 0,-2-1 0,1 1 0,0-1 0,0 1 0,0 0 0,1 0 0,0-1 0,0 0 0,1 0 0,-1 0 0,1 1 0,-1-1 0,1 1 0,0-1 0,0 1 0,3-1 0,1 1 0,0 0 0,-1 0 0,-3 0 0,-1 0 0,0 0 0,0 0 0,1 0 0,0 0 0,1 0 0,0 0 0,-2 0 0,1 0 0,-1 0 0,-1 0 0,3 0 0,-1 0 0,3 0 0,-2 0 0,1 0 0,-2 0 0,-1 0 0,1 0 0,0 0 0,1 0 0,0 0 0,-1 0 0,1 0 0,-2 0 0,2 0 0,-3 0 0,3 0 0,-3-1 0,5 2 0,-3-3 0,3 3 0,-4-2 0,1 1 0,0 0 0,-1 0 0,0 0 0,1 0 0,-1 0 0,4 0 0,-1 0 0,1-1 0,0 1 0,-2-1 0,1 1 0,-1-1 0,-2 1 0,2-1 0,0 1 0,2 0 0,-2 0 0,2 0 0,-3 0 0,0 0 0,-1 0 0,0-1 0,0 0 0,-1 0 0,1 0 0,1 1 0,3-1 0,-1 1 0,1 0 0,-4-1 0,2 1 0,1-1 0,-1 0 0,2 0 0,-2 0 0,0 0 0,2 1 0,1-1 0,4 1 0,-1 0 0,1 0 0,-1 0 0,-1 0 0,0 0 0,1 0 0,-4 0 0,0 0 0,-2 0 0,-1 0 0,-1 0 0,1 0 0,-2 0 0,3 0 0,-3 0 0,3 0 0,-3 0 0,2 0 0,-1-1 0,1 1 0,3-1 0,0 1 0,4 0 0,-1-2 0,-2 2 0,-1-2 0,-2 2 0,0 0 0,-1 0 0,2 0 0,5-2 0,3-1 0,13 0 0,1-3 0,6 3 0,-6-1 0,-9 1 0,-8 3 0,-7 0 0,-2 0 0,0 0 0,1 0 0,0 0 0,0 0 0,1 0 0,-1 0 0,1-1 0,0 1 0,0-1 0,1 1 0,0-1 0,2-1 0,-2 0 0,2 1 0,-3 1 0,-1 0 0,0 0 0,-1 0 0,0-1 0,2 1 0,-1-1 0,5 1 0,-1 0 0,4 0 0,-1 0 0,0 0 0,-3 0 0,0 0 0,-5 0 0,2 0 0,-2 0 0,1 0 0,0 0 0,-1 0 0,3 0 0,-2 0 0,1 0 0,-1 1 0,0-1 0,-1 1 0,2-1 0,-1 0 0,2 0 0,2 0 0,-2 0 0,3 0 0,-4 0 0,0 0 0,-1 0 0,1 0 0,-2 0 0,3 0 0,-2 0 0,2 0 0,0 0 0,2 0 0,1 0 0,-1 0 0,3 0 0,-6 0 0,3 0 0,-1 0 0,0 0 0,1 0 0,0 0 0,6 0 0,-2-2 0,5 2 0,-8-2 0,-2 2 0,0 0 0,-2 0 0,6 0 0,-5 0 0,5 0 0,3 0 0,-4 0 0,3 0 0,-8 0 0,0 0 0,-1 0 0,3 2 0,-1-2 0,2 2 0,-2-3 0,2 2 0,-2-2 0,1 3 0,-1-2 0,-3 0 0,3 0 0,-3 0 0,3 0 0,-2 0 0,2 0 0,0 0 0,-1 0 0,0 0 0,-1 0 0,0 0 0,-1 0 0,0 0 0,2 0 0,-1 0 0,4 0 0,1 0 0,-1 0 0,0 0 0,-2 0 0,0-1 0,-1 2 0,1-2 0,0 2 0,-1-1 0,0 0 0,-1 0 0,0 0 0,-1 0 0,0 0 0,2 0 0,2 0 0,-1 0 0,5-2 0,-5 2 0,1-2 0,-3 2 0,0 0 0,-1 1 0,0 0 0,1 0 0,3-1 0,0 0 0,10 0 0,-5 0 0,5 0 0,-8 0 0,-1 0 0,-2 0 0,-1 0 0,0 0 0,3 0 0,-1 0 0,10 0 0,-7 0 0,3 0 0,-8 0 0,-1 0 0,0 0 0,-1 0 0,0 0 0,2 0 0,-1 0 0,4 0 0,-2 0 0,2 0 0,-2 0 0,-2 0 0,1 0 0,-1 0 0,1 0 0,0 0 0,3 0 0,-2 0 0,4 0 0,-2 0 0,1 0 0,-1 0 0,0 0 0,-2 0 0,3 0 0,-4 0 0,1 0 0,0 0 0,-2 0 0,2 0 0,-3 0 0,3 0 0,1 0 0,1 0 0,8 0 0,-7 0 0,4 0 0,-10 0 0,2 0 0,-2 0 0,0 0 0,4 0 0,-1 0 0,2 0 0,0 0 0,1 0 0,2 0 0,-2 0 0,-2 0 0,-3 0 0,0 0 0,0 0 0,0 0 0,1 0 0,4 0 0,1-2 0,0 2 0,1-2 0,-5 2 0,2 0 0,-4 0 0,-1 0 0,2 0 0,-1 0 0,2 0 0,-1 0 0,2 0 0,-1 0 0,4 0 0,-3 0 0,3 0 0,-4 0 0,4 0 0,-1 0 0,2 0 0,-2 0 0,-1 0 0,-2 0 0,-1 0 0,0 0 0,0 0 0,-1 0 0,1 0 0,-2 0 0,6 0 0,-4 0 0,5 0 0,-6 0 0,2 0 0,0 0 0,-2 0 0,2 0 0,-3 0 0,2 0 0,-2 0 0,4 0 0,-2 0 0,6 0 0,-5 0 0,5 0 0,-5-1 0,2 1 0,-3-1 0,-1 0 0,0 1 0,-1-1 0,0 1 0,2 0 0,2 0 0,-1 0 0,5 0 0,-2 0 0,-1 0 0,1 0 0,-5 0 0,1 0 0,-2 0 0,0 1 0,1-1 0,0 1 0,1-1 0,-1 0 0,2 0 0,-2 0 0,2 0 0,2 0 0,-2 0 0,5 0 0,-6 0 0,3 1 0,-4-1 0,1 1 0,0-1 0,0 0 0,0 0 0,4 0 0,-2 0 0,2 0 0,-4 0 0,-2 0 0,0 0 0,1 0 0,-1 0 0,1 0 0,3 0 0,0 0 0,1 0 0,0 0 0,-2 0 0,1 0 0,-2 0 0,-2 0 0,1 0 0,2 0 0,-1 0 0,5 0 0,-5 0 0,2-1 0,-1 1 0,-3-1 0,2 1 0,-2-1 0,0 1 0,4-1 0,-1 1 0,4-2 0,-1 2 0,0-2 0,2 2 0,-5-1 0,2 2 0,-2-2 0,-1 1 0,4 1 0,-3-1 0,1 1 0,-2-2 0,3 1 0,-3-1 0,3 1 0,-5 0 0,3 0 0,-3 0 0,5 1 0,0 0 0,1 0 0,1-1 0,-1 0 0,0 0 0,-1 0 0,-2 0 0,-1 0 0,0 0 0,-1 0 0,1 0 0,2 0 0,-1 0 0,3-1 0,-5 1 0,1-1 0,-2 1 0,1 0 0,0-1 0,1 1 0,-1-2 0,1 2 0,-1-1 0,1 1 0,-1-1 0,0 1 0,1 0 0,-1-1 0,4 1 0,-1-2 0,3 1 0,-1-1 0,0 2 0,-2-2 0,-3 2 0,0 0 0,-1 0 0,2 0 0,-1-1 0,2 1 0,-1-2 0,1 1 0,2 0 0,-2 0 0,1 1 0,-3-1 0,0 1 0,0 0 0,-1 0 0,0 0 0,1 0 0,-1-1 0,0 1 0,1-1 0,-1 1 0,0 0 0,2-1 0,-1 0 0,2 0 0,7-1 0,-3 1 0,4-1 0,-6 2 0,-4 0 0,-1 0 0,1 0 0,-1 0 0,0-1 0,2 1 0,-1-2 0,1 1 0,-1 1 0,0-1 0,-1 1 0,1 0 0,1 0 0,3 0 0,-2 0 0,3 0 0,-5 0 0,1 0 0,-2 0 0,0 0 0,1 0 0,0 0 0,3 0 0,2 0 0,0 0 0,1 0 0,-4 0 0,2 0 0,-4 0 0,2 0 0,-1 0 0,1 0 0,0 0 0,-1 0 0,0 0 0,1 0 0,-2 0 0,4 0 0,6 0 0,-1 0 0,3 0 0,-4 0 0,-5 0 0,1 0 0,-4 0 0,1 0 0,-1 0 0,0-1 0,0 1 0,-1-1 0,0 1 0,1 0 0,-1 0 0,1 0 0,3 0 0,0 0 0,1 0 0,-4 0 0,1-1 0,-2 0 0,2 0 0,-2 1 0,3-1 0,-3 1 0,2-1 0,-2 0 0,0 1 0,1-1 0,-1 1 0,0-1 0,2 0 0,-1-1 0,1 2 0,-1-1 0,0 0 0,-1 1 0,0-1 0,1 1 0,-1 0 0,0 0 0,2 0 0,-2 0 0,3 0 0,-3 0 0,3 0 0,-2 0 0,2 0 0,0 0 0,-1 0 0,1 0 0,0-1 0,-2 0 0,2 0 0,-3 1 0,3-1 0,-3 1 0,3-1 0,-3 1 0,3 0 0,1-2 0,-2 2 0,5-1 0,-4 1 0,2 0 0,-2 0 0,-1 0 0,-1-1 0,0 0 0,-2 0 0,2 1 0,-1-1 0,1 1 0,1-1 0,1 0 0,-1 1 0,0-1 0,0-1 0,-1 2 0,1-1 0,-1 0 0,4-1 0,-1-1 0,2 2 0,-2-2 0,-1 3 0,-3-2 0,2 1 0,-2 0 0,0 0 0,2 1 0,-2-2 0,5 2 0,-3-2 0,2 1 0,-3-1 0,0 2 0,0-2 0,-1 2 0,1-1 0,4-1 0,-2 2 0,2-3 0,-2 2 0,-2-1 0,1 1 0,-2 1 0,0 0 0,1-1 0,-1 1 0,1-1 0,1 1 0,1-1 0,-2 1 0,1-2 0,-2 1 0,0 0 0,1 1 0,-1 0 0,1-1 0,0 1 0,1-2 0,-1 2 0,0-2 0,0 1 0,-1 0 0,0 0 0,1 1 0,0-1 0,0 0 0,0 1 0,-1-2 0,1 1 0,-1 0 0,0 0 0,2 1 0,-1-2 0,1 1 0,-1-1 0,0 0 0,-1 2 0,2-1 0,-2 0 0,3 0 0,-2-1 0,4 0 0,-1 0 0,1-1 0,-3 2 0,0-1 0,-1 2 0,0-2 0,-1 1 0,0-1 0,1 2 0,-1-2 0,0 2 0,1-2 0,-1 1 0,0-1 0,1 1 0,-1 0 0,0-1 0,0 0 0,1 1 0,-2-1 0,3 1 0,-2-2 0,0 1 0,1 1 0,-1-2 0,0 2 0,2-1 0,-2 1 0,3-2 0,-3 2 0,2 0 0,-2-1 0,0 0 0,2 1 0,-2-1 0,3 2 0,-3-2 0,2 1 0,-2-1 0,0 1 0,1 0 0,-1-1 0,0 1 0,0-1 0,1 1 0,-2 0 0,4-1 0,-3 0 0,3 0 0,-3 0 0,3-1 0,-2 1 0,2 0 0,-1-1 0,-1 1 0,-1-1 0,2 2 0,-2-1 0,2 1 0,-1-1 0,0 0 0,0 2 0,-2-2 0,2 1 0,-2-1 0,1 0 0,0 2 0,1-2 0,-1 1 0,1-1 0,-2 0 0,1 2 0,-1-1 0,0 0 0,2 1 0,-3-2 0,2 1 0,-1-1 0,2 2 0,-1-3 0,1 1 0,0 0 0,0 0 0,-2 1 0,2-1 0,-2 0 0,1 2 0,1-1 0,-2 0 0,1 0 0,-1-1 0,0 0 0,2 2 0,-2-2 0,1 0 0,1 0 0,-1 1 0,0 0 0,-1 0 0,2-1 0,-2 0 0,1 1 0,1-2 0,0 1 0,-1-1 0,1 0 0,0 1 0,-2 0 0,3-1 0,-2 2 0,1-1 0,-1 1 0,0-2 0,1 1 0,-1 0 0,0-1 0,1 1 0,-1 0 0,0-1 0,1 1 0,-1-1 0,0 1 0,1 0 0,-2-1 0,1 1 0,-1 1 0,1-1 0,0 0 0,-2 0 0,2 0 0,-1 0 0,2-1 0,-1 2 0,0-2 0,0 1 0,-1 1 0,0 0 0,-1-1 0,2 0 0,-1 0 0,2 0 0,-1-1 0,0 1 0,0 0 0,0-1 0,-2 1 0,2-1 0,-1 1 0,2 0 0,-1-1 0,0 1 0,0 0 0,0 0 0,-2 0 0,1 1 0,0-1 0,0-1 0,1 1 0,0 0 0,-1-1 0,1 1 0,0 0 0,0-1 0,-2 1 0,2 0 0,-2-1 0,2 2 0,-1-1 0,0 0 0,0 0 0,-1 0 0,1-1 0,0 2 0,-1-1 0,1 1 0,0-1 0,0 0 0,0 1 0,0-1 0,0-1 0,1 1 0,0 0 0,-1-1 0,0 2 0,-1-1 0,1 1 0,0-3 0,-1 2 0,2-2 0,-1 2 0,0 0 0,0-1 0,-1 1 0,2-1 0,-2 1 0,2 0 0,-1-1 0,0 1 0,-1 0 0,1-1 0,-1 1 0,1 0 0,0-2 0,0 2 0,1-2 0,-1 1 0,0 0 0,-1 0 0,1 1 0,0-2 0,0 1 0,1-2 0,0 1 0,-2 0 0,2 0 0,-1 2 0,1-1 0,-1 1 0,-1 0 0,0 0 0,1-2 0,-1 2 0,1-2 0,0 3 0,-1-1 0,1 0 0,0 0 0,0 0 0,0-1 0,0 0 0,0-1 0,1 1 0,0-2 0,0 3 0,-2-2 0,1 2 0,-1 0 0,1-1 0,-1 1 0,1 0 0,0-2 0,0 2 0,0-2 0,-1 1 0,0 0 0,1 0 0,-1 1 0,1-1 0,0 1 0,-1-1 0,1 1 0,-1 0 0,0-1 0,0 1 0,0 0 0,0-1 0,0 1 0,0 0 0,0-1 0,0 0 0,0 0 0,0-1 0,0 1 0,0 0 0,0 1 0,0-1 0,0 1 0,0-1 0,0 0 0,1-1 0,0 0 0,0-1 0,-1 2 0,0-1 0,0 1 0,0 0 0,0 0 0,1 0 0,-1 1 0,1-1 0,0-1 0,-1 0 0,1 0 0,0 1 0,0-1 0,0 0 0,-1 1 0,0-1 0,1 2 0,-1 0 0,1-1 0,-1 1 0,0 0 0,0-2 0,1 2 0,-1-3 0,1 3 0,0-3 0,0 3 0,0-3 0,-1 3 0,0-3 0,1 3 0,-1-2 0,1 2 0,0-1 0,-1 0 0,2-1 0,-1 1 0,0-1 0,0 1 0,-1 0 0,1 0 0,-1 1 0,0-1 0,0 0 0,1 0 0,-1 0 0,1 1 0,0-1 0,0 1 0,0-1 0,-1-1 0,1 1 0,-1-1 0,1 3 0,-1-3 0,0 2 0,0-1 0,1-1 0,-1 0 0,1 1 0,0 1 0,0-1 0,0 1 0,-1 0 0,0-1 0,0 1 0,0 0 0,0-1 0,0 1 0,1 0 0,-1-1 0,1 1 0,-1-1 0,0 1 0,0 0 0,0-1 0,0 1 0,0-1 0,0 0 0,0-1 0,0 1 0,1-1 0,-1 1 0,1 0 0,-1 0 0,1 1 0,0 0 0,0-1 0,-1 1 0,0 0 0,0-2 0,1 2 0,-1-3 0,1 3 0,-1-2 0,0 2 0,0-2 0,0 2 0,0-3 0,0 3 0,0-2 0,0 2 0,0 0 0,0-1 0,0 1 0,0 0 0,0-1 0,0 1 0,0 0 0,0-1 0,0 1 0,0 0 0,0-1 0,0 1 0,0 0 0,0-1 0,0 1 0,0 0 0,0-2 0,0 2 0,0-3 0,0 3 0,0-2 0,0 2 0,0-1 0,0 1 0,0 0 0,0-1 0,0 1 0,0 0 0,0-1 0,0 1 0,0 0 0,0-1 0,0 1 0,0 0 0,0-1 0,0 1 0,0 0 0,0-1 0,0 1 0,0-1 0,0 1 0,0 0 0,0-1 0,0 1 0,0-1 0,0 0 0,0 0 0,0 0 0,0 1 0,0 0 0,0-1 0,0 1 0,0 0 0,0-1 0,0 3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4:36:22.260"/>
    </inkml:context>
    <inkml:brush xml:id="br0">
      <inkml:brushProperty name="width" value="0.10583" units="cm"/>
      <inkml:brushProperty name="height" value="0.10583" units="cm"/>
      <inkml:brushProperty name="color" value="#0E2841"/>
      <inkml:brushProperty name="transparency" value="170"/>
    </inkml:brush>
  </inkml:definitions>
  <inkml:trace contextRef="#ctx0" brushRef="#br0">0 1743 24575,'3'-5'0,"-1"0"0,0 2 0,0-4 0,0 4 0,-1-4 0,0 5 0,1-3 0,-1 3 0,0-2 0,-1 2 0,1 0 0,0-2 0,0 2 0,0-2 0,0 2 0,0 0 0,0-1 0,-1 1 0,1-2 0,0 2 0,0-2 0,0 2 0,-1 0 0,1 0 0,0 0 0,1 1 0,-1-1 0,0-1 0,0 1 0,0 1 0,0-1 0,0 0 0,0 0 0,-1 0 0,1-1 0,-1 1 0,0 0 0,1 0 0,-1 0 0,1 1 0,-1-1 0,0-1 0,0 1 0,0-1 0,0 0 0,0 1 0,0-2 0,0 2 0,0-1 0,0 1 0,0 0 0,0-1 0,0 1 0,0 0 0,0-1 0,0 1 0,0 0 0,0-1 0,0 0 0,0 0 0,0 0 0,0 0 0,0-1 0,1 0 0,0 1 0,0 1 0,-1-1 0,0 1 0,0-1 0,1 1 0,-1-1 0,1 0 0,-1 0 0,1 0 0,-1 1 0,1 0 0,0-1 0,0 1 0,1 1 0,-2-1 0,2 0 0,-2 0 0,2-1 0,-1 0 0,1 0 0,-1-1 0,1 2 0,1-2 0,-2 2 0,1 0 0,-2-1 0,2 1 0,-1 0 0,1-1 0,-1 1 0,1-1 0,0 1 0,1 0 0,-3-1 0,3 2 0,-2-1 0,1 1 0,-1-1 0,0-1 0,1 2 0,0-3 0,0 2 0,0 1 0,0-1 0,0 1 0,-1-1 0,1 1 0,1-1 0,-1 0 0,0 0 0,1 1 0,-1-1 0,0 0 0,1 0 0,-1 2 0,0-2 0,1 2 0,0-4 0,0 4 0,1-3 0,0 1 0,0 0 0,0 0 0,0-1 0,-1 2 0,0 0 0,0 1 0,-1-1 0,0 0 0,2-2 0,2 1 0,2-1 0,-1 0 0,1 0 0,-1 0 0,-2 2 0,2-2 0,-2 2 0,2-2 0,-3 0 0,3 1 0,-3-1 0,0 2 0,-1-1 0,-1 2 0,1-2 0,-1 0 0,0 1 0,1 0 0,-1 0 0,0 1 0,1-3 0,0 3 0,0-2 0,1 1 0,-1 0 0,0-1 0,-1 2 0,1-1 0,-1 1 0,0-1 0,2 0 0,-1 0 0,2-1 0,-1 0 0,0 2 0,-1-2 0,1 2 0,-1-2 0,3 1 0,-1-1 0,4 2 0,-3-2 0,0 2 0,-2-2 0,-1 1 0,1-1 0,0 1 0,1-1 0,-2 0 0,2 1 0,-3 0 0,2 1 0,-2-2 0,0 2 0,2-1 0,-2 0 0,2 0 0,-1-1 0,1 1 0,-1 0 0,1 0 0,-2 1 0,0 0 0,1-2 0,0 2 0,1-1 0,-1 1 0,2-1 0,-2 1 0,2-1 0,-1 0 0,0 1 0,-1-2 0,0 2 0,-1 0 0,1 0 0,0 0 0,1-1 0,3 1 0,6-1 0,-2 0 0,2 0 0,-6 0 0,0 1 0,-3-1 0,3 0 0,-1-1 0,-2 1 0,3 0 0,-3 0 0,0 1 0,1-1 0,-1 1 0,0 0 0,0-1 0,0 0 0,3-1 0,1 1 0,0 0 0,-1 0 0,-2 1 0,0-3 0,-2 3 0,2-1 0,-3 1 0,2-1 0,-1 1 0,1-1 0,-1 1 0,4-2 0,-4 2 0,4-2 0,-3 1 0,3 1 0,-2-1 0,3 1 0,-4-1 0,1 1 0,0-1 0,2 1 0,-2 0 0,2 0 0,-2 0 0,2 0 0,1 0 0,2-2 0,6-1 0,-5 1 0,5-2 0,-9 4 0,1-2 0,-4 2 0,3-1 0,-3 0 0,5 0 0,-5 0 0,4 1 0,-5-1 0,1 0 0,-1 0 0,-1 1 0,2 0 0,-2 0 0,1 0 0,-1 0 0,0 0 0,2-1 0,-1 1 0,4-3 0,-1 3 0,0-1 0,-2 1 0,-1 0 0,1 0 0,-1 0 0,4 0 0,-1 0 0,5-2 0,-1 2 0,-2-3 0,-1 3 0,-2-1 0,-2 0 0,1 1 0,-2-2 0,1 2 0,3-1 0,2 1 0,2-1 0,-2 1 0,6 0 0,-5 0 0,4 0 0,-6 0 0,-2 0 0,-1 0 0,-1 0 0,-1 0 0,2 0 0,-2 0 0,2 0 0,-1 0 0,5-1 0,1 0 0,3-2 0,-2 3 0,-2-2 0,2 2 0,-5 0 0,2 0 0,1 0 0,-3 0 0,2 0 0,0 0 0,-2 0 0,2 0 0,-3-1 0,-1 1 0,2-1 0,-1 1 0,1 0 0,-2 0 0,-1 0 0,1 0 0,0 0 0,0 0 0,0 0 0,-1 0 0,1 0 0,-1 0 0,0-1 0,1 2 0,1-3 0,2 1 0,1-1 0,2 0 0,-1-1 0,0 2 0,-1-1 0,-2 1 0,-1 1 0,-1 0 0,-2-1 0,1 1 0,0-1 0,0 1 0,0 0 0,1 0 0,0-1 0,0 0 0,1 0 0,-1 0 0,1 1 0,-1-1 0,1 1 0,0-1 0,0 1 0,3-1 0,1 1 0,0 0 0,-1 0 0,-3 0 0,-1 0 0,0 0 0,0 0 0,1 0 0,0 0 0,1 0 0,0 0 0,-2 0 0,1 0 0,-1 0 0,-1 0 0,3 0 0,-1 0 0,3 0 0,-2 0 0,1 0 0,-2 0 0,-1 0 0,1 0 0,0 0 0,1 0 0,0 0 0,-1 0 0,1 0 0,-2 0 0,2 0 0,-3 0 0,3 0 0,-3-1 0,5 2 0,-3-3 0,3 3 0,-4-2 0,1 1 0,0 0 0,-1 0 0,0 0 0,1 0 0,-1 0 0,4 0 0,-1 0 0,1-1 0,0 1 0,-2-1 0,1 1 0,-1-1 0,-2 1 0,2-1 0,0 1 0,2 0 0,-2 0 0,2 0 0,-3 0 0,0 0 0,-1 0 0,0-1 0,0 0 0,-1 0 0,1 0 0,1 1 0,3-1 0,-1 1 0,1 0 0,-4-1 0,2 1 0,1-1 0,-1 0 0,2 0 0,-2 0 0,0 0 0,2 1 0,1-1 0,4 1 0,-1 0 0,1 0 0,-1 0 0,-1 0 0,0 0 0,1 0 0,-4 0 0,0 0 0,-2 0 0,-1 0 0,-1 0 0,1 0 0,-2 0 0,3 0 0,-3 0 0,3 0 0,-3 0 0,2 0 0,-1-1 0,1 1 0,3-1 0,0 1 0,4 0 0,-1-2 0,-2 2 0,-1-2 0,-2 2 0,0 0 0,-1 0 0,2 0 0,5-2 0,3-1 0,13 0 0,1-3 0,6 3 0,-6-1 0,-9 1 0,-8 3 0,-7 0 0,-2 0 0,0 0 0,1 0 0,0 0 0,0 0 0,1 0 0,-1 0 0,1-1 0,0 1 0,0-1 0,1 1 0,0-1 0,2-1 0,-2 0 0,2 1 0,-3 1 0,-1 0 0,0 0 0,-1 0 0,0-1 0,2 1 0,-1-1 0,5 1 0,-1 0 0,4 0 0,-1 0 0,0 0 0,-3 0 0,0 0 0,-5 0 0,2 0 0,-2 0 0,1 0 0,0 0 0,-1 0 0,3 0 0,-2 0 0,1 0 0,-1 1 0,0-1 0,-1 1 0,2-1 0,-1 0 0,2 0 0,2 0 0,-2 0 0,3 0 0,-4 0 0,0 0 0,-1 0 0,1 0 0,-2 0 0,3 0 0,-2 0 0,2 0 0,0 0 0,2 0 0,1 0 0,-1 0 0,3 0 0,-6 0 0,3 0 0,-1 0 0,0 0 0,1 0 0,0 0 0,6 0 0,-2-2 0,5 2 0,-8-2 0,-2 2 0,0 0 0,-2 0 0,6 0 0,-5 0 0,5 0 0,3 0 0,-4 0 0,3 0 0,-8 0 0,0 0 0,-1 0 0,3 2 0,-1-2 0,2 2 0,-2-3 0,2 2 0,-2-2 0,1 3 0,-1-2 0,-3 0 0,3 0 0,-3 0 0,3 0 0,-2 0 0,2 0 0,0 0 0,-1 0 0,0 0 0,-1 0 0,0 0 0,-1 0 0,0 0 0,2 0 0,-1 0 0,4 0 0,1 0 0,-1 0 0,0 0 0,-2 0 0,0-1 0,-1 2 0,1-2 0,0 2 0,-1-1 0,0 0 0,-1 0 0,0 0 0,-1 0 0,0 0 0,2 0 0,2 0 0,-1 0 0,5-2 0,-5 2 0,1-2 0,-3 2 0,0 0 0,-1 1 0,0 0 0,1 0 0,3-1 0,0 0 0,10 0 0,-5 0 0,5 0 0,-8 0 0,-1 0 0,-2 0 0,-1 0 0,0 0 0,3 0 0,-1 0 0,10 0 0,-7 0 0,3 0 0,-8 0 0,-1 0 0,0 0 0,-1 0 0,0 0 0,2 0 0,-1 0 0,4 0 0,-2 0 0,2 0 0,-2 0 0,-2 0 0,1 0 0,-1 0 0,1 0 0,0 0 0,3 0 0,-2 0 0,4 0 0,-2 0 0,1 0 0,-1 0 0,0 0 0,-2 0 0,3 0 0,-4 0 0,1 0 0,0 0 0,-2 0 0,2 0 0,-3 0 0,3 0 0,1 0 0,1 0 0,8 0 0,-7 0 0,4 0 0,-10 0 0,2 0 0,-2 0 0,0 0 0,4 0 0,-1 0 0,2 0 0,0 0 0,1 0 0,2 0 0,-2 0 0,-2 0 0,-3 0 0,0 0 0,0 0 0,0 0 0,1 0 0,4 0 0,1-2 0,0 2 0,1-2 0,-5 2 0,2 0 0,-4 0 0,-1 0 0,2 0 0,-1 0 0,2 0 0,-1 0 0,2 0 0,-1 0 0,4 0 0,-3 0 0,3 0 0,-4 0 0,4 0 0,-1 0 0,2 0 0,-2 0 0,-1 0 0,-2 0 0,-1 0 0,0 0 0,0 0 0,-1 0 0,1 0 0,-2 0 0,6 0 0,-4 0 0,5 0 0,-6 0 0,2 0 0,0 0 0,-2 0 0,2 0 0,-3 0 0,2 0 0,-2 0 0,4 0 0,-2 0 0,6 0 0,-5 0 0,5 0 0,-5-1 0,2 1 0,-3-1 0,-1 0 0,0 1 0,-1-1 0,0 1 0,2 0 0,2 0 0,-1 0 0,5 0 0,-2 0 0,-1 0 0,1 0 0,-5 0 0,1 0 0,-2 0 0,0 1 0,1-1 0,0 1 0,1-1 0,-1 0 0,2 0 0,-2 0 0,2 0 0,2 0 0,-2 0 0,5 0 0,-6 0 0,3 1 0,-4-1 0,1 1 0,0-1 0,0 0 0,0 0 0,4 0 0,-2 0 0,2 0 0,-4 0 0,-2 0 0,0 0 0,1 0 0,-1 0 0,1 0 0,3 0 0,0 0 0,1 0 0,0 0 0,-2 0 0,1 0 0,-2 0 0,-2 0 0,1 0 0,2 0 0,-1 0 0,5 0 0,-5 0 0,2-1 0,-1 1 0,-3-1 0,2 1 0,-2-1 0,0 1 0,4-1 0,-1 1 0,4-2 0,-1 2 0,0-2 0,2 2 0,-5-1 0,2 2 0,-2-2 0,-1 1 0,4 1 0,-3-1 0,1 1 0,-2-2 0,3 1 0,-3-1 0,3 1 0,-5 0 0,3 0 0,-3 0 0,5 1 0,0 0 0,1 0 0,1-1 0,-1 0 0,0 0 0,-1 0 0,-2 0 0,-1 0 0,0 0 0,-1 0 0,1 0 0,2 0 0,-1 0 0,3-1 0,-5 1 0,1-1 0,-2 1 0,1 0 0,0-1 0,1 1 0,-1-2 0,1 2 0,-1-1 0,1 1 0,-1-1 0,0 1 0,1 0 0,-1-1 0,4 1 0,-1-2 0,3 1 0,-1-1 0,0 2 0,-2-2 0,-3 2 0,0 0 0,-1 0 0,2 0 0,-1-1 0,2 1 0,-1-2 0,1 1 0,2 0 0,-2 0 0,1 1 0,-3-1 0,0 1 0,0 0 0,-1 0 0,0 0 0,1 0 0,-1-1 0,0 1 0,1-1 0,-1 1 0,0 0 0,2-1 0,-1 0 0,2 0 0,7-1 0,-3 1 0,4-1 0,-6 2 0,-4 0 0,-1 0 0,1 0 0,-1 0 0,0-1 0,2 1 0,-1-2 0,1 1 0,-1 1 0,0-1 0,-1 1 0,1 0 0,1 0 0,3 0 0,-2 0 0,3 0 0,-5 0 0,1 0 0,-2 0 0,0 0 0,1 0 0,0 0 0,3 0 0,2 0 0,0 0 0,1 0 0,-4 0 0,2 0 0,-4 0 0,2 0 0,-1 0 0,1 0 0,0 0 0,-1 0 0,0 0 0,1 0 0,-2 0 0,4 0 0,6 0 0,-1 0 0,3 0 0,-4 0 0,-5 0 0,1 0 0,-4 0 0,1 0 0,-1 0 0,0-1 0,0 1 0,-1-1 0,0 1 0,1 0 0,-1 0 0,1 0 0,3 0 0,0 0 0,1 0 0,-4 0 0,1-1 0,-2 0 0,2 0 0,-2 1 0,3-1 0,-3 1 0,2-1 0,-2 0 0,0 1 0,1-1 0,-1 1 0,0-1 0,2 0 0,-1-1 0,1 2 0,-1-1 0,0 0 0,-1 1 0,0-1 0,1 1 0,-1 0 0,0 0 0,2 0 0,-2 0 0,3 0 0,-3 0 0,3 0 0,-2 0 0,2 0 0,0 0 0,-1 0 0,1 0 0,0-1 0,-2 0 0,2 0 0,-3 1 0,3-1 0,-3 1 0,3-1 0,-3 1 0,3 0 0,1-2 0,-2 2 0,5-1 0,-4 1 0,2 0 0,-2 0 0,-1 0 0,-1-1 0,0 0 0,-2 0 0,2 1 0,-1-1 0,1 1 0,1-1 0,1 0 0,-1 1 0,0-1 0,0-1 0,-1 2 0,1-1 0,-1 0 0,4-1 0,-1-1 0,2 2 0,-2-2 0,-1 3 0,-3-2 0,2 1 0,-2 0 0,0 0 0,2 1 0,-2-2 0,5 2 0,-3-2 0,2 1 0,-3-1 0,0 2 0,0-2 0,-1 2 0,1-1 0,4-1 0,-2 2 0,2-3 0,-2 2 0,-2-1 0,1 1 0,-2 1 0,0 0 0,1-1 0,-1 1 0,1-1 0,1 1 0,1-1 0,-2 1 0,1-2 0,-2 1 0,0 0 0,1 1 0,-1 0 0,1-1 0,0 1 0,1-2 0,-1 2 0,0-2 0,0 1 0,-1 0 0,0 0 0,1 1 0,0-1 0,0 0 0,0 1 0,-1-2 0,1 1 0,-1 0 0,0 0 0,2 1 0,-1-2 0,1 1 0,-1-1 0,0 0 0,-1 2 0,2-1 0,-2 0 0,3 0 0,-2-1 0,4 0 0,-1 0 0,1-1 0,-3 2 0,0-1 0,-1 2 0,0-2 0,-1 1 0,0-1 0,1 2 0,-1-2 0,0 2 0,1-2 0,-1 1 0,0-1 0,1 1 0,-1 0 0,0-1 0,0 0 0,1 1 0,-2-1 0,3 1 0,-2-2 0,0 1 0,1 1 0,-1-2 0,0 2 0,2-1 0,-2 1 0,3-2 0,-3 2 0,2 0 0,-2-1 0,0 0 0,2 1 0,-2-1 0,3 2 0,-3-2 0,2 1 0,-2-1 0,0 1 0,1 0 0,-1-1 0,0 1 0,0-1 0,1 1 0,-2 0 0,4-1 0,-3 0 0,3 0 0,-3 0 0,3-1 0,-2 1 0,2 0 0,-1-1 0,-1 1 0,-1-1 0,2 2 0,-2-1 0,2 1 0,-1-1 0,0 0 0,0 2 0,-2-2 0,2 1 0,-2-1 0,1 0 0,0 2 0,1-2 0,-1 1 0,1-1 0,-2 0 0,1 2 0,-1-1 0,0 0 0,2 1 0,-3-2 0,2 1 0,-1-1 0,2 2 0,-1-3 0,1 1 0,0 0 0,0 0 0,-2 1 0,2-1 0,-2 0 0,1 2 0,1-1 0,-2 0 0,1 0 0,-1-1 0,0 0 0,2 2 0,-2-2 0,1 0 0,1 0 0,-1 1 0,0 0 0,-1 0 0,2-1 0,-2 0 0,1 1 0,1-2 0,0 1 0,-1-1 0,1 0 0,0 1 0,-2 0 0,3-1 0,-2 2 0,1-1 0,-1 1 0,0-2 0,1 1 0,-1 0 0,0-1 0,1 1 0,-1 0 0,0-1 0,1 1 0,-1-1 0,0 1 0,1 0 0,-2-1 0,1 1 0,-1 1 0,1-1 0,0 0 0,-2 0 0,2 0 0,-1 0 0,2-1 0,-1 2 0,0-2 0,0 1 0,-1 1 0,0 0 0,-1-1 0,2 0 0,-1 0 0,2 0 0,-1-1 0,0 1 0,0 0 0,0-1 0,-2 1 0,2-1 0,-1 1 0,2 0 0,-1-1 0,0 1 0,0 0 0,0 0 0,-2 0 0,1 1 0,0-1 0,0-1 0,1 1 0,0 0 0,-1-1 0,1 1 0,0 0 0,0-1 0,-2 1 0,2 0 0,-2-1 0,2 2 0,-1-1 0,0 0 0,0 0 0,-1 0 0,1-1 0,0 2 0,-1-1 0,1 1 0,0-1 0,0 0 0,0 1 0,0-1 0,0-1 0,1 1 0,0 0 0,-1-1 0,0 2 0,-1-1 0,1 1 0,0-3 0,-1 2 0,2-2 0,-1 2 0,0 0 0,0-1 0,-1 1 0,2-1 0,-2 1 0,2 0 0,-1-1 0,0 1 0,-1 0 0,1-1 0,-1 1 0,1 0 0,0-2 0,0 2 0,1-2 0,-1 1 0,0 0 0,-1 0 0,1 1 0,0-2 0,0 1 0,1-2 0,0 1 0,-2 0 0,2 0 0,-1 2 0,1-1 0,-1 1 0,-1 0 0,0 0 0,1-2 0,-1 2 0,1-2 0,0 3 0,-1-1 0,1 0 0,0 0 0,0 0 0,0-1 0,0 0 0,0-1 0,1 1 0,0-2 0,0 3 0,-2-2 0,1 2 0,-1 0 0,1-1 0,-1 1 0,1 0 0,0-2 0,0 2 0,0-2 0,-1 1 0,0 0 0,1 0 0,-1 1 0,1-1 0,0 1 0,-1-1 0,1 1 0,-1 0 0,0-1 0,0 1 0,0 0 0,0-1 0,0 1 0,0 0 0,0-1 0,0 0 0,0 0 0,0-1 0,0 1 0,0 0 0,0 1 0,0-1 0,0 1 0,0-1 0,0 0 0,1-1 0,0 0 0,0-1 0,-1 2 0,0-1 0,0 1 0,0 0 0,0 0 0,1 0 0,-1 1 0,1-1 0,0-1 0,-1 0 0,1 0 0,0 1 0,0-1 0,0 0 0,-1 1 0,0-1 0,1 2 0,-1 0 0,1-1 0,-1 1 0,0 0 0,0-2 0,1 2 0,-1-3 0,1 3 0,0-3 0,0 3 0,0-3 0,-1 3 0,0-3 0,1 3 0,-1-2 0,1 2 0,0-1 0,-1 0 0,2-1 0,-1 1 0,0-1 0,0 1 0,-1 0 0,1 0 0,-1 1 0,0-1 0,0 0 0,1 0 0,-1 0 0,1 1 0,0-1 0,0 1 0,0-1 0,-1-1 0,1 1 0,-1-1 0,1 3 0,-1-3 0,0 2 0,0-1 0,1-1 0,-1 0 0,1 1 0,0 1 0,0-1 0,0 1 0,-1 0 0,0-1 0,0 1 0,0 0 0,0-1 0,0 1 0,1 0 0,-1-1 0,1 1 0,-1-1 0,0 1 0,0 0 0,0-1 0,0 1 0,0-1 0,0 0 0,0-1 0,0 1 0,1-1 0,-1 1 0,1 0 0,-1 0 0,1 1 0,0 0 0,0-1 0,-1 1 0,0 0 0,0-2 0,1 2 0,-1-3 0,1 3 0,-1-2 0,0 2 0,0-2 0,0 2 0,0-3 0,0 3 0,0-2 0,0 2 0,0 0 0,0-1 0,0 1 0,0 0 0,0-1 0,0 1 0,0 0 0,0-1 0,0 1 0,0 0 0,0-1 0,0 1 0,0 0 0,0-1 0,0 1 0,0 0 0,0-2 0,0 2 0,0-3 0,0 3 0,0-2 0,0 2 0,0-1 0,0 1 0,0 0 0,0-1 0,0 1 0,0 0 0,0-1 0,0 1 0,0 0 0,0-1 0,0 1 0,0 0 0,0-1 0,0 1 0,0 0 0,0-1 0,0 1 0,0-1 0,0 1 0,0 0 0,0-1 0,0 1 0,0-1 0,0 0 0,0 0 0,0 0 0,0 1 0,0 0 0,0-1 0,0 1 0,0 0 0,0-1 0,0 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4:38:43.3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3097 57 24575,'-11'0'0,"0"3"0,-6 1 0,-13-1 0,3 1 0,-4-4 0,-3 0 0,21 0 0,-13 0 0,18 0 0,-1 0 0,-8 0 0,-1 0 0,-6 0 0,0 0 0,-1 0 0,7 0 0,4 0 0,3 0 0,3 0 0,-3 2 0,0-1 0,-6 1 0,4-2 0,-4 0 0,1 0 0,3 0 0,-10 0 0,11 0 0,-3 0 0,5 0 0,4 0 0,-5 0 0,5 0 0,-4 0 0,1 0 0,-8 0 0,5 0 0,-5 0 0,1 0 0,6 0 0,-5 0 0,9 0 0,-5 0 0,5 0 0,-4 0 0,4 0 0,-11 0 0,7 0 0,-12 0 0,3 0 0,-17 0 0,9 0 0,-21 0 0,21 0 0,-10 0 0,13 0 0,0 0 0,0 0 0,-1 0 0,7 0 0,1 0 0,9 0 0,-3 0 0,5 0 0,-15 0 0,4 0 0,-24 0 0,2 0 0,-13 0 0,1 0 0,0 0 0,12 0 0,9 0 0,13 0 0,6 0 0,0 2 0,0-1 0,2 1 0,-1 1 0,-5-3 0,3 3 0,-11 0 0,-7-2 0,3 6 0,-10-6 0,13 6 0,0-6 0,6 3 0,1-4 0,8 2 0,-1-1 0,4 1 0,-11-2 0,7 3 0,-12-3 0,3 6 0,-5-5 0,0 6 0,0-6 0,-1 3 0,7-4 0,-4 2 0,12-1 0,-3 1 0,8 1 0,-3-3 0,-1 5 0,-2-4 0,-17 1 0,12 1 0,-19 1 0,17-1 0,-6 4 0,0-2 0,-1 3 0,-11 2 0,9-5 0,-3 0 0,7-1 0,-12 5 0,-6 2 0,-27 5 0,14-8 0,-9 4 0,24-10 0,9 8 0,15-9 0,7 4 0,3-5 0,2 3 0,-2-3 0,2 5 0,-5-2 0,1 3 0,-3-1 0,-4 5 0,-5 2 0,-5 4 0,0 0 0,0 0 0,5-2 0,-3 1 0,3-1 0,-11 12 0,4-8 0,-11 18 0,11-21 0,2 8 0,9-16 0,7 1 0,3 0 0,-1 0 0,-2 3 0,2 0 0,-2 0 0,5 0 0,-3 6 0,3-5 0,-5 11 0,4-11 0,1 5 0,3 5 0,0-9 0,0 15 0,0-16 0,0 11 0,0-5 0,0 1 0,2-3 0,-1-5 0,4 0 0,-1 6 0,6 1 0,-1 6 0,4-5 0,-6-3 0,6 1 0,-6-4 0,5 3 0,-6-5 0,5 0 0,2 5 0,5-5 0,-1 2 0,6-2 0,-5-3 0,6 4 0,12-2 0,-9-2 0,10 2 0,-1 0 0,3 1 0,24 10 0,-9-6 0,9 6 0,-30-12 0,2 1 0,-17-3 0,0 0 0,-1-3 0,-6 1 0,6-5 0,-5 3 0,11 0 0,-5-2 0,18 3 0,3 1 0,24-3 0,-9 9 0,9-4 0,-12 0 0,-12-1 0,-3-6 0,-12 0 0,23 0 0,-5 5 0,20-3 0,-11 9 0,-12-10 0,9 5 0,-21-6 0,21-6 0,-9 5 0,24-12 0,3 12 0,12-6 0,0 7 0,0 0 0,-12 0 0,-15-4 0,-3 3 0,-27-2 0,14 3 0,-5 0 0,9-6 0,12 4 0,35-9 0,-26 10 0,13-5 0,-36 6 0,-19 0 0,16 0 0,-12 0 0,14 0 0,-12 0 0,0 0 0,11 0 0,-8 0 0,43 0 0,23 0 0,6 0 0,-41 0 0,-2 0 0,34 0 0,-9-7 0,9-2 0,-24 1 0,-3 1 0,-30 7 0,2 0 0,-23 0 0,5 0 0,0 0 0,25-7 0,0 5 0,33-12 0,3 5-605,15-8 605,-41 11 0,1 2 0,40-4 0,-3 8 0,-24 0 0,-3 0 0,-24 0 0,9 0 0,-21 0 0,9 0 0,-12-3 0,12 2 0,15-10 0,38 3 0,-5-8 0,-8 7 605,-16-3-605,-21 5 0,24-1 0,-20-1 0,5 8 0,-24-2 0,0-1 0,0 3 0,0-6 0,12 6 0,3-8 0,11 4 0,-17-2 0,-5 1 0,-20 6 0,2-3 0,-1 1 0,8 1 0,1-5 0,42-3 0,-15 4 0,18-7 0,-33 11 0,5-13 0,-14 11 0,9-11 0,-13 11 0,-6-3 0,0 3 0,0-2 0,-3 5 0,0-5 0,0 2 0,1-3 0,2-2 0,-3 2 0,3-2 0,-3 2 0,1 1 0,1-3 0,-4 2 0,2-2 0,-3 2 0,1 1 0,-3-3 0,2 1 0,-2-3 0,2 1 0,3-2 0,-2 0 0,2 3 0,-5 0 0,2 2 0,-2 1 0,0-1 0,2-2 0,-2 2 0,2-4 0,1 4 0,-1-2 0,1 2 0,-3-2 0,2 2 0,-2 0 0,0 1 0,-1 2 0,-2-2 0,3-1 0,-3 1 0,3-1 0,-3-2 0,0 2 0,0-2 0,0 2 0,0 1 0,0-1 0,0 1 0,0-1 0,-3 1 0,2-3 0,-1 2 0,2-2 0,-2 2 0,1-2 0,-4 2 0,4-2 0,-4 2 0,5 1 0,-5-1 0,2-2 0,-3 0 0,-4-6 0,3 5 0,-3-4 0,4 7 0,3-2 0,-4 2 0,3 1 0,-2-1 0,-1 1 0,3-1 0,-4-2 0,3 2 0,-3-2 0,2 3 0,-5-1 0,5 1 0,-2-1 0,0 0 0,-3-2 0,2 2 0,-10-3 0,9 3 0,-13-1 0,11 1 0,-3-1 0,5 2 0,1 1 0,-2 0 0,0 0 0,3 1 0,-3 1 0,3-1 0,-3 3 0,-6-6 0,-12 1 0,2-3 0,-8 4 0,19-2 0,0 5 0,10-4 0,-2 4 0,2-1 0,-8-2 0,-2 0 0,-8-1 0,0-2 0,0 6 0,-13-8 0,10 8 0,-9-9 0,18 10 0,-5-8 0,11 7 0,-5-2 0,6 3 0,2-3 0,-1 3 0,-5-3 0,-3 0 0,-18-4 0,8-1 0,-20 1 0,9-2 0,6 7 0,4-3 0,20 2 0,1 3 0,3-3 0,-1 3 0,1-2 0,-1 1 0,-2-4 0,-6 1 0,-5 0 0,-5-3 0,-12 1 0,9-3 0,-9-1 0,17 5 0,5-1 0,6 6 0,2-5 0,-2 4 0,2-4 0,-4 5 0,1-5 0,-2 4 0,-6-5 0,7 5 0,-6-5 0,10 3 0,-10-4 0,6 4 0,-13-1 0,4 1 0,-5 2 0,6-5 0,1 3 0,6 0 0,-5-2 0,4 4 0,-2-4 0,-2 5 0,-36-11 0,19 6 0,-27-4 0,42 6 0,3 3 0,7-3 0,3 2 0,-1-1 0,-2 2 0,-1 0 0,-2-2 0,-5 1 0,-15-2 0,-8-2 0,-12 3 0,-12-3 0,-3 5 0,-12 0 0,12 0 0,15 0 0,14 0 0,19 0 0,1-3 0,9 3 0,0-3 0,2 3 0,3-2 0,-2 1 0,0-1 0,-2 2 0,-3 0 0,1 0 0,-7 0 0,3 0 0,-4 0 0,6 0 0,0 0 0,-6 0 0,-1 0 0,-6 0 0,-1 0 0,1 0 0,0 0 0,0 0 0,5 0 0,-39 7 0,19-5 0,-16 6 0,29-8 0,20 0 0,1-2 0,2 3 0,-2-2 0,2 3 0,-5-2 0,2 0 0,-2 0 0,2 2 0,0-3 0,1 2 0,-1-3 0,1 2 0,2 2 0,-2-1 0,2 1 0,-3-2 0,1 0 0,2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14:41:26.3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5304 41 24575,'-19'0'0,"0"2"0,-10 0 0,-23 1 0,6-1 0,-6-2 0,-8 0 0,38 0 0,-22 0 0,30 0 0,-1 0 0,-13 0 0,-4 0 0,-9 0 0,-1 0 0,1 0 0,9 0 0,8 0 0,6 0 0,3 0 0,-4 2 0,0-1 0,-10 0 0,8-1 0,-8 0 0,0 0 0,8 0 0,-18 0 0,17 0 0,-2 0 0,6 0 0,7 0 0,-6 0 0,6 0 0,-7 0 0,3 0 0,-13 0 0,6 0 0,-7 0 0,2 0 0,10 0 0,-9 0 0,15 0 0,-6 0 0,6 0 0,-7 0 0,8 0 0,-18 0 0,11 0 0,-22 0 0,7 0 0,-30 0 0,16 0 0,-37 0 0,37 0 0,-16 0 0,20 0 0,1 0 0,-1 0 0,1 0 0,9 0 0,4 0 0,13 0 0,-3 0 0,8 0 0,-27 0 0,8 0 0,-41 0 0,3 0 0,-21 0 0,0 0 0,1 0 0,20 0 0,15 0 0,23 0 0,10 0 0,0 2 0,0-2 0,5 2 0,-4 0 0,-7-2 0,4 2 0,-18 1 0,-13-3 0,5 5 0,-15-4 0,21 4 0,-1-4 0,11 1 0,2-2 0,14 2 0,-2-2 0,6 2 0,-17-2 0,11 2 0,-22-2 0,8 5 0,-11-5 0,1 5 0,-1-4 0,1 1 0,9-2 0,-5 2 0,20-1 0,-5 0 0,13 1 0,-5-1 0,-1 2 0,-4-3 0,-30 2 0,23 0 0,-34 1 0,29-1 0,-11 3 0,1-1 0,-1 1 0,-20 2 0,16-3 0,-6 0 0,13-1 0,-21 3 0,-10 2 0,-46 4 0,23-7 0,-15 4 0,41-8 0,15 6 0,28-6 0,10 3 0,4-4 0,5 1 0,-3 0 0,2 2 0,-7 0 0,2 0 0,-7 1 0,-6 4 0,-8 0 0,-9 3 0,-1 1 0,1-1 0,9-1 0,-7 1 0,8-1 0,-21 8 0,8-4 0,-19 11 0,18-14 0,3 5 0,18-11 0,10 1 0,4 0 0,1 0 0,-5 2 0,4-1 0,-4 1 0,9 0 0,-6 4 0,6-3 0,-9 7 0,9-7 0,-2 3 0,7 3 0,0-5 0,0 10 0,0-11 0,0 7 0,0-3 0,0 0 0,5-1 0,-4-4 0,7 0 0,-1 4 0,11 1 0,-3 4 0,7-4 0,-9-1 0,8 0 0,-10-3 0,11 3 0,-12-4 0,8-1 0,5 5 0,8-5 0,-2 3 0,10-2 0,-8-3 0,11 4 0,20-2 0,-16-1 0,16 1 0,0 0 0,5 1 0,40 7 0,-14-5 0,15 5 0,-51-8 0,2 0 0,-28-2 0,1 0 0,-4-2 0,-9 0 0,10-2 0,-8 1 0,18 0 0,-8-1 0,31 1 0,5 2 0,41-3 0,-16 7 0,16-3 0,-20 0 0,-21-1 0,-6-4 0,-19 0 0,38 0 0,-9 5 0,35-4 0,-19 7 0,-20-7 0,16 3 0,-37-4 0,36-4 0,-15 3 0,41-8 0,5 7 0,21-3 0,-1 5 0,1 0 0,-21 0 0,-26-2 0,-5 1 0,-45-1 0,22 2 0,-7 0 0,15-4 0,20 2 0,60-6 0,-45 7 0,24-3 0,-64 4 0,-31 0 0,29 0 0,-24 0 0,26 0 0,-21 0 0,1 0 0,17 0 0,-13 0 0,75 0 0,39 0 0,9 0 0,-71 0 0,-1 0 0,57 0 0,-15-5 0,15-1 0,-41 0 0,-6 1 0,-50 5 0,3 0 0,-39 0 0,8 0 0,-1 0 0,45-5 0,-1 4 0,56-9 0,6 3-605,25-5 605,-70 8 0,1 1 0,70-3 0,-6 6 0,-41 0 0,-6 0 0,-40 0 0,16 0 0,-37 0 0,16 0 0,-21-2 0,21 1 0,25-6 0,65 1 0,-9-6 0,-11 6 605,-29-3-605,-36 4 0,40 0 0,-35-2 0,11 7 0,-42-3 0,0 1 0,1 1 0,-1-4 0,21 4 0,5-5 0,18 2 0,-29-1 0,-8 1 0,-34 4 0,4-2 0,-4 0 0,15 2 0,2-5 0,72-1 0,-26 2 0,31-4 0,-56 7 0,7-9 0,-22 8 0,15-8 0,-24 7 0,-9-1 0,0 2 0,-1-1 0,-3 2 0,-1-2 0,-1 1 0,2-2 0,3-2 0,-3 2 0,3-2 0,-4 2 0,1 0 0,2-2 0,-6 2 0,2-2 0,-3 2 0,-1 0 0,-4-2 0,4 2 0,-4-3 0,4 0 0,5 0 0,-4-1 0,4 2 0,-9 0 0,3 2 0,-3 0 0,0 0 0,4-2 0,-4 2 0,4-4 0,1 4 0,-1-2 0,0 2 0,-3-1 0,2 0 0,-3 1 0,0 1 0,-1 1 0,-4-2 0,5 0 0,-4 0 0,3 0 0,-4-2 0,0 2 0,0-2 0,0 2 0,0 0 0,0 0 0,0 0 0,0 0 0,-4 0 0,3-2 0,-4 2 0,5-2 0,-4 2 0,3-1 0,-7 0 0,7 0 0,-8 1 0,8 0 0,-7 0 0,2-2 0,-3 0 0,-9-4 0,6 4 0,-6-4 0,9 6 0,4-2 0,-8 2 0,7 0 0,-4 0 0,-2 0 0,5 1 0,-6-3 0,3 1 0,-3 0 0,2 1 0,-7 0 0,8 0 0,-4 0 0,0 0 0,-5-2 0,4 2 0,-17-3 0,14 3 0,-21-1 0,18 0 0,-4 1 0,7 0 0,4 1 0,-5 0 0,0 1 0,4 0 0,-3 0 0,4 0 0,-5 2 0,-10-5 0,-21 2 0,4-3 0,-14 3 0,33-1 0,-1 3 0,17-2 0,-2 2 0,3 0 0,-13-2 0,-5 0 0,-13 0 0,-1-3 0,1 6 0,-21-7 0,15 6 0,-15-5 0,31 5 0,-8-4 0,18 4 0,-8-1 0,10 2 0,4-2 0,-3 1 0,-6 0 0,-8-2 0,-30-2 0,16-1 0,-37 1 0,16-1 0,10 5 0,8-3 0,34 2 0,1 2 0,5-2 0,-1 2 0,1-2 0,-1 2 0,-3-4 0,-12 1 0,-6 1 0,-11-3 0,-20 0 0,16-1 0,-16-2 0,30 5 0,7-1 0,12 3 0,3-2 0,-3 3 0,2-4 0,-7 4 0,4-4 0,-5 4 0,-10-5 0,12 5 0,-11-5 0,17 3 0,-17-3 0,11 3 0,-22-1 0,8 1 0,-11 1 0,11-3 0,2 2 0,10-1 0,-8 0 0,6 2 0,-2-2 0,-5 2 0,-61-6 0,32 3 0,-46-2 0,72 3 0,6 3 0,11-1 0,5 0 0,-1-1 0,-3 2 0,-2 0 0,-4-1 0,-10 0 0,-23-1 0,-15-2 0,-20 3 0,-21-3 0,-5 4 0,-21 0 0,21 0 0,25 0 0,26 0 0,31 0 0,2-1 0,14 0 0,2-1 0,3 2 0,5-1 0,-4 0 0,0-1 0,-2 2 0,-6 0 0,2 0 0,-14 0 0,8 0 0,-8 0 0,10 0 0,0 0 0,-10 0 0,-2 0 0,-11 0 0,1 0 0,-1 0 0,1 0 0,-1 0 0,11 0 0,-70 6 0,34-5 0,-27 5 0,50-6 0,35 0 0,-1-2 0,5 3 0,-4-2 0,4 3 0,-9-2 0,4 0 0,-4 0 0,5 2 0,-1-4 0,1 4 0,-1-4 0,1 2 0,3 2 0,-2-2 0,3 2 0,-5-2 0,1 0 0,3 0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7T02:59:02.957"/>
    </inkml:context>
    <inkml:brush xml:id="br0">
      <inkml:brushProperty name="width" value="0.14993" units="cm"/>
      <inkml:brushProperty name="height" value="0.14993" units="cm"/>
      <inkml:brushProperty name="color" value="#33CCFF"/>
    </inkml:brush>
  </inkml:definitions>
  <inkml:trace contextRef="#ctx0" brushRef="#br0">4695 46 24575,'-13'-4'0,"1"2"0,7-2 0,-2 4 0,6-4 0,-7 3 0,4-2 0,-5 2 0,1-2 0,-1 0 0,1 1 0,-1-2 0,-3 4 0,-1-4 0,-4 4 0,-8-2 0,6 0 0,-7 2 0,9-2 0,1 0 0,-1 1 0,4 0 0,-3 1 0,3 0 0,-13 0 0,-2 0 0,-9 0 0,1 0 0,8 0 0,-7 0 0,20 0 0,-19 0 0,22 0 0,-12 0 0,11 0 0,-31 0 0,20 0 0,-29 0 0,7 0 0,5 0 0,-32 0 0,31 0 0,-31 0 0,13 4 0,1-3 0,-67 12 0,35-10 0,24 3 0,-1 1 0,-46 0-903,-5 4 903,14-4 0,-28-2-242,51 0 242,-32-4 0,-5 9 0,14-5 0,-9 2 0,36 2 0,0-8 0,0 3 0,19-1 892,-13 0-892,31 0 253,-3 2-253,-9-5 0,3 2 0,-10 1 0,-50 9 0,24-1 0,-33 6 0,5-6 0,31-1 0,-13 0 0,19 0 0,-1 4 0,0-4 0,0 8 0,0-7 0,1 2 0,17-5 0,5 3 0,18-5 0,9 4 0,-6-4 0,11 6 0,-3-5 0,-4 7 0,15-8 0,-10 4 0,9 3 0,-2-4 0,-5 8 0,7-3 0,-4-1 0,7 4 0,-3-7 0,3 7 0,-13 5 0,11-1 0,-7 1 0,11-9 0,7-1 0,0 2 0,4 4 0,0 0 0,0 0 0,0 9 0,0-7 0,0 3 0,23 11 0,-7 2 0,26 12 0,-21-10 0,8-11 0,-16-9 0,11 0 0,-5 0 0,5 0 0,0 0 0,1 0 0,-1 0 0,64 34 0,-33-21 0,5-1 0,2 0 0,1 0 0,27 4 0,-19-9 0,22 8 0,-5-5 0,17 2 0,-7 3 0,-1-10 0,-11 3 0,-9-7 0,37 9-710,-9-4 710,-37-9 0,1 0 0,50 8 0,-52-10 0,3-1 0,0 0 0,1 1 0,-1 0 0,1-1 0,7-2 0,0 0 0,-8 2 0,1-1 0,8-3 0,2-1 0,-2 2 0,1 1 0,0-4 0,0 1 0,0-1 0,0 1 0,0 0 0,-1-1 0,-8-2 0,0-1 0,7 0 0,-1 0 0,46 2 0,-4-4 0,-5-1 0,4-1 0,-31-4 0,4 5 0,-1-9 0,-22 3 0,3-1 0,7-1-241,-8 1 1,1 2 240,9-2 0,4 0 0,14-2 0,0-2 0,-16 1 0,0-1 0,16-2 0,0-2 0,-15 2 0,-1 0 0,6 0 0,1-1 0,10-3 0,-3-2 0,-20 3 0,-2 0 0,4 0 0,-3-1 0,28-16 0,-23 12 0,-4-10 0,-18 14 693,-2-10-693,-8 6 0,1 0 0,7-6 0,-2-2 0,6-2 0,4-6 498,-4-4-498,-16 14 0,-2-8 0,-8-1 0,0 5 0,-9-8 0,1 3 0,-19 16 0,3-16 0,-4 16 0,-1-7 0,-4 9 0,5 0 0,-6-1 0,0 1 0,5 0 0,-3 4 0,3 2 0,-5-1 0,0 4 0,0-8 0,0 3 0,0 0 0,-5-3 0,3 8 0,-9-8 0,4 3 0,-5-4 0,0 0 0,0 0 0,1 4 0,1 2 0,-2 3 0,1-3 0,-6 2 0,-1-7 0,1 8 0,-13-5 0,2 3 0,-18-8 0,16 9 0,-14-9 0,25 14 0,-7-5 0,0 2 0,-2-2 0,-9-2 0,10 2 0,-8 1 0,16 1 0,-7 2 0,10-2 0,-10 3 0,-2-5 0,-35-4 0,29 4 0,-26-3 0,41 6 0,-16 1 0,7-4 0,-9 4 0,10-2 0,-8 2 0,7 1 0,-9-4 0,0 2 0,9-2 0,3 3 0,-1 2 0,7 0 0,-14 0 0,5 2 0,2-2 0,4 2 0,6 0 0,-6-1 0,3 0 0,-15 2 0,6-3 0,-27 3 0,22-3 0,-11 3 0,19-1 0,9 0 0,-9 2 0,12-2 0,-12-1 0,6 3 0,-23-6 0,21 6 0,-12-5 0,16 5 0,-9-2 0,7 0 0,-15 2 0,6-2 0,-9 2 0,0 0 0,-18 0 0,14 0 0,-14 0 0,18 0 0,9 0 0,6 0 0,-7-2 0,13 1 0,-13 0 0,12 1 0,0-2 0,-9 1 0,-1-1 0,-10 2 0,9 0 0,-7 0 0,16 0 0,-7-1 0,-7 0 0,12-1 0,-8 0 0,13 2 0,7-2 0,-3 2 0,3 0 0,1-2 0,-1 2 0,1-2 0,-1 2 0,1 0 0,0 0 0,-1 0 0,4-2 0,-2 2 0,6-2 0,-3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4255A-DDD8-8448-94E9-7DD34D737181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258E9-5C81-8842-A949-A3714A3CC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2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RPCs are not just network-heavy; 🔵 they're also significant consumers of CPU cycles.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fact, the study found that 🔵 RPC usage is increasing faster than compute capacity.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🔵 reflects the increase in demand placed on the infrastructure as cloud services scale up, which the authors note can be attributed to two key trends: </a:t>
            </a:r>
            <a:endParaRPr lang="en-US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🔵 improved hardware optimization which reduces CPU cost per RPC, </a:t>
            </a:r>
            <a:endParaRPr lang="en-US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the rise of 🔵 microservice designs which are inherently more CPU efficient.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🔵 underscores the need for more intelligent resource allocation and scheduling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accommodate CPU variance across different methods.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study showed a 🔵 direct correlation between performance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exogenous variables such as 🔵 CPU load and memory bandwidth.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again indicates the 🔵 importance of efficient load balancing across clusters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despite the 🔵 variance in CPU cycles observed across RPC’s which 🔵 makes it difficult to maintain service continuity and performance, especially as things scale.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because effective load balancing 🔵 must consider both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latency and server load, which is currently a challenge for many load balancing algorithms.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6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unique characteristics of RPCs at scale suggest that we may have to consider new approaches to software optimization such as 🔵 reducing the RPC latency tax, especially at the tail where it can be the majority of the RPC time. </a:t>
            </a: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🔵 Scheduling can be improved by minimizing queuing latency,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consumes 🔵 21% of the RPC tax, and is especially an issue when clients and servers are separated geographically. </a:t>
            </a: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Another suggestion was to develop 🔵 cross-layer load-balancing mechanisms that consider both RPC type and system resource states to manage latency variations. </a:t>
            </a: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Finally, 🔵 the study suggests optimizing 🔵 the most popular RPC methods,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the top 10 methods account for 58% of all calls, and the top-100 account for 91%.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Therefore a few service-targeted optimizations could 🔵 address the most common bottlenecks such as 🔵 queueing delay for lighter services and processing time for heavier ones.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br>
              <a:rPr lang="en-US" sz="28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Hardware accelerators could also offer significant benefits,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especially in the face of 🔵 Dennard scaling breakdown,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refers to the point at which reducing transistor size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longer improves performance and energy efficiency.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study suggests accelerating 🔵 essential operations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like compression and encryption, as these services are often under-optimized in cloud environments.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Despite the 🔵 RPC Library consuming only a small percentage of CPU cycles,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another opportunity could be to prioritize acceleration for 🔵 data-intensive applications,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especially significant ones like Network Disk and Spanner.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Finally, the study suggests 🔵 directing hardware acceleration efforts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towards the RPC methods with the highest CPU load for maximum cost-efficiency.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86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 authors acknowledges two main limitations of their findings:</a:t>
            </a:r>
          </a:p>
          <a:p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First, their data may not directly apply to all cloud systems since it only reflects the examination of RPCs 🔵 from Google's specific environment.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🔵 Second, the study 🔵 only considers RPCs sent over TCP and so it 🔵 may not apply to RCPs based on other transport protocols like RDMA.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86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Looking forward, the study points to several directions for future research.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They emphasize the need to 🔵 optimize millisecond-level RPCs, which is where substantial performance improvements can be made.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They also highlight the importance of 🔵 improving data locality to reduce latency for cross-cluster RPCs. </a:t>
            </a:r>
          </a:p>
          <a:p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Finally, they suggest 🔵 exploring the trade-offs involved in request hedging, which is an area that could lead to more efficient cloud service operations.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26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conclusion, this study offers a 🔵 comprehensive analysis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over 700 billion RPC samples, which has provided valuable insights that refine our current understanding of RPC operations in large-scale systems.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 of their most 🔵 significant findings was the accelerated 🔵 growth rate of RPC usage,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they observed to be outpacing the provision of compute cycles.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🔵 underscores the importance of RPCs and the need to optimize their usage further,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such as developing load-balancing algorithms that reduce both 🔵 latency and cycle taxes.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fact, they 🔵 call for future research into both software and hardware optimizations to enhance the efficiency and performance of RPC systems at cloud-scale.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79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7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emphasized in the paper’s introduction, 🔵 modern cloud computing services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complex and widely distributed.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Remote Procedure Calls, or RPCs, are 🔵 central to these services,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they 🔵 enable the location-independent communication requirements of the cloud.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Despite the importance and ubiquity of RPCs,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there's been a 🔵  lack of research characterizing their behavior at cloud-scale.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study aims to fill that gap,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over the course of two years, it 🔵 analyzed trends from RPC methods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across several of Google’s services, like </a:t>
            </a:r>
            <a:endParaRPr lang="en-US" sz="2800" b="0" dirty="0">
              <a:effectLst/>
            </a:endParaRPr>
          </a:p>
          <a:p>
            <a:pPr marL="457200" indent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🔵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Search,Maps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Gmail, and YouTube. 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0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🔵  objective of this research was to provide insight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into RPC usage patterns and 🔵 inspire new directions for cloud system optimization. 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🔵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authors highlight the importance of knowledge in this area, since 🔵  “Understanding RPCs is thus one key to understanding the behavior of cloud applications.”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0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team 🔵 analyzed over 10,000 RPC methods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more than 🔵 722 billion RPC samples over a 23-month period.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 used 🔵 tools like </a:t>
            </a:r>
            <a:endParaRPr lang="en-US" sz="2800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Monarch for metric collection, </a:t>
            </a:r>
            <a:endParaRPr lang="en-US" sz="2800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Dapper for trace analysis, </a:t>
            </a:r>
            <a:endParaRPr lang="en-US" sz="2800" b="0" dirty="0">
              <a:effectLst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GWP for CPU profiling.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0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Impressively, their findings challenge some of our pre-existing assumptions about RPCs.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Notably, 🔵 RPC usage is outpacing the provision of compute cycles in the cloud,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 many RPCs operating at 🔵 millisecond timescales—much longer than previously assumed.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There's also 🔵 significant variance in latency and size,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again underscores the complexity of optimizing RPCs in the cloud.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3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critical insight from this study is the role of 🔵 application processing time,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was observed to dominate over average RPC latency tax.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🔵 However, at the tail end, these non-processing latencies become significant.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Interestingly, the P95 breakdown shows a 🔵 skew toward network-induced delay, and the authors suggest this could be caused by a combination of 🔵  network congestion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speed-of-light propagation delays, which may be limiting RPC tail performance.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5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study also sheds light on RPC sizes,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finding that while 🔵 the majority of RPCs are within 🔵 a few kilobytes,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exists a 🔵 heavy tail of larger RPCs that are hundreds of kilobytes.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noted by the authors, RPC size distribution can have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significant 🔵 impact on system performance and network behavior,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since while the observed variation implies that the 🔵 majority of RPCs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processed efficiently, all it takes are a few larger ones to increase 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latency and affect the overall system throughput.</a:t>
            </a:r>
            <a:endParaRPr lang="en-US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paper emphasizes the relevance of these findings for 🔵 tailoring optimizations to the specific characteristics of a system’s network traffic.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addition to size distribution, they also looked at 🔵 ratios of ingress/egress data flow, and found that while the average method serves a 🔵 mix of both read and write operations,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median response-request-size-ratio 🔵 is below 1.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indicates that a 🔵 majority of RPCs are write-dominant,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 should expect both ingress and egress data flow.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Managing the interference between read- and write- dominant RPCs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should be an 🔵  important priority for scheduling algorithms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the authors specifically suggest 🔵 optimizing for data locality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🔵 minimizing data movement across clusters.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77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Another interesting aspect was the structure of 🔵 RPC call trees,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were observed to be 🔵 wider than they were 🔵 deep.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essentially means that RPCs tended to 🔵 initiate many parallel calls to other RPC’s rather than a 🔵 long series of sequential calls. </a:t>
            </a:r>
            <a:endParaRPr lang="en-US" sz="28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en-US" sz="2800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has significant 🔵 implications for how services are designed and managed, 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a 🔵 wider call tree can involve more services and potentially more resource utilization, 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 may not have to deal with the sequential dependencies that a 🔵 deep call tree might encounter due to waiting on a chain of calls to complete.</a:t>
            </a:r>
            <a:endParaRPr lang="en-US" sz="2800" b="0" dirty="0">
              <a:effectLst/>
            </a:endParaRPr>
          </a:p>
          <a:p>
            <a:br>
              <a:rPr lang="en-US" sz="2800" dirty="0"/>
            </a:br>
            <a:endParaRPr lang="en-US" b="0" i="0" dirty="0"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258E9-5C81-8842-A949-A3714A3CC2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2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CB74-4B32-BEE6-377F-FBF499892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0F9C1-A86B-4A11-BB7D-B8D144D2D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D8E9-6BFA-4712-986E-A6A0522E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361C-1E09-ECFE-526B-BB71C0E8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1024-0613-908C-CF39-BCC6AF80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6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614D-DBA3-CC4E-986F-649AFD00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32942-D681-C35C-BEB8-30971C9E1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D720F-DD40-8DD2-7E8A-0541B5DB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E023-22C0-ACB6-FED6-57A203E6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28D45-56E6-8723-1FA7-C1B29B84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372C7-9EC3-7A8E-66DF-DB8F2CC69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DF497-60D8-08EF-F247-99BAAA07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3E58-BF49-07F5-ECBB-7E4FE25E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01A87-5F78-02AF-341D-4F6B0416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117DF-6848-8607-C5D9-7047AD66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BCB3-AAD0-BB58-03CD-9DCDF9B9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6737-8DA6-6BDE-2CA7-D739173F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BD4D2-BDD9-1537-8D2B-1DD1B05D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1862-8C57-D0F8-D8E3-637E5102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49A63-913D-C936-38FA-9D4F945F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0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DCC9-49B1-2AA4-85DC-028C8064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0DF0D-D2A7-737C-8BEA-34DC6EB51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4D9E-FD77-22AF-2CEC-D5B1F792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60CA6-9E96-FDEC-8EB5-CFF6EB81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1A0E-EF92-A0D9-6D7E-A7018163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2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7BC87-4EC2-CBBD-C0A7-A2BD88D2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AA5F-58AA-F90B-99B5-AD820CF24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2667D-C7E0-5DCC-4918-088A7739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BC782-3181-48F8-8801-1E87B026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6D7B5-8DDA-09D5-D528-0CC2F144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806A7-F227-361D-539C-0FFF7CCF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7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421D-4AA1-28FC-59D2-0E909C66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196CF-172B-B2CE-13C0-23436011D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49281-2B8E-40F2-6CF0-90AE67370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C8180-33F2-8557-7062-63AD4C980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13636-0652-8D64-8E83-BC600D453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58998-8E63-819B-64E2-8944CFD6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A74D9-5CFE-EAF1-E319-EAB72F03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D38F7-53C8-969B-D1C4-11F6D605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7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A2DF-11DD-CB2B-1178-ACBF9757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6A182-855E-0A07-404E-13D2D3D3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94A76-170A-8E99-3DBE-A5631EE6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14655-457C-05B6-545E-598A6543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1DF74A-3651-77BD-3022-FDEC1F5D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1AB5B-D736-72E6-E11B-00E23654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96B5-5811-3AA3-3C33-7804E63D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9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7AA9-09C0-DB1D-D6B2-7341AA27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E8F5-69ED-EDF3-A6B3-FD0A537B2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53F6A-93E3-F517-C2C1-206D1067A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F280-CF18-CBFC-452E-969A74B9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57720-E866-3B2D-CB8F-E1B0DD68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94708-FA53-7089-8381-8525A55B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1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A214-7DCB-5B6B-4A12-B9CD9B33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1F062-191D-1F8B-F2A7-0DCB0A943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D5028-9AE7-FAB6-760C-9C1D4FB05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5C5FE-15EB-812F-30B7-3BDCEB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54A2-F451-D544-8916-8A5193102BF8}" type="datetimeFigureOut">
              <a:rPr lang="en-US" smtClean="0"/>
              <a:t>3/21/24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0418A-5E30-1514-7E70-3C87CABD7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D7EF3-D3D4-4A61-F2E1-AE093B28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1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3B4BD-6275-D51F-883D-F7CFBFAD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5A12-4D59-86BE-4867-5026EBA53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E123E-BAAC-2479-F907-91EEF2D8A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354A2-F451-D544-8916-8A5193102BF8}" type="datetimeFigureOut">
              <a:rPr lang="en-US" smtClean="0"/>
              <a:t>3/21/24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DEDC5-DD7B-EE63-B524-6BCCB9345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9DD31-FF0A-F36C-DDC1-CA71D7A89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5660A-A7E6-9E48-9FBD-B54ECD314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5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5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customXml" Target="../ink/ink11.xml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52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4" Type="http://schemas.openxmlformats.org/officeDocument/2006/relationships/image" Target="../media/image1.png"/><Relationship Id="rId9" Type="http://schemas.openxmlformats.org/officeDocument/2006/relationships/customXml" Target="../ink/ink12.xml"/><Relationship Id="rId14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59.png"/><Relationship Id="rId3" Type="http://schemas.openxmlformats.org/officeDocument/2006/relationships/notesSlide" Target="../notesSlides/notesSlide12.xml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11" Type="http://schemas.openxmlformats.org/officeDocument/2006/relationships/image" Target="../media/image21.png"/><Relationship Id="rId5" Type="http://schemas.openxmlformats.org/officeDocument/2006/relationships/customXml" Target="../ink/ink14.xml"/><Relationship Id="rId15" Type="http://schemas.openxmlformats.org/officeDocument/2006/relationships/image" Target="../media/image62.png"/><Relationship Id="rId10" Type="http://schemas.openxmlformats.org/officeDocument/2006/relationships/image" Target="../media/image20.png"/><Relationship Id="rId4" Type="http://schemas.openxmlformats.org/officeDocument/2006/relationships/image" Target="../media/image56.png"/><Relationship Id="rId9" Type="http://schemas.openxmlformats.org/officeDocument/2006/relationships/image" Target="../media/image1.png"/><Relationship Id="rId1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63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3" Type="http://schemas.openxmlformats.org/officeDocument/2006/relationships/notesSlide" Target="../notesSlides/notesSlide14.xml"/><Relationship Id="rId7" Type="http://schemas.openxmlformats.org/officeDocument/2006/relationships/customXml" Target="../ink/ink15.xml"/><Relationship Id="rId12" Type="http://schemas.openxmlformats.org/officeDocument/2006/relationships/customXml" Target="../ink/ink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65.jpeg"/><Relationship Id="rId11" Type="http://schemas.openxmlformats.org/officeDocument/2006/relationships/image" Target="../media/image66.png"/><Relationship Id="rId5" Type="http://schemas.openxmlformats.org/officeDocument/2006/relationships/image" Target="../media/image64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68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customXml" Target="../ink/ink1.xml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customXml" Target="../ink/ink2.xml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31.png"/><Relationship Id="rId11" Type="http://schemas.openxmlformats.org/officeDocument/2006/relationships/customXml" Target="../ink/ink3.xml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39.png"/><Relationship Id="rId18" Type="http://schemas.openxmlformats.org/officeDocument/2006/relationships/customXml" Target="../ink/ink8.xml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6.png"/><Relationship Id="rId12" Type="http://schemas.openxmlformats.org/officeDocument/2006/relationships/customXml" Target="../ink/ink5.xml"/><Relationship Id="rId17" Type="http://schemas.openxmlformats.org/officeDocument/2006/relationships/image" Target="../media/image41.png"/><Relationship Id="rId2" Type="http://schemas.openxmlformats.org/officeDocument/2006/relationships/slideLayout" Target="../slideLayouts/slideLayout1.xml"/><Relationship Id="rId16" Type="http://schemas.openxmlformats.org/officeDocument/2006/relationships/customXml" Target="../ink/ink7.xml"/><Relationship Id="rId1" Type="http://schemas.openxmlformats.org/officeDocument/2006/relationships/tags" Target="../tags/tag7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0.png"/><Relationship Id="rId19" Type="http://schemas.openxmlformats.org/officeDocument/2006/relationships/image" Target="../media/image42.png"/><Relationship Id="rId4" Type="http://schemas.openxmlformats.org/officeDocument/2006/relationships/image" Target="../media/image1.png"/><Relationship Id="rId1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8" Type="http://schemas.openxmlformats.org/officeDocument/2006/relationships/image" Target="../media/image51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4.png"/><Relationship Id="rId12" Type="http://schemas.openxmlformats.org/officeDocument/2006/relationships/customXml" Target="../ink/ink9.xml"/><Relationship Id="rId17" Type="http://schemas.openxmlformats.org/officeDocument/2006/relationships/customXml" Target="../ink/ink10.xm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0.png"/><Relationship Id="rId1" Type="http://schemas.openxmlformats.org/officeDocument/2006/relationships/tags" Target="../tags/tag8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37.png"/><Relationship Id="rId10" Type="http://schemas.openxmlformats.org/officeDocument/2006/relationships/image" Target="../media/image47.png"/><Relationship Id="rId4" Type="http://schemas.openxmlformats.org/officeDocument/2006/relationships/image" Target="../media/image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1602134" y="1969499"/>
            <a:ext cx="6788800" cy="227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A Cloud-Scale Characterization of Remote Procedure Calls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EA800-FCFC-0CA9-75CF-19EC8DD69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138686" cy="6857999"/>
          </a:xfrm>
          <a:prstGeom prst="rect">
            <a:avLst/>
          </a:prstGeom>
        </p:spPr>
      </p:pic>
      <p:sp>
        <p:nvSpPr>
          <p:cNvPr id="29" name="Google Shape;290;p33">
            <a:extLst>
              <a:ext uri="{FF2B5EF4-FFF2-40B4-BE49-F238E27FC236}">
                <a16:creationId xmlns:a16="http://schemas.microsoft.com/office/drawing/2014/main" id="{5FC0D00B-829F-7A24-1412-DFE80351E94E}"/>
              </a:ext>
            </a:extLst>
          </p:cNvPr>
          <p:cNvSpPr txBox="1">
            <a:spLocks noGrp="1"/>
          </p:cNvSpPr>
          <p:nvPr/>
        </p:nvSpPr>
        <p:spPr>
          <a:xfrm>
            <a:off x="1683845" y="4445083"/>
            <a:ext cx="507623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sz="1200" b="1" i="1" dirty="0">
                <a:latin typeface="Hanken Grotesk"/>
                <a:ea typeface="Hanken Grotesk"/>
                <a:cs typeface="Hanken Grotesk"/>
                <a:sym typeface="Hanken Grotesk"/>
              </a:rPr>
              <a:t>Authors: </a:t>
            </a:r>
            <a:r>
              <a:rPr lang="en-US" sz="1200" i="1" dirty="0">
                <a:latin typeface="Hanken Grotesk"/>
                <a:ea typeface="Hanken Grotesk"/>
                <a:cs typeface="Hanken Grotesk"/>
                <a:sym typeface="Hanken Grotesk"/>
              </a:rPr>
              <a:t>K. Seemakhupt, et al.</a:t>
            </a:r>
          </a:p>
          <a:p>
            <a:pPr marL="0" indent="0"/>
            <a:r>
              <a:rPr lang="en-US" sz="1200" b="1" i="1" dirty="0"/>
              <a:t>Conference: </a:t>
            </a:r>
            <a:r>
              <a:rPr lang="en-US" sz="1200" i="1" dirty="0"/>
              <a:t>ACM SIGOPS 29</a:t>
            </a:r>
            <a:r>
              <a:rPr lang="en-US" sz="1200" i="1" baseline="30000" dirty="0"/>
              <a:t>th</a:t>
            </a:r>
            <a:r>
              <a:rPr lang="en-US" sz="1200" i="1" dirty="0"/>
              <a:t> SOSP ‘23</a:t>
            </a:r>
          </a:p>
          <a:p>
            <a:pPr marL="0" indent="0"/>
            <a:r>
              <a:rPr lang="en-US" sz="1200" b="1" i="1" dirty="0">
                <a:latin typeface="Hanken Grotesk"/>
                <a:ea typeface="Hanken Grotesk"/>
                <a:cs typeface="Hanken Grotesk"/>
                <a:sym typeface="Hanken Grotesk"/>
              </a:rPr>
              <a:t>Date and Location: </a:t>
            </a:r>
            <a:r>
              <a:rPr lang="en-US" sz="1200" i="1" dirty="0">
                <a:latin typeface="Hanken Grotesk"/>
                <a:ea typeface="Hanken Grotesk"/>
                <a:cs typeface="Hanken Grotesk"/>
                <a:sym typeface="Hanken Grotesk"/>
              </a:rPr>
              <a:t>October, 2023, Koblenz, Germany</a:t>
            </a:r>
          </a:p>
          <a:p>
            <a:pPr marL="0" indent="0"/>
            <a:endParaRPr sz="1200" i="1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" name="Google Shape;289;p33">
            <a:extLst>
              <a:ext uri="{FF2B5EF4-FFF2-40B4-BE49-F238E27FC236}">
                <a16:creationId xmlns:a16="http://schemas.microsoft.com/office/drawing/2014/main" id="{02CB3092-0AFD-D7E7-8E72-5EF5582AB4AB}"/>
              </a:ext>
            </a:extLst>
          </p:cNvPr>
          <p:cNvSpPr txBox="1">
            <a:spLocks noGrp="1"/>
          </p:cNvSpPr>
          <p:nvPr/>
        </p:nvSpPr>
        <p:spPr>
          <a:xfrm>
            <a:off x="1563079" y="118921"/>
            <a:ext cx="10815145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 &amp; Background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05334-A26B-DB75-8D09-422E751D8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92" y="-1"/>
            <a:ext cx="7082287" cy="1017917"/>
          </a:xfrm>
          <a:prstGeom prst="rect">
            <a:avLst/>
          </a:prstGeom>
        </p:spPr>
      </p:pic>
      <p:sp>
        <p:nvSpPr>
          <p:cNvPr id="66" name="Google Shape;290;p33">
            <a:extLst>
              <a:ext uri="{FF2B5EF4-FFF2-40B4-BE49-F238E27FC236}">
                <a16:creationId xmlns:a16="http://schemas.microsoft.com/office/drawing/2014/main" id="{31429699-3AFB-A16A-9B8C-36597D3D5452}"/>
              </a:ext>
            </a:extLst>
          </p:cNvPr>
          <p:cNvSpPr txBox="1">
            <a:spLocks noGrp="1"/>
          </p:cNvSpPr>
          <p:nvPr/>
        </p:nvSpPr>
        <p:spPr>
          <a:xfrm>
            <a:off x="1624945" y="366177"/>
            <a:ext cx="5076237" cy="36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sz="1200" b="1" dirty="0">
                <a:latin typeface="Hanken Grotesk"/>
                <a:ea typeface="Hanken Grotesk"/>
                <a:cs typeface="Hanken Grotesk"/>
                <a:sym typeface="Hanken Grotesk"/>
              </a:rPr>
              <a:t>Presentation by: </a:t>
            </a:r>
            <a:r>
              <a:rPr lang="en-US" sz="1200" dirty="0">
                <a:latin typeface="Hanken Grotesk"/>
                <a:ea typeface="Hanken Grotesk"/>
                <a:cs typeface="Hanken Grotesk"/>
                <a:sym typeface="Hanken Grotesk"/>
              </a:rPr>
              <a:t>Hannah Marsh, undergraduate: UNH</a:t>
            </a:r>
            <a:endParaRPr sz="1200" i="1"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2D5B40-7A87-89DD-2627-D69F8199035E}"/>
              </a:ext>
            </a:extLst>
          </p:cNvPr>
          <p:cNvSpPr/>
          <p:nvPr/>
        </p:nvSpPr>
        <p:spPr>
          <a:xfrm>
            <a:off x="8738557" y="370937"/>
            <a:ext cx="4813539" cy="4822166"/>
          </a:xfrm>
          <a:prstGeom prst="ellipse">
            <a:avLst/>
          </a:prstGeom>
          <a:solidFill>
            <a:srgbClr val="E4F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2D73A2-D42D-6771-85E9-DF1BA2F50A30}"/>
              </a:ext>
            </a:extLst>
          </p:cNvPr>
          <p:cNvSpPr/>
          <p:nvPr/>
        </p:nvSpPr>
        <p:spPr>
          <a:xfrm>
            <a:off x="-241540" y="5564037"/>
            <a:ext cx="2898475" cy="2782019"/>
          </a:xfrm>
          <a:prstGeom prst="ellipse">
            <a:avLst/>
          </a:prstGeom>
          <a:solidFill>
            <a:srgbClr val="E4F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1156138" y="5886546"/>
            <a:ext cx="989023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1148109" y="-112695"/>
            <a:ext cx="0" cy="59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040970" y="1016000"/>
            <a:ext cx="0" cy="611526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1156138" y="1021715"/>
            <a:ext cx="989023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0" name="Picture 6" descr="ACM OPEN (ACM's Transformative Model for Open Access Publication)">
            <a:extLst>
              <a:ext uri="{FF2B5EF4-FFF2-40B4-BE49-F238E27FC236}">
                <a16:creationId xmlns:a16="http://schemas.microsoft.com/office/drawing/2014/main" id="{C5E8ABC5-F81C-D558-0A99-6350228F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382" y="1509623"/>
            <a:ext cx="595222" cy="59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66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98846" y="852167"/>
            <a:ext cx="557096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CPU Cycle Utilization</a:t>
            </a:r>
          </a:p>
        </p:txBody>
      </p:sp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CE329C24-F63B-ADFD-EE7D-60BEB1056835}"/>
              </a:ext>
            </a:extLst>
          </p:cNvPr>
          <p:cNvSpPr txBox="1">
            <a:spLocks noGrp="1"/>
          </p:cNvSpPr>
          <p:nvPr/>
        </p:nvSpPr>
        <p:spPr>
          <a:xfrm>
            <a:off x="-9487358" y="619253"/>
            <a:ext cx="10108460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Resource Utilization and Load Balancing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8BA2FB94-8586-8F16-CAAC-A6D1DE7D6975}"/>
              </a:ext>
            </a:extLst>
          </p:cNvPr>
          <p:cNvSpPr txBox="1">
            <a:spLocks noGrp="1"/>
          </p:cNvSpPr>
          <p:nvPr/>
        </p:nvSpPr>
        <p:spPr>
          <a:xfrm>
            <a:off x="821208" y="-420414"/>
            <a:ext cx="453579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Nested RPC Calls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D16E60-7126-0841-7D4F-16CFF0834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88C6D9-C909-2F6B-D1E8-4C0A79CC3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691661" y="2118844"/>
            <a:ext cx="5614249" cy="440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RPCs consume a significant portion of CPU cycles.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latin typeface="Figtree" pitchFamily="2" charset="0"/>
            </a:endParaRPr>
          </a:p>
          <a:p>
            <a:pPr indent="-317500">
              <a:lnSpc>
                <a:spcPct val="15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RPC usage is growing </a:t>
            </a:r>
            <a:r>
              <a:rPr lang="en-US" sz="1600" b="1" i="1" dirty="0">
                <a:latin typeface="Figtree" pitchFamily="2" charset="0"/>
              </a:rPr>
              <a:t>faster</a:t>
            </a:r>
            <a:r>
              <a:rPr lang="en-US" sz="1600" dirty="0">
                <a:latin typeface="Figtree" pitchFamily="2" charset="0"/>
              </a:rPr>
              <a:t>  than compute capacity.</a:t>
            </a:r>
          </a:p>
          <a:p>
            <a:pPr lvl="1" indent="-317500">
              <a:lnSpc>
                <a:spcPct val="15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Reflects increasing demands caused by:</a:t>
            </a:r>
          </a:p>
          <a:p>
            <a:pPr marL="1397000" lvl="2" indent="-34290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en-US" sz="1600" dirty="0">
                <a:latin typeface="Figtree" pitchFamily="2" charset="0"/>
              </a:rPr>
              <a:t>Hardware optimization</a:t>
            </a:r>
          </a:p>
          <a:p>
            <a:pPr marL="1397000" lvl="2" indent="-34290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en-US" sz="1600" dirty="0">
                <a:latin typeface="Figtree" pitchFamily="2" charset="0"/>
              </a:rPr>
              <a:t>Microservice-based design </a:t>
            </a:r>
          </a:p>
          <a:p>
            <a:pPr marL="596900" lvl="1" indent="0">
              <a:lnSpc>
                <a:spcPct val="150000"/>
              </a:lnSpc>
              <a:buSzPts val="1400"/>
              <a:buNone/>
            </a:pPr>
            <a:endParaRPr lang="en-US" sz="1600" dirty="0">
              <a:latin typeface="Figtree" pitchFamily="2" charset="0"/>
            </a:endParaRPr>
          </a:p>
          <a:p>
            <a:pPr indent="-317500">
              <a:lnSpc>
                <a:spcPct val="15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Variance in CPU cycle consumption:</a:t>
            </a:r>
          </a:p>
          <a:p>
            <a:pPr lvl="1" indent="-317500">
              <a:lnSpc>
                <a:spcPct val="15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Indicates opportunities for optimization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9BD3D0-CE2B-A824-2805-23999F6FEA90}"/>
              </a:ext>
            </a:extLst>
          </p:cNvPr>
          <p:cNvGrpSpPr/>
          <p:nvPr/>
        </p:nvGrpSpPr>
        <p:grpSpPr>
          <a:xfrm>
            <a:off x="7358330" y="1742537"/>
            <a:ext cx="3881887" cy="4494361"/>
            <a:chOff x="7341077" y="1639020"/>
            <a:chExt cx="3881887" cy="4494361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9ACD849-4D36-3362-5A08-D6112C0F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18760" y="2089697"/>
              <a:ext cx="3446466" cy="2142398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C0FEB5B-2D49-D0AE-0478-E6210CDD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9079" y="4226943"/>
              <a:ext cx="2291081" cy="1878041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FE6FD04-F956-27FA-15B0-865085ABA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14129" y="1742348"/>
              <a:ext cx="3488067" cy="294325"/>
            </a:xfrm>
            <a:prstGeom prst="rect">
              <a:avLst/>
            </a:prstGeom>
          </p:spPr>
        </p:pic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8A1E24C-01DE-FF05-8613-557FB15CD068}"/>
                </a:ext>
              </a:extLst>
            </p:cNvPr>
            <p:cNvSpPr/>
            <p:nvPr/>
          </p:nvSpPr>
          <p:spPr>
            <a:xfrm>
              <a:off x="7341077" y="1639020"/>
              <a:ext cx="3881887" cy="4494361"/>
            </a:xfrm>
            <a:prstGeom prst="roundRect">
              <a:avLst>
                <a:gd name="adj" fmla="val 750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4D91B34-B1FF-74EA-4A15-E6E416AB7F7B}"/>
              </a:ext>
            </a:extLst>
          </p:cNvPr>
          <p:cNvGrpSpPr/>
          <p:nvPr/>
        </p:nvGrpSpPr>
        <p:grpSpPr>
          <a:xfrm>
            <a:off x="6344950" y="2859437"/>
            <a:ext cx="5549999" cy="2237459"/>
            <a:chOff x="2984741" y="3899139"/>
            <a:chExt cx="6556074" cy="2493035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3954EC5-169A-00A4-B6DC-68F2C31D3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01838" y="4371096"/>
              <a:ext cx="6338977" cy="200178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BC8A143-1426-3F4F-D3FD-AD1B96A4D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62554" y="4012277"/>
              <a:ext cx="5114026" cy="337188"/>
            </a:xfrm>
            <a:prstGeom prst="rect">
              <a:avLst/>
            </a:prstGeom>
          </p:spPr>
        </p:pic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83461DB0-9492-58E4-F768-149090EE9FC7}"/>
                </a:ext>
              </a:extLst>
            </p:cNvPr>
            <p:cNvSpPr/>
            <p:nvPr/>
          </p:nvSpPr>
          <p:spPr>
            <a:xfrm>
              <a:off x="2984741" y="3899139"/>
              <a:ext cx="6461184" cy="24930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311E16F-DB71-7C26-193C-213DCC5BB5CF}"/>
                  </a:ext>
                </a:extLst>
              </p14:cNvPr>
              <p14:cNvContentPartPr/>
              <p14:nvPr/>
            </p14:nvContentPartPr>
            <p14:xfrm>
              <a:off x="7459835" y="3548868"/>
              <a:ext cx="3906720" cy="455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311E16F-DB71-7C26-193C-213DCC5BB5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41835" y="3531228"/>
                <a:ext cx="3942360" cy="491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51047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10815145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Resource Utilization and Load Balancing</a:t>
            </a:r>
          </a:p>
        </p:txBody>
      </p:sp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AD39663A-F23D-3D43-EBCA-15926648B0D4}"/>
              </a:ext>
            </a:extLst>
          </p:cNvPr>
          <p:cNvSpPr txBox="1">
            <a:spLocks noGrp="1"/>
          </p:cNvSpPr>
          <p:nvPr/>
        </p:nvSpPr>
        <p:spPr>
          <a:xfrm>
            <a:off x="-9634006" y="627880"/>
            <a:ext cx="10151592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Implications for Software Optimizations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499BDA43-B072-6C41-7AF5-3BA8461AE22E}"/>
              </a:ext>
            </a:extLst>
          </p:cNvPr>
          <p:cNvSpPr txBox="1">
            <a:spLocks noGrp="1"/>
          </p:cNvSpPr>
          <p:nvPr/>
        </p:nvSpPr>
        <p:spPr>
          <a:xfrm>
            <a:off x="700439" y="-502180"/>
            <a:ext cx="557096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CPU Cycle Utilization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13B3BE-474F-650A-381D-3AA8415DF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1234AB-FA1C-7A58-275B-C6D209A78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923027" y="1929063"/>
            <a:ext cx="5727940" cy="440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Impact of exogenous variables</a:t>
            </a:r>
          </a:p>
          <a:p>
            <a:pPr lvl="1" indent="-317500">
              <a:lnSpc>
                <a:spcPct val="1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Performance varies with CPU load &amp; memory bandwidth</a:t>
            </a:r>
          </a:p>
          <a:p>
            <a:pPr marL="596900" lvl="1" indent="0">
              <a:lnSpc>
                <a:spcPct val="150000"/>
              </a:lnSpc>
              <a:buSzPts val="1400"/>
              <a:buNone/>
            </a:pPr>
            <a:endParaRPr lang="en-US" sz="1600" dirty="0">
              <a:latin typeface="Figtree" pitchFamily="2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Importance of efficient load balancing across clusters.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latin typeface="Figtree" pitchFamily="2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CPU variance across RPCs:</a:t>
            </a:r>
          </a:p>
          <a:p>
            <a:pPr lvl="1" indent="-317500">
              <a:lnSpc>
                <a:spcPct val="15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Poses challenges for load balancing &amp; scheduling.</a:t>
            </a:r>
          </a:p>
          <a:p>
            <a:pPr lvl="1" indent="-317500">
              <a:lnSpc>
                <a:spcPct val="1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Need to consider both network latency and server load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B14234-4982-38D4-E1E3-C5422958EBA1}"/>
              </a:ext>
            </a:extLst>
          </p:cNvPr>
          <p:cNvGrpSpPr/>
          <p:nvPr/>
        </p:nvGrpSpPr>
        <p:grpSpPr>
          <a:xfrm>
            <a:off x="7358330" y="1742537"/>
            <a:ext cx="3881887" cy="4494361"/>
            <a:chOff x="7341077" y="1639020"/>
            <a:chExt cx="3881887" cy="44943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E1AA1A-D887-0874-9288-D1252D724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18760" y="2089697"/>
              <a:ext cx="3446466" cy="214239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C593A8E-6744-E98D-2F14-9CCB6A73F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9079" y="4226943"/>
              <a:ext cx="2291081" cy="187804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5BC0280-ED2A-2FF2-CF6D-C3132993E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14129" y="1742348"/>
              <a:ext cx="3488067" cy="294325"/>
            </a:xfrm>
            <a:prstGeom prst="rect">
              <a:avLst/>
            </a:prstGeom>
          </p:spPr>
        </p:pic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B4D6F87-63FA-075F-09C6-C900EDBB218B}"/>
                </a:ext>
              </a:extLst>
            </p:cNvPr>
            <p:cNvSpPr/>
            <p:nvPr/>
          </p:nvSpPr>
          <p:spPr>
            <a:xfrm>
              <a:off x="7341077" y="1639020"/>
              <a:ext cx="3881887" cy="4494361"/>
            </a:xfrm>
            <a:prstGeom prst="roundRect">
              <a:avLst>
                <a:gd name="adj" fmla="val 750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643141F-76ED-5B40-66C3-3B8A9B58D097}"/>
              </a:ext>
            </a:extLst>
          </p:cNvPr>
          <p:cNvGrpSpPr/>
          <p:nvPr/>
        </p:nvGrpSpPr>
        <p:grpSpPr>
          <a:xfrm>
            <a:off x="6402237" y="1860432"/>
            <a:ext cx="5183038" cy="4350588"/>
            <a:chOff x="6402237" y="1860432"/>
            <a:chExt cx="5183038" cy="4350588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1A659AD-215F-3B09-F65A-E10C297B1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02237" y="1880558"/>
              <a:ext cx="5179800" cy="4300438"/>
            </a:xfrm>
            <a:prstGeom prst="rect">
              <a:avLst/>
            </a:prstGeom>
          </p:spPr>
        </p:pic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EBB8EB5-FAD4-9302-F1B4-E627E3D189B6}"/>
                </a:ext>
              </a:extLst>
            </p:cNvPr>
            <p:cNvSpPr/>
            <p:nvPr/>
          </p:nvSpPr>
          <p:spPr>
            <a:xfrm>
              <a:off x="6418053" y="1860432"/>
              <a:ext cx="5167222" cy="4350588"/>
            </a:xfrm>
            <a:prstGeom prst="roundRect">
              <a:avLst>
                <a:gd name="adj" fmla="val 750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B48A697-9403-D5E4-5F7A-2CC49E25A852}"/>
                  </a:ext>
                </a:extLst>
              </p14:cNvPr>
              <p14:cNvContentPartPr/>
              <p14:nvPr/>
            </p14:nvContentPartPr>
            <p14:xfrm>
              <a:off x="6712056" y="5068752"/>
              <a:ext cx="939573" cy="624682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B48A697-9403-D5E4-5F7A-2CC49E25A85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94057" y="5050750"/>
                <a:ext cx="975212" cy="660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72DFDA4-6F37-5575-DACB-11F667674A62}"/>
                  </a:ext>
                </a:extLst>
              </p14:cNvPr>
              <p14:cNvContentPartPr/>
              <p14:nvPr/>
            </p14:nvContentPartPr>
            <p14:xfrm>
              <a:off x="7632207" y="5048624"/>
              <a:ext cx="1097725" cy="624682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72DFDA4-6F37-5575-DACB-11F667674A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14206" y="5030622"/>
                <a:ext cx="1133368" cy="660327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47704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EF521C61-5EE4-24B9-E0A7-00939DD8BB25}"/>
              </a:ext>
            </a:extLst>
          </p:cNvPr>
          <p:cNvGrpSpPr/>
          <p:nvPr/>
        </p:nvGrpSpPr>
        <p:grpSpPr>
          <a:xfrm>
            <a:off x="3007264" y="3761117"/>
            <a:ext cx="6446584" cy="1958196"/>
            <a:chOff x="3007264" y="3761117"/>
            <a:chExt cx="6446584" cy="1958196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50355F2F-B915-0E17-E93D-467FEC94F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7264" y="3761117"/>
              <a:ext cx="6446584" cy="1895295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A387968-6CD1-B95F-59C9-F59CAF78ECE6}"/>
                </a:ext>
              </a:extLst>
            </p:cNvPr>
            <p:cNvSpPr/>
            <p:nvPr/>
          </p:nvSpPr>
          <p:spPr>
            <a:xfrm>
              <a:off x="3033622" y="3792746"/>
              <a:ext cx="4109050" cy="304802"/>
            </a:xfrm>
            <a:prstGeom prst="rect">
              <a:avLst/>
            </a:prstGeom>
            <a:solidFill>
              <a:srgbClr val="FFFFFF">
                <a:alpha val="7451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97268DF-957C-4F4A-5EF7-2B238F5F343A}"/>
                </a:ext>
              </a:extLst>
            </p:cNvPr>
            <p:cNvSpPr/>
            <p:nvPr/>
          </p:nvSpPr>
          <p:spPr>
            <a:xfrm>
              <a:off x="7111041" y="4402346"/>
              <a:ext cx="2248619" cy="304802"/>
            </a:xfrm>
            <a:prstGeom prst="rect">
              <a:avLst/>
            </a:prstGeom>
            <a:solidFill>
              <a:srgbClr val="FFFFFF">
                <a:alpha val="7451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459ACA-B5D1-A3D9-1E0C-8763AEF95928}"/>
                </a:ext>
              </a:extLst>
            </p:cNvPr>
            <p:cNvSpPr/>
            <p:nvPr/>
          </p:nvSpPr>
          <p:spPr>
            <a:xfrm>
              <a:off x="3036497" y="4753153"/>
              <a:ext cx="6262778" cy="966160"/>
            </a:xfrm>
            <a:prstGeom prst="rect">
              <a:avLst/>
            </a:prstGeom>
            <a:solidFill>
              <a:srgbClr val="FFFFFF">
                <a:alpha val="7451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271" name="Ink 11270">
                <a:extLst>
                  <a:ext uri="{FF2B5EF4-FFF2-40B4-BE49-F238E27FC236}">
                    <a16:creationId xmlns:a16="http://schemas.microsoft.com/office/drawing/2014/main" id="{740C3EAC-782D-2F3E-9DDB-BEA133117C83}"/>
                  </a:ext>
                </a:extLst>
              </p14:cNvPr>
              <p14:cNvContentPartPr/>
              <p14:nvPr/>
            </p14:nvContentPartPr>
            <p14:xfrm>
              <a:off x="3782435" y="4051428"/>
              <a:ext cx="3081960" cy="426960"/>
            </p14:xfrm>
          </p:contentPart>
        </mc:Choice>
        <mc:Fallback xmlns="">
          <p:pic>
            <p:nvPicPr>
              <p:cNvPr id="11271" name="Ink 11270">
                <a:extLst>
                  <a:ext uri="{FF2B5EF4-FFF2-40B4-BE49-F238E27FC236}">
                    <a16:creationId xmlns:a16="http://schemas.microsoft.com/office/drawing/2014/main" id="{740C3EAC-782D-2F3E-9DDB-BEA133117C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64795" y="4033788"/>
                <a:ext cx="3117600" cy="4626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5" y="696891"/>
            <a:ext cx="10151592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Implications for Software Optimizations</a:t>
            </a:r>
          </a:p>
        </p:txBody>
      </p:sp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56820390-0F67-7CDD-65C0-73784FDE9518}"/>
              </a:ext>
            </a:extLst>
          </p:cNvPr>
          <p:cNvSpPr txBox="1">
            <a:spLocks noGrp="1"/>
          </p:cNvSpPr>
          <p:nvPr/>
        </p:nvSpPr>
        <p:spPr>
          <a:xfrm>
            <a:off x="-9116422" y="645133"/>
            <a:ext cx="9573623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Hardware Optimization Opportunities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D0BDA4C6-C19D-B626-BCAA-62A24D0F0131}"/>
              </a:ext>
            </a:extLst>
          </p:cNvPr>
          <p:cNvSpPr txBox="1">
            <a:spLocks noGrp="1"/>
          </p:cNvSpPr>
          <p:nvPr/>
        </p:nvSpPr>
        <p:spPr>
          <a:xfrm>
            <a:off x="921849" y="-513682"/>
            <a:ext cx="10815145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Resource Utilization and Load Balancing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AC2503-48B2-59CC-7322-F72EFAA802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0234E7-1E4D-2C3B-1141-348798FCD1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E4CF181-D3E4-F17A-9B3F-C933DF270576}"/>
              </a:ext>
            </a:extLst>
          </p:cNvPr>
          <p:cNvGrpSpPr/>
          <p:nvPr/>
        </p:nvGrpSpPr>
        <p:grpSpPr>
          <a:xfrm>
            <a:off x="7272068" y="2451205"/>
            <a:ext cx="3925020" cy="1465188"/>
            <a:chOff x="4533797" y="3443241"/>
            <a:chExt cx="3273110" cy="132270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8C8C836-6BE8-E819-E7C6-692C014E3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21717" y="3754722"/>
              <a:ext cx="2496459" cy="101122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5234EC4-7597-FE1A-9565-3C18DFD23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63256" y="3539128"/>
              <a:ext cx="2167593" cy="20485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2E48FF7-2C63-D262-8AE6-3405F36ED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4447"/>
            <a:stretch/>
          </p:blipFill>
          <p:spPr>
            <a:xfrm>
              <a:off x="6846179" y="3542722"/>
              <a:ext cx="737203" cy="185802"/>
            </a:xfrm>
            <a:prstGeom prst="rect">
              <a:avLst/>
            </a:prstGeom>
          </p:spPr>
        </p:pic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81CA22A-BCF8-1E58-8814-FD1DF8D1099D}"/>
                </a:ext>
              </a:extLst>
            </p:cNvPr>
            <p:cNvSpPr/>
            <p:nvPr/>
          </p:nvSpPr>
          <p:spPr>
            <a:xfrm>
              <a:off x="4533797" y="3443241"/>
              <a:ext cx="3273110" cy="1317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70" name="Group 11269">
            <a:extLst>
              <a:ext uri="{FF2B5EF4-FFF2-40B4-BE49-F238E27FC236}">
                <a16:creationId xmlns:a16="http://schemas.microsoft.com/office/drawing/2014/main" id="{B67E87BC-952C-343E-4975-00C03396B1BB}"/>
              </a:ext>
            </a:extLst>
          </p:cNvPr>
          <p:cNvGrpSpPr/>
          <p:nvPr/>
        </p:nvGrpSpPr>
        <p:grpSpPr>
          <a:xfrm>
            <a:off x="3119886" y="3647402"/>
            <a:ext cx="5549661" cy="2839662"/>
            <a:chOff x="3024995" y="3561138"/>
            <a:chExt cx="5549661" cy="2839662"/>
          </a:xfrm>
        </p:grpSpPr>
        <p:pic>
          <p:nvPicPr>
            <p:cNvPr id="11267" name="Picture 11266">
              <a:extLst>
                <a:ext uri="{FF2B5EF4-FFF2-40B4-BE49-F238E27FC236}">
                  <a16:creationId xmlns:a16="http://schemas.microsoft.com/office/drawing/2014/main" id="{F0E12E3D-492A-3F16-2698-A5A581814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046562" y="3665634"/>
              <a:ext cx="5528094" cy="2601456"/>
            </a:xfrm>
            <a:prstGeom prst="rect">
              <a:avLst/>
            </a:prstGeom>
          </p:spPr>
        </p:pic>
        <p:sp>
          <p:nvSpPr>
            <p:cNvPr id="11269" name="Rounded Rectangle 11268">
              <a:extLst>
                <a:ext uri="{FF2B5EF4-FFF2-40B4-BE49-F238E27FC236}">
                  <a16:creationId xmlns:a16="http://schemas.microsoft.com/office/drawing/2014/main" id="{60468BD6-3CA2-D778-181F-943AD9F0DC30}"/>
                </a:ext>
              </a:extLst>
            </p:cNvPr>
            <p:cNvSpPr/>
            <p:nvPr/>
          </p:nvSpPr>
          <p:spPr>
            <a:xfrm>
              <a:off x="3024995" y="3561138"/>
              <a:ext cx="5472023" cy="283966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B4DFFAB-6945-B590-B6EF-AC852B7F4C89}"/>
              </a:ext>
            </a:extLst>
          </p:cNvPr>
          <p:cNvGrpSpPr/>
          <p:nvPr/>
        </p:nvGrpSpPr>
        <p:grpSpPr>
          <a:xfrm>
            <a:off x="7361695" y="1533676"/>
            <a:ext cx="3246895" cy="4859374"/>
            <a:chOff x="7361695" y="1533676"/>
            <a:chExt cx="3246895" cy="4859374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1438839-BC5B-DCC3-B5F4-F85DC2D3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508929" y="1533676"/>
              <a:ext cx="2773465" cy="229528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3BB896-8F29-15B6-4344-89F19715C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446612" y="3820331"/>
              <a:ext cx="3142460" cy="2464231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7DA3D17-58FE-AB8E-8AE6-1A2DCE9A8797}"/>
                </a:ext>
              </a:extLst>
            </p:cNvPr>
            <p:cNvSpPr/>
            <p:nvPr/>
          </p:nvSpPr>
          <p:spPr>
            <a:xfrm>
              <a:off x="7361695" y="1596215"/>
              <a:ext cx="3246895" cy="4796835"/>
            </a:xfrm>
            <a:prstGeom prst="roundRect">
              <a:avLst>
                <a:gd name="adj" fmla="val 673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743419" y="2023954"/>
            <a:ext cx="6192219" cy="440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Tail latency reduction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Advanced scheduling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Cross-layer load-balancing to manage latency variations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Service-specified optimization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Target the most popular RPC methods.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Addresses each service’s bottlenecks</a:t>
            </a:r>
          </a:p>
          <a:p>
            <a:pPr lvl="2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(Queueing delay, processing time, etc.)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0067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686A85F3-4545-A5EF-0A84-36FA2592802B}"/>
              </a:ext>
            </a:extLst>
          </p:cNvPr>
          <p:cNvSpPr txBox="1">
            <a:spLocks noGrp="1"/>
          </p:cNvSpPr>
          <p:nvPr/>
        </p:nvSpPr>
        <p:spPr>
          <a:xfrm>
            <a:off x="-6424981" y="636506"/>
            <a:ext cx="6692400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Challenges and Limitations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9D5A63FC-6531-ABED-24B9-E5CFA4B9995C}"/>
              </a:ext>
            </a:extLst>
          </p:cNvPr>
          <p:cNvSpPr txBox="1">
            <a:spLocks noGrp="1"/>
          </p:cNvSpPr>
          <p:nvPr/>
        </p:nvSpPr>
        <p:spPr>
          <a:xfrm>
            <a:off x="752197" y="-528060"/>
            <a:ext cx="10151592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Implications for Software Optimizations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F0792D-8E46-8D14-B904-D5D0D636A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156399-1A1F-F789-D84C-6A7855925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9573623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Hardware Optimization Opportunities</a:t>
            </a:r>
          </a:p>
        </p:txBody>
      </p:sp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881152" y="2059630"/>
            <a:ext cx="5287174" cy="440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b="1" i="1" dirty="0">
                <a:latin typeface="Figtree" pitchFamily="2" charset="0"/>
              </a:rPr>
              <a:t>Hardware accelerators  </a:t>
            </a:r>
            <a:r>
              <a:rPr lang="en-US" sz="1600" dirty="0">
                <a:latin typeface="Figtree" pitchFamily="2" charset="0"/>
              </a:rPr>
              <a:t>for common RPC operations.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latin typeface="Figtree" pitchFamily="2" charset="0"/>
            </a:endParaRPr>
          </a:p>
          <a:p>
            <a:pPr lvl="1" indent="-317500">
              <a:lnSpc>
                <a:spcPct val="1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Addresses challenges with the Dennard scaling limit</a:t>
            </a:r>
          </a:p>
          <a:p>
            <a:pPr marL="596900" lvl="1" indent="0">
              <a:lnSpc>
                <a:spcPct val="100000"/>
              </a:lnSpc>
              <a:buSzPts val="1400"/>
              <a:buNone/>
            </a:pPr>
            <a:endParaRPr lang="en-US" dirty="0">
              <a:latin typeface="Figtree" pitchFamily="2" charset="0"/>
            </a:endParaRPr>
          </a:p>
          <a:p>
            <a:pPr lvl="1" indent="-317500">
              <a:lnSpc>
                <a:spcPct val="1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Accelerate essential operations (often under-optimized in the cloud)</a:t>
            </a:r>
          </a:p>
          <a:p>
            <a:pPr marL="596900" lvl="1" indent="0">
              <a:lnSpc>
                <a:spcPct val="100000"/>
              </a:lnSpc>
              <a:buSzPts val="1400"/>
              <a:buNone/>
            </a:pPr>
            <a:endParaRPr lang="en-US" sz="1800" dirty="0">
              <a:latin typeface="Figtree" pitchFamily="2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Selective RPC library acceleration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latin typeface="Figtree" pitchFamily="2" charset="0"/>
            </a:endParaRPr>
          </a:p>
          <a:p>
            <a:pPr lvl="1" indent="-317500">
              <a:lnSpc>
                <a:spcPct val="1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Prioritize data-intensive RPC functions for certain services (Network Disk, Spanner).</a:t>
            </a:r>
          </a:p>
          <a:p>
            <a:pPr marL="596900" lvl="1" indent="0">
              <a:lnSpc>
                <a:spcPct val="100000"/>
              </a:lnSpc>
              <a:buSzPts val="1400"/>
              <a:buNone/>
            </a:pPr>
            <a:endParaRPr lang="en-US" sz="1600" dirty="0">
              <a:latin typeface="Figtree" pitchFamily="2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Focus on method-specific hardware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635141-9510-BCC5-DC41-7CE659B54B92}"/>
              </a:ext>
            </a:extLst>
          </p:cNvPr>
          <p:cNvGrpSpPr/>
          <p:nvPr/>
        </p:nvGrpSpPr>
        <p:grpSpPr>
          <a:xfrm>
            <a:off x="6435306" y="2458529"/>
            <a:ext cx="5339750" cy="2932982"/>
            <a:chOff x="6340416" y="2510287"/>
            <a:chExt cx="5072332" cy="272594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D60F00C-0DD4-38FB-4B2B-6FB28E085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4378" y="2515819"/>
              <a:ext cx="5048370" cy="2627919"/>
            </a:xfrm>
            <a:prstGeom prst="rect">
              <a:avLst/>
            </a:prstGeom>
          </p:spPr>
        </p:pic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9E067165-3833-BAFB-198E-F42ACFCAE5F6}"/>
                </a:ext>
              </a:extLst>
            </p:cNvPr>
            <p:cNvSpPr/>
            <p:nvPr/>
          </p:nvSpPr>
          <p:spPr>
            <a:xfrm>
              <a:off x="6340416" y="2510287"/>
              <a:ext cx="4977441" cy="2725947"/>
            </a:xfrm>
            <a:prstGeom prst="roundRect">
              <a:avLst>
                <a:gd name="adj" fmla="val 750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62ADC45-D0E2-4185-7CA7-176023B89548}"/>
              </a:ext>
            </a:extLst>
          </p:cNvPr>
          <p:cNvSpPr/>
          <p:nvPr/>
        </p:nvSpPr>
        <p:spPr>
          <a:xfrm>
            <a:off x="8235351" y="3145768"/>
            <a:ext cx="1650521" cy="1788542"/>
          </a:xfrm>
          <a:prstGeom prst="roundRect">
            <a:avLst>
              <a:gd name="adj" fmla="val 7505"/>
            </a:avLst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0888588-1003-8A72-4C11-9C83873BF445}"/>
              </a:ext>
            </a:extLst>
          </p:cNvPr>
          <p:cNvSpPr/>
          <p:nvPr/>
        </p:nvSpPr>
        <p:spPr>
          <a:xfrm>
            <a:off x="6489940" y="3117013"/>
            <a:ext cx="1650521" cy="1851801"/>
          </a:xfrm>
          <a:prstGeom prst="roundRect">
            <a:avLst>
              <a:gd name="adj" fmla="val 7505"/>
            </a:avLst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9E7F223-056A-9EA1-B572-6FF868B69190}"/>
              </a:ext>
            </a:extLst>
          </p:cNvPr>
          <p:cNvSpPr/>
          <p:nvPr/>
        </p:nvSpPr>
        <p:spPr>
          <a:xfrm>
            <a:off x="9975013" y="3160145"/>
            <a:ext cx="1618890" cy="1788542"/>
          </a:xfrm>
          <a:prstGeom prst="roundRect">
            <a:avLst>
              <a:gd name="adj" fmla="val 7505"/>
            </a:avLst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6144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  <p:bldP spid="43" grpId="0" animBg="1"/>
      <p:bldP spid="43" grpId="1" animBg="1"/>
      <p:bldP spid="44" grpId="0" animBg="1"/>
      <p:bldP spid="44" grpId="1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1496A6A3-60B3-4BCC-DCDD-87BB657D6738}"/>
              </a:ext>
            </a:extLst>
          </p:cNvPr>
          <p:cNvSpPr txBox="1">
            <a:spLocks noGrp="1"/>
          </p:cNvSpPr>
          <p:nvPr/>
        </p:nvSpPr>
        <p:spPr>
          <a:xfrm>
            <a:off x="-6450860" y="627880"/>
            <a:ext cx="691668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Future Research Directions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DD80A9E3-11B8-9593-B7BA-67F378480A32}"/>
              </a:ext>
            </a:extLst>
          </p:cNvPr>
          <p:cNvSpPr txBox="1">
            <a:spLocks noGrp="1"/>
          </p:cNvSpPr>
          <p:nvPr/>
        </p:nvSpPr>
        <p:spPr>
          <a:xfrm>
            <a:off x="898846" y="-519433"/>
            <a:ext cx="9573623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Hardware Optimization Opportunities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55CFB-AF7E-7274-86CD-A6A690D5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5" y="696891"/>
            <a:ext cx="6692400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Challenges and Limitations</a:t>
            </a:r>
          </a:p>
        </p:txBody>
      </p: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743419" y="2023954"/>
            <a:ext cx="10743187" cy="440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82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600" dirty="0">
                <a:latin typeface="Figtree" pitchFamily="2" charset="0"/>
              </a:rPr>
              <a:t>Generalizability: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Findings are limited to Google's environment.</a:t>
            </a:r>
          </a:p>
          <a:p>
            <a:pPr marL="4826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600" dirty="0">
                <a:latin typeface="Figtree" pitchFamily="2" charset="0"/>
              </a:rPr>
              <a:t>Scope of transport protocol: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Only considers RPCs over TCP.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Excludes other types (such as RDMA-based).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D1606E-A6B9-065C-B066-BF145A2C6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316" name="Picture 4" descr="Discover the possibilities of a modern cloud environment">
            <a:extLst>
              <a:ext uri="{FF2B5EF4-FFF2-40B4-BE49-F238E27FC236}">
                <a16:creationId xmlns:a16="http://schemas.microsoft.com/office/drawing/2014/main" id="{3ACB3440-9CDE-8AFC-03F1-1434E1063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653" y="1844013"/>
            <a:ext cx="3725773" cy="274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A Quick Look at the Differences: RDMA vs TCP/IP | FS Community">
            <a:extLst>
              <a:ext uri="{FF2B5EF4-FFF2-40B4-BE49-F238E27FC236}">
                <a16:creationId xmlns:a16="http://schemas.microsoft.com/office/drawing/2014/main" id="{44F60011-8BA7-08AD-11A3-29FFCD990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79"/>
          <a:stretch/>
        </p:blipFill>
        <p:spPr bwMode="auto">
          <a:xfrm>
            <a:off x="6901131" y="2095366"/>
            <a:ext cx="2228491" cy="312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A Quick Look at the Differences: RDMA vs TCP/IP | FS Community">
            <a:extLst>
              <a:ext uri="{FF2B5EF4-FFF2-40B4-BE49-F238E27FC236}">
                <a16:creationId xmlns:a16="http://schemas.microsoft.com/office/drawing/2014/main" id="{282A1B4B-845B-40A6-91AE-4EDA8CD10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9" t="-360" b="360"/>
          <a:stretch/>
        </p:blipFill>
        <p:spPr bwMode="auto">
          <a:xfrm>
            <a:off x="9037607" y="2075236"/>
            <a:ext cx="2228491" cy="312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EB32AEF-80ED-1433-6D5D-30516427CA25}"/>
              </a:ext>
            </a:extLst>
          </p:cNvPr>
          <p:cNvSpPr/>
          <p:nvPr/>
        </p:nvSpPr>
        <p:spPr>
          <a:xfrm>
            <a:off x="9074989" y="2113472"/>
            <a:ext cx="2268747" cy="3157268"/>
          </a:xfrm>
          <a:prstGeom prst="rect">
            <a:avLst/>
          </a:prstGeom>
          <a:solidFill>
            <a:srgbClr val="FFFF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F70EB6-3894-52E1-A0D4-1144249F66F0}"/>
              </a:ext>
            </a:extLst>
          </p:cNvPr>
          <p:cNvGrpSpPr/>
          <p:nvPr/>
        </p:nvGrpSpPr>
        <p:grpSpPr>
          <a:xfrm>
            <a:off x="9611292" y="2451836"/>
            <a:ext cx="1128593" cy="2700069"/>
            <a:chOff x="9481897" y="3291446"/>
            <a:chExt cx="294480" cy="70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7E7AD9-BCE0-74A2-61E2-561D34DBE493}"/>
                    </a:ext>
                  </a:extLst>
                </p14:cNvPr>
                <p14:cNvContentPartPr/>
                <p14:nvPr/>
              </p14:nvContentPartPr>
              <p14:xfrm>
                <a:off x="9481897" y="3305486"/>
                <a:ext cx="294480" cy="609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7E7AD9-BCE0-74A2-61E2-561D34DBE4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77291" y="3300787"/>
                  <a:ext cx="303785" cy="619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D0E4E89-7CA9-6197-EA59-BCE63C7A39DC}"/>
                    </a:ext>
                  </a:extLst>
                </p14:cNvPr>
                <p14:cNvContentPartPr/>
                <p14:nvPr/>
              </p14:nvContentPartPr>
              <p14:xfrm>
                <a:off x="9515737" y="3291446"/>
                <a:ext cx="206640" cy="704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D0E4E89-7CA9-6197-EA59-BCE63C7A39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11034" y="3286747"/>
                  <a:ext cx="215951" cy="713825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750283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BCF7FA8E-8483-6EB7-1B9A-86A429063811}"/>
              </a:ext>
            </a:extLst>
          </p:cNvPr>
          <p:cNvSpPr txBox="1">
            <a:spLocks noGrp="1"/>
          </p:cNvSpPr>
          <p:nvPr/>
        </p:nvSpPr>
        <p:spPr>
          <a:xfrm>
            <a:off x="-2603480" y="653759"/>
            <a:ext cx="3008921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Conclusion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0D1948C6-F411-4A18-35DD-45F04338BB70}"/>
              </a:ext>
            </a:extLst>
          </p:cNvPr>
          <p:cNvSpPr txBox="1">
            <a:spLocks noGrp="1"/>
          </p:cNvSpPr>
          <p:nvPr/>
        </p:nvSpPr>
        <p:spPr>
          <a:xfrm>
            <a:off x="734945" y="-502181"/>
            <a:ext cx="6692400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Challenges and Limitations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A9513F-1C8A-859E-BBC3-A8C3CB2A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634632-6083-A353-05DE-9470F9CD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691668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Future Research Directions</a:t>
            </a:r>
          </a:p>
        </p:txBody>
      </p:sp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743419" y="1716658"/>
            <a:ext cx="10743187" cy="471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Optimizing for millisecond-level RPCs rather than microsecond-level.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Improving data locality and reducing cross-cluster RPC latency.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Exploring the efficacy of request hedging and its impact on resource utilization.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AE6C3FB-09F3-4A99-5044-8BCFFBB7A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170" y="3372928"/>
            <a:ext cx="6729944" cy="31337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3984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4136D7A5-4F58-73E2-A579-9910F709D778}"/>
              </a:ext>
            </a:extLst>
          </p:cNvPr>
          <p:cNvSpPr txBox="1">
            <a:spLocks noGrp="1"/>
          </p:cNvSpPr>
          <p:nvPr/>
        </p:nvSpPr>
        <p:spPr>
          <a:xfrm>
            <a:off x="-2547172" y="2889849"/>
            <a:ext cx="3064757" cy="82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Questions?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790CBD45-D65C-32BF-AF7D-CAD839570426}"/>
              </a:ext>
            </a:extLst>
          </p:cNvPr>
          <p:cNvSpPr txBox="1">
            <a:spLocks noGrp="1"/>
          </p:cNvSpPr>
          <p:nvPr/>
        </p:nvSpPr>
        <p:spPr>
          <a:xfrm>
            <a:off x="683185" y="-420414"/>
            <a:ext cx="691668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Future Research Directions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CEA28-891E-0D70-D4C2-C0D4A5D77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3008921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Conclusion</a:t>
            </a:r>
          </a:p>
        </p:txBody>
      </p: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743419" y="2023954"/>
            <a:ext cx="10743187" cy="440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Comprehensive analysis: &gt; 700 billion RPC samples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Significant findings: 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RPC usage is growing faster than compute resources</a:t>
            </a:r>
          </a:p>
          <a:p>
            <a:pPr lvl="2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Underscores the importance of RPCs in distributed cloud applications</a:t>
            </a:r>
          </a:p>
          <a:p>
            <a:pPr lvl="1" indent="-317500">
              <a:lnSpc>
                <a:spcPct val="2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Latency and cycle tax insights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Calls for further research into both software and hardware optimizations.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E67B10-E647-694A-82FE-67D75147A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900104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CA02F1-D223-CE93-B6D1-5438BC2B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138686" cy="6857999"/>
          </a:xfrm>
          <a:prstGeom prst="rect">
            <a:avLst/>
          </a:prstGeom>
        </p:spPr>
      </p:pic>
      <p:sp>
        <p:nvSpPr>
          <p:cNvPr id="2" name="Google Shape;289;p33">
            <a:extLst>
              <a:ext uri="{FF2B5EF4-FFF2-40B4-BE49-F238E27FC236}">
                <a16:creationId xmlns:a16="http://schemas.microsoft.com/office/drawing/2014/main" id="{E602B4FA-9200-6B75-525B-D970B350BD05}"/>
              </a:ext>
            </a:extLst>
          </p:cNvPr>
          <p:cNvSpPr txBox="1">
            <a:spLocks noGrp="1"/>
          </p:cNvSpPr>
          <p:nvPr/>
        </p:nvSpPr>
        <p:spPr>
          <a:xfrm>
            <a:off x="1606211" y="170679"/>
            <a:ext cx="3008921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6879B3-C47F-5EE6-6B5A-A7F603E78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1017917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ED440E0E-9693-E480-1089-8B9288256C26}"/>
              </a:ext>
            </a:extLst>
          </p:cNvPr>
          <p:cNvSpPr/>
          <p:nvPr/>
        </p:nvSpPr>
        <p:spPr>
          <a:xfrm>
            <a:off x="0" y="5570485"/>
            <a:ext cx="3657600" cy="3718035"/>
          </a:xfrm>
          <a:prstGeom prst="ellipse">
            <a:avLst/>
          </a:prstGeom>
          <a:solidFill>
            <a:srgbClr val="DE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8FC34F-ECD5-F788-765E-2FC79D083C1A}"/>
              </a:ext>
            </a:extLst>
          </p:cNvPr>
          <p:cNvSpPr/>
          <p:nvPr/>
        </p:nvSpPr>
        <p:spPr>
          <a:xfrm>
            <a:off x="7167837" y="-2413147"/>
            <a:ext cx="5507639" cy="5414872"/>
          </a:xfrm>
          <a:prstGeom prst="ellipse">
            <a:avLst/>
          </a:prstGeom>
          <a:solidFill>
            <a:srgbClr val="DEF3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2844338" y="2993366"/>
            <a:ext cx="3530582" cy="823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Questions?</a:t>
            </a:r>
          </a:p>
        </p:txBody>
      </p:sp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1156138" y="1021715"/>
            <a:ext cx="989023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1156138" y="5886546"/>
            <a:ext cx="989023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040970" y="1016000"/>
            <a:ext cx="0" cy="611526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1148109" y="-112695"/>
            <a:ext cx="0" cy="599848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66675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59BCFE84-6754-600A-CD42-E47990BBEA54}"/>
              </a:ext>
            </a:extLst>
          </p:cNvPr>
          <p:cNvSpPr txBox="1">
            <a:spLocks noGrp="1"/>
          </p:cNvSpPr>
          <p:nvPr/>
        </p:nvSpPr>
        <p:spPr>
          <a:xfrm>
            <a:off x="-5937352" y="1727959"/>
            <a:ext cx="6788800" cy="227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A Cloud-Scale Characterization of Remote Procedure Calls</a:t>
            </a:r>
          </a:p>
        </p:txBody>
      </p:sp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10815145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 &amp; Background</a:t>
            </a:r>
          </a:p>
        </p:txBody>
      </p: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1885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E62674-3450-125A-037F-395CE21CE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596;p48">
            <a:extLst>
              <a:ext uri="{FF2B5EF4-FFF2-40B4-BE49-F238E27FC236}">
                <a16:creationId xmlns:a16="http://schemas.microsoft.com/office/drawing/2014/main" id="{72F8F837-23EF-E173-F2BD-D8FE219ADE60}"/>
              </a:ext>
            </a:extLst>
          </p:cNvPr>
          <p:cNvSpPr txBox="1">
            <a:spLocks noGrp="1"/>
          </p:cNvSpPr>
          <p:nvPr/>
        </p:nvSpPr>
        <p:spPr>
          <a:xfrm>
            <a:off x="777925" y="1690778"/>
            <a:ext cx="10743187" cy="4416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Modern cloud applications are complex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Importance of RPCs in cloud-scale services</a:t>
            </a:r>
          </a:p>
          <a:p>
            <a:pPr marL="882650" lvl="1" indent="-28575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Enable location-independent communication</a:t>
            </a:r>
          </a:p>
          <a:p>
            <a:pPr lvl="0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Lack of studies on RPC characteristics "in the wild".</a:t>
            </a:r>
          </a:p>
          <a:p>
            <a:pPr lvl="0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Analyzed Google’s RPC methods over nearly 2 years</a:t>
            </a:r>
          </a:p>
          <a:p>
            <a:pPr lvl="1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Scope:</a:t>
            </a:r>
          </a:p>
          <a:p>
            <a:pPr lvl="2" indent="-317500">
              <a:lnSpc>
                <a:spcPct val="15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    Google Search</a:t>
            </a:r>
          </a:p>
          <a:p>
            <a:pPr lvl="2" indent="-317500">
              <a:lnSpc>
                <a:spcPct val="15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    Google Maps</a:t>
            </a:r>
          </a:p>
          <a:p>
            <a:pPr lvl="2" indent="-317500">
              <a:lnSpc>
                <a:spcPct val="15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    Gmail</a:t>
            </a:r>
          </a:p>
          <a:p>
            <a:pPr lvl="2" indent="-317500">
              <a:lnSpc>
                <a:spcPct val="15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    YouTube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endParaRPr lang="en-US" sz="1600" dirty="0">
              <a:latin typeface="Figtree" pitchFamily="2" charset="0"/>
            </a:endParaRPr>
          </a:p>
        </p:txBody>
      </p:sp>
      <p:pic>
        <p:nvPicPr>
          <p:cNvPr id="3074" name="Picture 2" descr="Introduction to gRPC with Golang. gRPC was first developed by Google in… |  by Kittapa S | Touch Technologies | Medium">
            <a:extLst>
              <a:ext uri="{FF2B5EF4-FFF2-40B4-BE49-F238E27FC236}">
                <a16:creationId xmlns:a16="http://schemas.microsoft.com/office/drawing/2014/main" id="{06626A99-DC41-6FC7-9D72-1294CAB4A0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5" t="38235" r="20772" b="14052"/>
          <a:stretch/>
        </p:blipFill>
        <p:spPr bwMode="auto">
          <a:xfrm>
            <a:off x="6733446" y="2398145"/>
            <a:ext cx="4632267" cy="211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Google Shape;289;p33">
            <a:extLst>
              <a:ext uri="{FF2B5EF4-FFF2-40B4-BE49-F238E27FC236}">
                <a16:creationId xmlns:a16="http://schemas.microsoft.com/office/drawing/2014/main" id="{BE9C152E-C8EF-D960-17DC-332CBE03D086}"/>
              </a:ext>
            </a:extLst>
          </p:cNvPr>
          <p:cNvSpPr txBox="1">
            <a:spLocks noGrp="1"/>
          </p:cNvSpPr>
          <p:nvPr/>
        </p:nvSpPr>
        <p:spPr>
          <a:xfrm>
            <a:off x="-2753003" y="633631"/>
            <a:ext cx="289102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Objective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B4FE5-EBA6-770F-39F2-606B042C2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48861" y="275481"/>
            <a:ext cx="1196759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85" name="Picture 4" descr="Google drive Generic Flat icon">
            <a:extLst>
              <a:ext uri="{FF2B5EF4-FFF2-40B4-BE49-F238E27FC236}">
                <a16:creationId xmlns:a16="http://schemas.microsoft.com/office/drawing/2014/main" id="{B659F0A2-4921-54C2-3489-FB933372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942" y="4813540"/>
            <a:ext cx="252082" cy="25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6" descr="Google Maps new logo - the GIS Planning connection">
            <a:extLst>
              <a:ext uri="{FF2B5EF4-FFF2-40B4-BE49-F238E27FC236}">
                <a16:creationId xmlns:a16="http://schemas.microsoft.com/office/drawing/2014/main" id="{4BD0767D-7E4E-80D0-A4ED-080155254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858" y="5167222"/>
            <a:ext cx="265775" cy="23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8" descr="Gmail | Google Wiki | Fandom">
            <a:extLst>
              <a:ext uri="{FF2B5EF4-FFF2-40B4-BE49-F238E27FC236}">
                <a16:creationId xmlns:a16="http://schemas.microsoft.com/office/drawing/2014/main" id="{817C8715-3372-FB38-3607-333AEF855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861" y="5543909"/>
            <a:ext cx="201283" cy="20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0" descr="Youtube, logo icon - Free download on Iconfinder">
            <a:extLst>
              <a:ext uri="{FF2B5EF4-FFF2-40B4-BE49-F238E27FC236}">
                <a16:creationId xmlns:a16="http://schemas.microsoft.com/office/drawing/2014/main" id="{F7A1F4E6-7B37-6EB2-633A-9C606838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93" y="5919158"/>
            <a:ext cx="208950" cy="20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5626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E3F3658-55BA-5586-D14F-7BB07E13E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810" y="-663535"/>
            <a:ext cx="4999968" cy="7167851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2E6450D9-359D-B019-CD4F-DDDA8973817F}"/>
              </a:ext>
            </a:extLst>
          </p:cNvPr>
          <p:cNvSpPr/>
          <p:nvPr/>
        </p:nvSpPr>
        <p:spPr>
          <a:xfrm>
            <a:off x="3303916" y="3614468"/>
            <a:ext cx="5676182" cy="2984737"/>
          </a:xfrm>
          <a:prstGeom prst="frame">
            <a:avLst>
              <a:gd name="adj1" fmla="val 122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83EEFF-531E-6C4B-6B47-F539EFC84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522" y="-700374"/>
            <a:ext cx="5482805" cy="447011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856790-B720-3F7A-A542-24B15EE8FF39}"/>
              </a:ext>
            </a:extLst>
          </p:cNvPr>
          <p:cNvGrpSpPr/>
          <p:nvPr/>
        </p:nvGrpSpPr>
        <p:grpSpPr>
          <a:xfrm>
            <a:off x="3671977" y="3933644"/>
            <a:ext cx="4876799" cy="2467156"/>
            <a:chOff x="3671977" y="3933644"/>
            <a:chExt cx="4876799" cy="24671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878278-0BE1-94DE-44BB-EFF539F1DCFE}"/>
                </a:ext>
              </a:extLst>
            </p:cNvPr>
            <p:cNvSpPr/>
            <p:nvPr/>
          </p:nvSpPr>
          <p:spPr>
            <a:xfrm>
              <a:off x="3821502" y="3933644"/>
              <a:ext cx="4649638" cy="690113"/>
            </a:xfrm>
            <a:prstGeom prst="rect">
              <a:avLst/>
            </a:prstGeom>
            <a:solidFill>
              <a:srgbClr val="FFFFFF">
                <a:alpha val="7451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91FCDA-131A-D8FA-D7F2-1B0BAE0223B5}"/>
                </a:ext>
              </a:extLst>
            </p:cNvPr>
            <p:cNvSpPr/>
            <p:nvPr/>
          </p:nvSpPr>
          <p:spPr>
            <a:xfrm>
              <a:off x="3671977" y="4629509"/>
              <a:ext cx="2884098" cy="192658"/>
            </a:xfrm>
            <a:prstGeom prst="rect">
              <a:avLst/>
            </a:prstGeom>
            <a:solidFill>
              <a:srgbClr val="FFFFFF">
                <a:alpha val="7451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9B5A56-EA9A-D5DC-2C1B-D1C133B582FC}"/>
                </a:ext>
              </a:extLst>
            </p:cNvPr>
            <p:cNvSpPr/>
            <p:nvPr/>
          </p:nvSpPr>
          <p:spPr>
            <a:xfrm>
              <a:off x="4505863" y="5080958"/>
              <a:ext cx="3879011" cy="198407"/>
            </a:xfrm>
            <a:prstGeom prst="rect">
              <a:avLst/>
            </a:prstGeom>
            <a:solidFill>
              <a:srgbClr val="FFFFFF">
                <a:alpha val="7451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DE24A0-4A45-CA95-1ECF-E41E63C2062B}"/>
                </a:ext>
              </a:extLst>
            </p:cNvPr>
            <p:cNvSpPr/>
            <p:nvPr/>
          </p:nvSpPr>
          <p:spPr>
            <a:xfrm>
              <a:off x="3720859" y="5256362"/>
              <a:ext cx="4827917" cy="1144438"/>
            </a:xfrm>
            <a:prstGeom prst="rect">
              <a:avLst/>
            </a:prstGeom>
            <a:solidFill>
              <a:srgbClr val="FFFFFF">
                <a:alpha val="7451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57938A-B58B-B3B6-E251-446DE2F67CD8}"/>
              </a:ext>
            </a:extLst>
          </p:cNvPr>
          <p:cNvGrpSpPr/>
          <p:nvPr/>
        </p:nvGrpSpPr>
        <p:grpSpPr>
          <a:xfrm>
            <a:off x="3686354" y="3956647"/>
            <a:ext cx="4876799" cy="2467156"/>
            <a:chOff x="3671977" y="3933644"/>
            <a:chExt cx="4876799" cy="24671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4CD4C5-9DD9-70E5-379E-FC97457E241C}"/>
                </a:ext>
              </a:extLst>
            </p:cNvPr>
            <p:cNvSpPr/>
            <p:nvPr/>
          </p:nvSpPr>
          <p:spPr>
            <a:xfrm>
              <a:off x="3821502" y="3933644"/>
              <a:ext cx="4649638" cy="690113"/>
            </a:xfrm>
            <a:prstGeom prst="rect">
              <a:avLst/>
            </a:prstGeom>
            <a:solidFill>
              <a:srgbClr val="FFFFFF">
                <a:alpha val="7451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7ADED9-CB1C-2FDF-7A57-10347FBB434B}"/>
                </a:ext>
              </a:extLst>
            </p:cNvPr>
            <p:cNvSpPr/>
            <p:nvPr/>
          </p:nvSpPr>
          <p:spPr>
            <a:xfrm>
              <a:off x="3671977" y="4629509"/>
              <a:ext cx="2884098" cy="192658"/>
            </a:xfrm>
            <a:prstGeom prst="rect">
              <a:avLst/>
            </a:prstGeom>
            <a:solidFill>
              <a:srgbClr val="FFFFFF">
                <a:alpha val="7451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80679D9-C2DF-6211-B18F-39E20481503E}"/>
                </a:ext>
              </a:extLst>
            </p:cNvPr>
            <p:cNvSpPr/>
            <p:nvPr/>
          </p:nvSpPr>
          <p:spPr>
            <a:xfrm>
              <a:off x="4505863" y="5080958"/>
              <a:ext cx="3879011" cy="198407"/>
            </a:xfrm>
            <a:prstGeom prst="rect">
              <a:avLst/>
            </a:prstGeom>
            <a:solidFill>
              <a:srgbClr val="FFFFFF">
                <a:alpha val="7451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9FBC0C-674F-0657-2CF5-EB8CB90C20E9}"/>
                </a:ext>
              </a:extLst>
            </p:cNvPr>
            <p:cNvSpPr/>
            <p:nvPr/>
          </p:nvSpPr>
          <p:spPr>
            <a:xfrm>
              <a:off x="3720859" y="5256362"/>
              <a:ext cx="4827917" cy="1144438"/>
            </a:xfrm>
            <a:prstGeom prst="rect">
              <a:avLst/>
            </a:prstGeom>
            <a:solidFill>
              <a:srgbClr val="FFFFFF">
                <a:alpha val="7451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15AEE50A-5DE3-00B1-86F0-D6368444E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95" y="214028"/>
            <a:ext cx="8743590" cy="6643972"/>
          </a:xfrm>
          <a:prstGeom prst="rect">
            <a:avLst/>
          </a:prstGeom>
        </p:spPr>
      </p:pic>
      <p:sp>
        <p:nvSpPr>
          <p:cNvPr id="7" name="Google Shape;289;p33">
            <a:extLst>
              <a:ext uri="{FF2B5EF4-FFF2-40B4-BE49-F238E27FC236}">
                <a16:creationId xmlns:a16="http://schemas.microsoft.com/office/drawing/2014/main" id="{A96C7893-F941-5BAE-5A2D-6C6886BA14B0}"/>
              </a:ext>
            </a:extLst>
          </p:cNvPr>
          <p:cNvSpPr txBox="1">
            <a:spLocks noGrp="1"/>
          </p:cNvSpPr>
          <p:nvPr/>
        </p:nvSpPr>
        <p:spPr>
          <a:xfrm>
            <a:off x="-4918233" y="659508"/>
            <a:ext cx="5142521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Study Methodology</a:t>
            </a:r>
          </a:p>
        </p:txBody>
      </p:sp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10815145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Objective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B4FE5-EBA6-770F-39F2-606B042C2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48861" y="275481"/>
            <a:ext cx="1196759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596;p48">
            <a:extLst>
              <a:ext uri="{FF2B5EF4-FFF2-40B4-BE49-F238E27FC236}">
                <a16:creationId xmlns:a16="http://schemas.microsoft.com/office/drawing/2014/main" id="{72F8F837-23EF-E173-F2BD-D8FE219ADE60}"/>
              </a:ext>
            </a:extLst>
          </p:cNvPr>
          <p:cNvSpPr txBox="1">
            <a:spLocks noGrp="1"/>
          </p:cNvSpPr>
          <p:nvPr/>
        </p:nvSpPr>
        <p:spPr>
          <a:xfrm>
            <a:off x="777925" y="1690778"/>
            <a:ext cx="8797396" cy="209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Understand RPC usage, characteristics, and behavior at Google's scale</a:t>
            </a:r>
          </a:p>
          <a:p>
            <a:pPr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Inspire better cloud system optimization.</a:t>
            </a:r>
          </a:p>
          <a:p>
            <a:pPr indent="-317500">
              <a:lnSpc>
                <a:spcPct val="200000"/>
              </a:lnSpc>
              <a:buSzPts val="1400"/>
            </a:pPr>
            <a:endParaRPr lang="en-US" sz="1600" dirty="0">
              <a:latin typeface="Figtree" pitchFamily="2" charset="0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endParaRPr lang="en-US" sz="1600" dirty="0">
              <a:latin typeface="Figtree" pitchFamily="2" charset="0"/>
            </a:endParaRPr>
          </a:p>
        </p:txBody>
      </p:sp>
      <p:pic>
        <p:nvPicPr>
          <p:cNvPr id="3" name="Picture 2" descr="Introduction to gRPC with Golang. gRPC was first developed by Google in… |  by Kittapa S | Touch Technologies | Medium">
            <a:extLst>
              <a:ext uri="{FF2B5EF4-FFF2-40B4-BE49-F238E27FC236}">
                <a16:creationId xmlns:a16="http://schemas.microsoft.com/office/drawing/2014/main" id="{90B68A66-E70D-1778-6B24-D2D87C30D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5" t="38235" r="20772" b="14052"/>
          <a:stretch/>
        </p:blipFill>
        <p:spPr bwMode="auto">
          <a:xfrm>
            <a:off x="12280231" y="2329134"/>
            <a:ext cx="4632267" cy="211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Google Shape;289;p33">
            <a:extLst>
              <a:ext uri="{FF2B5EF4-FFF2-40B4-BE49-F238E27FC236}">
                <a16:creationId xmlns:a16="http://schemas.microsoft.com/office/drawing/2014/main" id="{1903F410-0CAC-5C4B-544C-A99324BE7E94}"/>
              </a:ext>
            </a:extLst>
          </p:cNvPr>
          <p:cNvSpPr txBox="1">
            <a:spLocks noGrp="1"/>
          </p:cNvSpPr>
          <p:nvPr/>
        </p:nvSpPr>
        <p:spPr>
          <a:xfrm>
            <a:off x="801079" y="-526210"/>
            <a:ext cx="10815145" cy="79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 &amp; 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62674-3450-125A-037F-395CE21CE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08EA5CB-8964-900F-104E-270686322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738002" y="464388"/>
            <a:ext cx="715993" cy="12192001"/>
          </a:xfrm>
          <a:prstGeom prst="rect">
            <a:avLst/>
          </a:prstGeom>
        </p:spPr>
      </p:pic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1885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167283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01 1.0875 L -4.79167E-6 1.11111E-6 " pathEditMode="relative" rAng="0" ptsTypes="AA">
                                      <p:cBhvr>
                                        <p:cTn id="23" dur="2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-5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33ACA636-67AD-BE45-FFB3-23A765F26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94" y="214027"/>
            <a:ext cx="9494089" cy="7740507"/>
          </a:xfrm>
          <a:prstGeom prst="rect">
            <a:avLst/>
          </a:prstGeom>
        </p:spPr>
      </p:pic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530354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Study Methodology</a:t>
            </a:r>
          </a:p>
        </p:txBody>
      </p:sp>
      <p:sp>
        <p:nvSpPr>
          <p:cNvPr id="8" name="Google Shape;289;p33">
            <a:extLst>
              <a:ext uri="{FF2B5EF4-FFF2-40B4-BE49-F238E27FC236}">
                <a16:creationId xmlns:a16="http://schemas.microsoft.com/office/drawing/2014/main" id="{4A63CBCD-E2F8-CCAD-DD2F-7AD2B8A6AC32}"/>
              </a:ext>
            </a:extLst>
          </p:cNvPr>
          <p:cNvSpPr txBox="1">
            <a:spLocks noGrp="1"/>
          </p:cNvSpPr>
          <p:nvPr/>
        </p:nvSpPr>
        <p:spPr>
          <a:xfrm>
            <a:off x="-8296913" y="627880"/>
            <a:ext cx="886625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Key Findings - RPC Characteristics</a:t>
            </a:r>
          </a:p>
        </p:txBody>
      </p:sp>
      <p:sp>
        <p:nvSpPr>
          <p:cNvPr id="7" name="Google Shape;289;p33">
            <a:extLst>
              <a:ext uri="{FF2B5EF4-FFF2-40B4-BE49-F238E27FC236}">
                <a16:creationId xmlns:a16="http://schemas.microsoft.com/office/drawing/2014/main" id="{56B47073-85DC-8D1B-EC3D-0E0DCD14C1F7}"/>
              </a:ext>
            </a:extLst>
          </p:cNvPr>
          <p:cNvSpPr txBox="1">
            <a:spLocks noGrp="1"/>
          </p:cNvSpPr>
          <p:nvPr/>
        </p:nvSpPr>
        <p:spPr>
          <a:xfrm>
            <a:off x="801079" y="-526210"/>
            <a:ext cx="10815145" cy="79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Introduction &amp; 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62990-0F97-C4E4-A626-1CD06D670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686983-8124-D64A-5256-217E2AEA2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97D3F59D-00A1-49E3-0B32-AC07B13BD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95" y="3019245"/>
            <a:ext cx="9019636" cy="376111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625BE2E-2CD3-2CD8-76B5-E14991C9D5A4}"/>
              </a:ext>
            </a:extLst>
          </p:cNvPr>
          <p:cNvGrpSpPr/>
          <p:nvPr/>
        </p:nvGrpSpPr>
        <p:grpSpPr>
          <a:xfrm>
            <a:off x="1431988" y="3830128"/>
            <a:ext cx="6633712" cy="2398144"/>
            <a:chOff x="2984741" y="3899139"/>
            <a:chExt cx="6556074" cy="249303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CCC7BF-BD42-31AF-6CF9-43B745CD4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1838" y="4371096"/>
              <a:ext cx="6338977" cy="200178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90DD8B6-8A49-48AB-41F2-A5E846015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62554" y="4012277"/>
              <a:ext cx="5114026" cy="337188"/>
            </a:xfrm>
            <a:prstGeom prst="rect">
              <a:avLst/>
            </a:prstGeom>
          </p:spPr>
        </p:pic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888FA00-18A5-A89B-F6F1-6C48B9252C8F}"/>
                </a:ext>
              </a:extLst>
            </p:cNvPr>
            <p:cNvSpPr/>
            <p:nvPr/>
          </p:nvSpPr>
          <p:spPr>
            <a:xfrm>
              <a:off x="2984741" y="3899139"/>
              <a:ext cx="6461184" cy="249303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948906" y="1820174"/>
            <a:ext cx="7461849" cy="172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Examination of &gt;10,000 RPC methods across Google’s services.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Data collected from &gt;722 billion RPC samples over 23 months.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Tools used: Monarch, Dapper, and GWP for monitoring and analysis..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940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10815145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Key Findings - RPC Characteristics</a:t>
            </a:r>
          </a:p>
        </p:txBody>
      </p:sp>
      <p:sp>
        <p:nvSpPr>
          <p:cNvPr id="19" name="Google Shape;289;p33">
            <a:extLst>
              <a:ext uri="{FF2B5EF4-FFF2-40B4-BE49-F238E27FC236}">
                <a16:creationId xmlns:a16="http://schemas.microsoft.com/office/drawing/2014/main" id="{CC9334F3-0034-F02F-4B0D-3BECE4857C16}"/>
              </a:ext>
            </a:extLst>
          </p:cNvPr>
          <p:cNvSpPr txBox="1">
            <a:spLocks noGrp="1"/>
          </p:cNvSpPr>
          <p:nvPr/>
        </p:nvSpPr>
        <p:spPr>
          <a:xfrm>
            <a:off x="-3940572" y="671012"/>
            <a:ext cx="465656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Latency Insights</a:t>
            </a:r>
          </a:p>
        </p:txBody>
      </p:sp>
      <p:sp>
        <p:nvSpPr>
          <p:cNvPr id="18" name="Google Shape;289;p33">
            <a:extLst>
              <a:ext uri="{FF2B5EF4-FFF2-40B4-BE49-F238E27FC236}">
                <a16:creationId xmlns:a16="http://schemas.microsoft.com/office/drawing/2014/main" id="{E93838AC-5FD8-0E08-9D96-0AB7A347F8FD}"/>
              </a:ext>
            </a:extLst>
          </p:cNvPr>
          <p:cNvSpPr txBox="1">
            <a:spLocks noGrp="1"/>
          </p:cNvSpPr>
          <p:nvPr/>
        </p:nvSpPr>
        <p:spPr>
          <a:xfrm>
            <a:off x="847086" y="-519433"/>
            <a:ext cx="530354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Study Methodology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DA8F83-3BE9-06FF-6CEE-87C902F77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6E4272-0CA6-FBC6-DCD6-BD298B5A8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743420" y="1811548"/>
            <a:ext cx="6433758" cy="182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Rapid growth in RPC usage, outpacing compute cycle growth.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endParaRPr lang="en-US" sz="1600" b="1" i="1" dirty="0">
              <a:latin typeface="Figtree" pitchFamily="2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b="1" i="1" dirty="0">
                <a:latin typeface="Figtree" pitchFamily="2" charset="0"/>
              </a:rPr>
              <a:t>Millisecond-level </a:t>
            </a:r>
            <a:r>
              <a:rPr lang="en-US" sz="1600" dirty="0">
                <a:latin typeface="Figtree" pitchFamily="2" charset="0"/>
              </a:rPr>
              <a:t>operation timescales for most RPCs.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endParaRPr lang="en-US" sz="1600" dirty="0">
              <a:latin typeface="Figtree" pitchFamily="2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Significant variance in latency and size across different RPC methods.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E64A0F-A29A-2C39-1FAE-5BAB580BC325}"/>
              </a:ext>
            </a:extLst>
          </p:cNvPr>
          <p:cNvGrpSpPr/>
          <p:nvPr/>
        </p:nvGrpSpPr>
        <p:grpSpPr>
          <a:xfrm>
            <a:off x="1406106" y="3933644"/>
            <a:ext cx="4875505" cy="2372265"/>
            <a:chOff x="1406106" y="3933644"/>
            <a:chExt cx="4875505" cy="23722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402DDA-DB85-98FD-0614-827019634D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003" t="18446" b="35212"/>
            <a:stretch/>
          </p:blipFill>
          <p:spPr>
            <a:xfrm>
              <a:off x="1406106" y="4295954"/>
              <a:ext cx="3326475" cy="200995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12A43C7-763C-8030-7515-68C5CE23E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003" t="71170" b="19547"/>
            <a:stretch/>
          </p:blipFill>
          <p:spPr>
            <a:xfrm>
              <a:off x="3019246" y="3933644"/>
              <a:ext cx="2280669" cy="27604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932E53-FEBB-1E30-BB7B-DCE86A1A9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9733" t="3153" r="7404" b="80396"/>
            <a:stretch/>
          </p:blipFill>
          <p:spPr>
            <a:xfrm>
              <a:off x="4442604" y="4339087"/>
              <a:ext cx="1839007" cy="741873"/>
            </a:xfrm>
            <a:prstGeom prst="rect">
              <a:avLst/>
            </a:prstGeom>
          </p:spPr>
        </p:pic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2610262-E4FE-CE12-B87C-0D7E15CE726F}"/>
              </a:ext>
            </a:extLst>
          </p:cNvPr>
          <p:cNvSpPr/>
          <p:nvPr/>
        </p:nvSpPr>
        <p:spPr>
          <a:xfrm>
            <a:off x="1155939" y="3812875"/>
            <a:ext cx="5365631" cy="2553419"/>
          </a:xfrm>
          <a:prstGeom prst="roundRect">
            <a:avLst>
              <a:gd name="adj" fmla="val 1126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EE519E-233F-5A8C-6C70-3F25B184424A}"/>
              </a:ext>
            </a:extLst>
          </p:cNvPr>
          <p:cNvGrpSpPr/>
          <p:nvPr/>
        </p:nvGrpSpPr>
        <p:grpSpPr>
          <a:xfrm>
            <a:off x="7168552" y="2196860"/>
            <a:ext cx="4439728" cy="4178061"/>
            <a:chOff x="7323827" y="1886309"/>
            <a:chExt cx="4439728" cy="41780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FA65947-2C08-F228-DB2A-EC301A97CE5E}"/>
                </a:ext>
              </a:extLst>
            </p:cNvPr>
            <p:cNvGrpSpPr/>
            <p:nvPr/>
          </p:nvGrpSpPr>
          <p:grpSpPr>
            <a:xfrm>
              <a:off x="7323827" y="2018583"/>
              <a:ext cx="4261449" cy="3726614"/>
              <a:chOff x="7641567" y="1924308"/>
              <a:chExt cx="4038599" cy="345857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40DDF7A-3243-46F4-089E-0C41B5F46C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42401" b="36610"/>
              <a:stretch/>
            </p:blipFill>
            <p:spPr>
              <a:xfrm>
                <a:off x="7641567" y="2891143"/>
                <a:ext cx="4038599" cy="249174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812426D-80CA-8DAD-D532-5BA63C98B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87750" r="32747"/>
              <a:stretch/>
            </p:blipFill>
            <p:spPr>
              <a:xfrm>
                <a:off x="8097685" y="1924308"/>
                <a:ext cx="3315457" cy="33855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6CD92DB3-C491-F508-8033-64231BEE1C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71454" r="42401" b="19954"/>
              <a:stretch/>
            </p:blipFill>
            <p:spPr>
              <a:xfrm>
                <a:off x="7833547" y="2558424"/>
                <a:ext cx="2946525" cy="246403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3D17585-2902-92FE-FAE2-196DAAEA3B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7315" t="88191"/>
              <a:stretch/>
            </p:blipFill>
            <p:spPr>
              <a:xfrm>
                <a:off x="8221369" y="2155983"/>
                <a:ext cx="1611321" cy="326356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B304293-ACD7-A3FA-BACD-8C15C6C0DE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2119" t="79745" r="62367" b="11231"/>
              <a:stretch/>
            </p:blipFill>
            <p:spPr>
              <a:xfrm>
                <a:off x="10482842" y="2572535"/>
                <a:ext cx="793630" cy="258791"/>
              </a:xfrm>
              <a:prstGeom prst="rect">
                <a:avLst/>
              </a:prstGeom>
            </p:spPr>
          </p:pic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901B70C-2358-0CD2-9BB1-99BF3D8B13BE}"/>
                </a:ext>
              </a:extLst>
            </p:cNvPr>
            <p:cNvSpPr/>
            <p:nvPr/>
          </p:nvSpPr>
          <p:spPr>
            <a:xfrm>
              <a:off x="7427343" y="1886309"/>
              <a:ext cx="4336212" cy="4178061"/>
            </a:xfrm>
            <a:prstGeom prst="roundRect">
              <a:avLst>
                <a:gd name="adj" fmla="val 1026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333EDFF-C64D-FB0B-8289-908052E15EE8}"/>
                  </a:ext>
                </a:extLst>
              </p14:cNvPr>
              <p14:cNvContentPartPr/>
              <p14:nvPr/>
            </p14:nvContentPartPr>
            <p14:xfrm rot="21251980">
              <a:off x="2349805" y="5063705"/>
              <a:ext cx="1327851" cy="416843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333EDFF-C64D-FB0B-8289-908052E15E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21251980">
                <a:off x="2331808" y="5046067"/>
                <a:ext cx="1363486" cy="4524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86226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1080001" y="610627"/>
            <a:ext cx="465656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Latency Insights</a:t>
            </a:r>
          </a:p>
        </p:txBody>
      </p:sp>
      <p:sp>
        <p:nvSpPr>
          <p:cNvPr id="16" name="Google Shape;289;p33">
            <a:extLst>
              <a:ext uri="{FF2B5EF4-FFF2-40B4-BE49-F238E27FC236}">
                <a16:creationId xmlns:a16="http://schemas.microsoft.com/office/drawing/2014/main" id="{8DD470A6-96D3-9A8E-9117-1738A00E0381}"/>
              </a:ext>
            </a:extLst>
          </p:cNvPr>
          <p:cNvSpPr txBox="1">
            <a:spLocks noGrp="1"/>
          </p:cNvSpPr>
          <p:nvPr/>
        </p:nvSpPr>
        <p:spPr>
          <a:xfrm>
            <a:off x="-4087222" y="619253"/>
            <a:ext cx="444090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RPC Size Matters</a:t>
            </a:r>
          </a:p>
        </p:txBody>
      </p:sp>
      <p:sp>
        <p:nvSpPr>
          <p:cNvPr id="15" name="Google Shape;289;p33">
            <a:extLst>
              <a:ext uri="{FF2B5EF4-FFF2-40B4-BE49-F238E27FC236}">
                <a16:creationId xmlns:a16="http://schemas.microsoft.com/office/drawing/2014/main" id="{80026744-186F-F1F4-E6F5-EBA8F9DF8AE4}"/>
              </a:ext>
            </a:extLst>
          </p:cNvPr>
          <p:cNvSpPr txBox="1">
            <a:spLocks noGrp="1"/>
          </p:cNvSpPr>
          <p:nvPr/>
        </p:nvSpPr>
        <p:spPr>
          <a:xfrm>
            <a:off x="852838" y="-505056"/>
            <a:ext cx="10815145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Key Findings - RPC Characteristics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33CBAC-A242-C800-75C7-67037182C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9EAA3E-C1C7-4C64-CD8C-2F6ED9AAD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1092631" y="1518834"/>
            <a:ext cx="6927742" cy="199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Application processing dominates average RPC completion time.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RPC tax becomes significant at P95 tail.</a:t>
            </a:r>
          </a:p>
          <a:p>
            <a:pPr lvl="1" indent="-317500">
              <a:lnSpc>
                <a:spcPct val="15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Skew toward network-induced delay. Why?</a:t>
            </a:r>
          </a:p>
          <a:p>
            <a:pPr lvl="2" indent="-317500">
              <a:lnSpc>
                <a:spcPct val="15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Possibly: </a:t>
            </a:r>
            <a:r>
              <a:rPr lang="en-US" sz="1600" b="1" dirty="0">
                <a:latin typeface="Figtree" pitchFamily="2" charset="0"/>
              </a:rPr>
              <a:t>network congestion </a:t>
            </a:r>
            <a:r>
              <a:rPr lang="en-US" sz="1600" dirty="0">
                <a:latin typeface="Figtree" pitchFamily="2" charset="0"/>
              </a:rPr>
              <a:t>and/or </a:t>
            </a:r>
            <a:r>
              <a:rPr lang="en-US" sz="1600" b="1" dirty="0">
                <a:latin typeface="Figtree" pitchFamily="2" charset="0"/>
              </a:rPr>
              <a:t>SOL delay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549B8C9-1572-244A-B6C4-2FE72D3C3545}"/>
              </a:ext>
            </a:extLst>
          </p:cNvPr>
          <p:cNvGrpSpPr/>
          <p:nvPr/>
        </p:nvGrpSpPr>
        <p:grpSpPr>
          <a:xfrm>
            <a:off x="1109937" y="3424686"/>
            <a:ext cx="6696970" cy="2950234"/>
            <a:chOff x="2679942" y="3347048"/>
            <a:chExt cx="7536611" cy="320040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17AAA8-F531-7236-18AC-B278C732474E}"/>
                </a:ext>
              </a:extLst>
            </p:cNvPr>
            <p:cNvGrpSpPr/>
            <p:nvPr/>
          </p:nvGrpSpPr>
          <p:grpSpPr>
            <a:xfrm>
              <a:off x="2708696" y="3347048"/>
              <a:ext cx="3683480" cy="1595887"/>
              <a:chOff x="2700069" y="3260784"/>
              <a:chExt cx="3683480" cy="15958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7729B5E-8480-362D-12C0-D024D14C22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4500" y="3619044"/>
                <a:ext cx="2956538" cy="1237627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6925082-33F1-9056-8FA3-56E82C151F32}"/>
                  </a:ext>
                </a:extLst>
              </p:cNvPr>
              <p:cNvGrpSpPr/>
              <p:nvPr/>
            </p:nvGrpSpPr>
            <p:grpSpPr>
              <a:xfrm>
                <a:off x="2875952" y="3382918"/>
                <a:ext cx="3343694" cy="240762"/>
                <a:chOff x="5757174" y="5072332"/>
                <a:chExt cx="3343694" cy="255078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A754B20D-0ED7-FE80-253B-3F0F88CE03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57174" y="5072736"/>
                  <a:ext cx="2515558" cy="254674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D49C8E54-405C-0027-B5F9-21ABEC99B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244" t="9685"/>
                <a:stretch/>
              </p:blipFill>
              <p:spPr>
                <a:xfrm>
                  <a:off x="8298611" y="5072332"/>
                  <a:ext cx="802257" cy="229198"/>
                </a:xfrm>
                <a:prstGeom prst="rect">
                  <a:avLst/>
                </a:prstGeom>
              </p:spPr>
            </p:pic>
          </p:grp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92405231-1452-F0F9-DE13-284A9CE3200F}"/>
                  </a:ext>
                </a:extLst>
              </p:cNvPr>
              <p:cNvSpPr/>
              <p:nvPr/>
            </p:nvSpPr>
            <p:spPr>
              <a:xfrm>
                <a:off x="2700069" y="3260784"/>
                <a:ext cx="3683480" cy="145786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372865B-8DC7-912E-635A-6D4176EDE059}"/>
                </a:ext>
              </a:extLst>
            </p:cNvPr>
            <p:cNvGrpSpPr/>
            <p:nvPr/>
          </p:nvGrpSpPr>
          <p:grpSpPr>
            <a:xfrm>
              <a:off x="2679942" y="4948686"/>
              <a:ext cx="3683480" cy="1563318"/>
              <a:chOff x="4819292" y="4560497"/>
              <a:chExt cx="3683480" cy="1563318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B0A2D33C-BD4A-C47D-C23D-B4F1634986A5}"/>
                  </a:ext>
                </a:extLst>
              </p:cNvPr>
              <p:cNvSpPr/>
              <p:nvPr/>
            </p:nvSpPr>
            <p:spPr>
              <a:xfrm>
                <a:off x="4819292" y="4560497"/>
                <a:ext cx="3683480" cy="156331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5B45934-E36B-0D93-13B0-D8FA2ED9C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46890" y="4672401"/>
                <a:ext cx="2573925" cy="233532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CB947B56-D886-58F0-0D2E-C3CC1BA73E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5319" t="16411" b="-1"/>
              <a:stretch/>
            </p:blipFill>
            <p:spPr>
              <a:xfrm>
                <a:off x="7487728" y="4701397"/>
                <a:ext cx="966158" cy="182477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6FFDEA7C-AAFB-A044-94C8-4FA93BCB3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0492" y="4913229"/>
                <a:ext cx="3030866" cy="109986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68DC2CD-E195-8559-E955-148C8F63D411}"/>
                </a:ext>
              </a:extLst>
            </p:cNvPr>
            <p:cNvGrpSpPr/>
            <p:nvPr/>
          </p:nvGrpSpPr>
          <p:grpSpPr>
            <a:xfrm>
              <a:off x="6533073" y="3367176"/>
              <a:ext cx="3683480" cy="1434860"/>
              <a:chOff x="7827035" y="1072550"/>
              <a:chExt cx="3683480" cy="143486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83228DA7-21AD-0140-ED7B-4B98A39E2A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76129" y="1410443"/>
                <a:ext cx="2809455" cy="1096967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02FC242-3BD5-A626-B572-0E8927DDE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72725" y="1176568"/>
                <a:ext cx="2439358" cy="22223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FCC4C7A-58F1-BF7A-BAB7-9B8755CC78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4447"/>
              <a:stretch/>
            </p:blipFill>
            <p:spPr>
              <a:xfrm>
                <a:off x="10429335" y="1180466"/>
                <a:ext cx="829631" cy="201557"/>
              </a:xfrm>
              <a:prstGeom prst="rect">
                <a:avLst/>
              </a:prstGeom>
            </p:spPr>
          </p:pic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E9B3F990-A024-762A-2F5C-21CBBF4D8B71}"/>
                  </a:ext>
                </a:extLst>
              </p:cNvPr>
              <p:cNvSpPr/>
              <p:nvPr/>
            </p:nvSpPr>
            <p:spPr>
              <a:xfrm>
                <a:off x="7827035" y="1072550"/>
                <a:ext cx="3683480" cy="142911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A6E66A1-E904-388A-9560-F880C777AF4C}"/>
                </a:ext>
              </a:extLst>
            </p:cNvPr>
            <p:cNvGrpSpPr/>
            <p:nvPr/>
          </p:nvGrpSpPr>
          <p:grpSpPr>
            <a:xfrm>
              <a:off x="6530199" y="4942936"/>
              <a:ext cx="3683480" cy="1604513"/>
              <a:chOff x="7772401" y="2829464"/>
              <a:chExt cx="3683480" cy="1725283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11482CD8-2B44-4220-CD4C-1B329E51B0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47043" y="2948653"/>
                <a:ext cx="1900807" cy="267562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AB3121D-A72A-CEE7-1757-5AB665A6B4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r="40236" b="7943"/>
              <a:stretch/>
            </p:blipFill>
            <p:spPr>
              <a:xfrm>
                <a:off x="9705915" y="2938475"/>
                <a:ext cx="1672327" cy="236046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5DDDAE67-708A-A4F7-4B18-B75D8FE0E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43056" y="3186312"/>
                <a:ext cx="713499" cy="239691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D20B66A9-45B4-153C-D420-FDD33BC9C6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60996" t="1221" b="1"/>
              <a:stretch/>
            </p:blipFill>
            <p:spPr>
              <a:xfrm>
                <a:off x="8686800" y="3174520"/>
                <a:ext cx="1091423" cy="253281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0CCFECCD-9A54-B230-0E6F-DABBBA3E8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90104" y="3473359"/>
                <a:ext cx="3039403" cy="1081388"/>
              </a:xfrm>
              <a:prstGeom prst="rect">
                <a:avLst/>
              </a:prstGeom>
            </p:spPr>
          </p:pic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C1D68435-6DC8-20F9-9101-96C69D0E9A49}"/>
                  </a:ext>
                </a:extLst>
              </p:cNvPr>
              <p:cNvSpPr/>
              <p:nvPr/>
            </p:nvSpPr>
            <p:spPr>
              <a:xfrm>
                <a:off x="7772401" y="2829464"/>
                <a:ext cx="3683480" cy="171665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47B9B9-E4CA-103A-11AA-833AD25651A0}"/>
              </a:ext>
            </a:extLst>
          </p:cNvPr>
          <p:cNvGrpSpPr/>
          <p:nvPr/>
        </p:nvGrpSpPr>
        <p:grpSpPr>
          <a:xfrm>
            <a:off x="8068182" y="1467369"/>
            <a:ext cx="3614469" cy="4899804"/>
            <a:chOff x="8574417" y="1352773"/>
            <a:chExt cx="3223644" cy="4495936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B92215E-40B2-621F-BC16-284282267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574417" y="2104844"/>
              <a:ext cx="3118317" cy="1972813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AA869995-9800-0542-DA00-0439DA758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261893" y="4097548"/>
              <a:ext cx="1998451" cy="1648722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2D4570-6842-8ECA-AE27-CD83BA706A96}"/>
                </a:ext>
              </a:extLst>
            </p:cNvPr>
            <p:cNvGrpSpPr/>
            <p:nvPr/>
          </p:nvGrpSpPr>
          <p:grpSpPr>
            <a:xfrm>
              <a:off x="9067799" y="1438742"/>
              <a:ext cx="2543355" cy="597089"/>
              <a:chOff x="7558177" y="1179950"/>
              <a:chExt cx="2543355" cy="59708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AA66FC9-79BA-F456-48A4-C4465B3D49F9}"/>
                  </a:ext>
                </a:extLst>
              </p:cNvPr>
              <p:cNvGrpSpPr/>
              <p:nvPr/>
            </p:nvGrpSpPr>
            <p:grpSpPr>
              <a:xfrm>
                <a:off x="7558177" y="1179950"/>
                <a:ext cx="2543355" cy="597089"/>
                <a:chOff x="7558177" y="1179950"/>
                <a:chExt cx="2543355" cy="597089"/>
              </a:xfrm>
            </p:grpSpPr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17DA7238-4987-D49F-E9D3-020E22324A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/>
                <a:srcRect r="35603" b="48101"/>
                <a:stretch/>
              </p:blipFill>
              <p:spPr>
                <a:xfrm>
                  <a:off x="7558177" y="1179950"/>
                  <a:ext cx="2543355" cy="200276"/>
                </a:xfrm>
                <a:prstGeom prst="rect">
                  <a:avLst/>
                </a:prstGeom>
              </p:spPr>
            </p:pic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D47294B7-6B30-AB54-2E81-8CF6349C99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/>
                <a:srcRect l="64689" b="45120"/>
                <a:stretch/>
              </p:blipFill>
              <p:spPr>
                <a:xfrm>
                  <a:off x="7599872" y="1392734"/>
                  <a:ext cx="1394602" cy="211779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795300D1-60E1-2C62-76CF-8EA924D842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0"/>
                <a:srcRect l="53185" t="51157" r="25847" b="1899"/>
                <a:stretch/>
              </p:blipFill>
              <p:spPr>
                <a:xfrm>
                  <a:off x="7608498" y="1595887"/>
                  <a:ext cx="828135" cy="181152"/>
                </a:xfrm>
                <a:prstGeom prst="rect">
                  <a:avLst/>
                </a:prstGeom>
              </p:spPr>
            </p:pic>
          </p:grp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031875AD-D54A-9022-E209-2830CC6F9C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/>
              <a:srcRect l="25883" t="46685" r="46815" b="4135"/>
              <a:stretch/>
            </p:blipFill>
            <p:spPr>
              <a:xfrm>
                <a:off x="8945593" y="1397479"/>
                <a:ext cx="1078302" cy="189781"/>
              </a:xfrm>
              <a:prstGeom prst="rect">
                <a:avLst/>
              </a:prstGeom>
            </p:spPr>
          </p:pic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91ADDAC3-D66E-AC87-31DE-AFFCC8F94015}"/>
                </a:ext>
              </a:extLst>
            </p:cNvPr>
            <p:cNvSpPr/>
            <p:nvPr/>
          </p:nvSpPr>
          <p:spPr>
            <a:xfrm>
              <a:off x="8617789" y="1352773"/>
              <a:ext cx="3180272" cy="4495936"/>
            </a:xfrm>
            <a:prstGeom prst="roundRect">
              <a:avLst>
                <a:gd name="adj" fmla="val 691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FB1C10BE-DBC5-A1CD-EA0F-7E6F50565AB5}"/>
              </a:ext>
            </a:extLst>
          </p:cNvPr>
          <p:cNvSpPr/>
          <p:nvPr/>
        </p:nvSpPr>
        <p:spPr>
          <a:xfrm>
            <a:off x="1141239" y="3421811"/>
            <a:ext cx="3273110" cy="1343908"/>
          </a:xfrm>
          <a:prstGeom prst="roundRect">
            <a:avLst/>
          </a:prstGeom>
          <a:noFill/>
          <a:ln w="666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1E0A04E8-60A0-6B39-83A1-E6684AC45A3E}"/>
              </a:ext>
            </a:extLst>
          </p:cNvPr>
          <p:cNvSpPr/>
          <p:nvPr/>
        </p:nvSpPr>
        <p:spPr>
          <a:xfrm>
            <a:off x="4544043" y="3424346"/>
            <a:ext cx="3273110" cy="1333634"/>
          </a:xfrm>
          <a:prstGeom prst="roundRect">
            <a:avLst/>
          </a:prstGeom>
          <a:noFill/>
          <a:ln w="666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0EE771B0-5800-BB7D-E045-4601ED60734D}"/>
              </a:ext>
            </a:extLst>
          </p:cNvPr>
          <p:cNvSpPr/>
          <p:nvPr/>
        </p:nvSpPr>
        <p:spPr>
          <a:xfrm>
            <a:off x="4541460" y="4901851"/>
            <a:ext cx="3273110" cy="1452454"/>
          </a:xfrm>
          <a:prstGeom prst="roundRect">
            <a:avLst/>
          </a:prstGeom>
          <a:noFill/>
          <a:ln w="666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33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94" grpId="0" animBg="1"/>
      <p:bldP spid="94" grpId="1" animBg="1"/>
      <p:bldP spid="96" grpId="0" animBg="1"/>
      <p:bldP spid="96" grpId="1" animBg="1"/>
      <p:bldP spid="98" grpId="0" animBg="1"/>
      <p:bldP spid="9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5" y="696891"/>
            <a:ext cx="444090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RPC Size Matters</a:t>
            </a:r>
          </a:p>
        </p:txBody>
      </p:sp>
      <p:sp>
        <p:nvSpPr>
          <p:cNvPr id="4" name="Google Shape;289;p33">
            <a:extLst>
              <a:ext uri="{FF2B5EF4-FFF2-40B4-BE49-F238E27FC236}">
                <a16:creationId xmlns:a16="http://schemas.microsoft.com/office/drawing/2014/main" id="{CCAF3BB0-ABA4-DC4F-5052-3C10F84D8C06}"/>
              </a:ext>
            </a:extLst>
          </p:cNvPr>
          <p:cNvSpPr txBox="1">
            <a:spLocks noGrp="1"/>
          </p:cNvSpPr>
          <p:nvPr/>
        </p:nvSpPr>
        <p:spPr>
          <a:xfrm>
            <a:off x="838461" y="-519434"/>
            <a:ext cx="465656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Latency Insights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56295B-8D80-C8DA-0D0E-85F769075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786553" y="1968285"/>
            <a:ext cx="5738234" cy="422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lvl="0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Majority of RPCs are small, within a few kilobytes.</a:t>
            </a:r>
          </a:p>
          <a:p>
            <a:pPr lvl="0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Heavy tail distribution exists with larger RPCs reaching hundreds of kilobytes.</a:t>
            </a:r>
          </a:p>
          <a:p>
            <a:pPr lvl="0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Impact on system performance &amp; network behavior.</a:t>
            </a:r>
          </a:p>
          <a:p>
            <a:pPr lvl="1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Most RPCs are processed quickly, but larger ones can influence overall throughput.</a:t>
            </a:r>
          </a:p>
          <a:p>
            <a:pPr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Implications for tailoring system optimizations</a:t>
            </a:r>
          </a:p>
          <a:p>
            <a:pPr lvl="0" indent="-317500">
              <a:lnSpc>
                <a:spcPct val="200000"/>
              </a:lnSpc>
              <a:buSzPts val="1400"/>
            </a:pPr>
            <a:endParaRPr lang="en-US" sz="1600" dirty="0">
              <a:latin typeface="Figtree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83FABF-FD20-EA2A-2996-63093A47DFBA}"/>
              </a:ext>
            </a:extLst>
          </p:cNvPr>
          <p:cNvGrpSpPr/>
          <p:nvPr/>
        </p:nvGrpSpPr>
        <p:grpSpPr>
          <a:xfrm>
            <a:off x="6774562" y="2303595"/>
            <a:ext cx="4894053" cy="2651183"/>
            <a:chOff x="1084053" y="3335549"/>
            <a:chExt cx="4894053" cy="2651183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35E11F3-080D-0FF6-CD94-3C6A93664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5619" y="3683480"/>
              <a:ext cx="4865166" cy="229357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6E77645-FA73-F4A0-D9D4-48D14943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27206" y="3425028"/>
              <a:ext cx="3123721" cy="311048"/>
            </a:xfrm>
            <a:prstGeom prst="rect">
              <a:avLst/>
            </a:prstGeom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B68408F-B23E-E719-2873-2EAD61CCA8C6}"/>
                </a:ext>
              </a:extLst>
            </p:cNvPr>
            <p:cNvSpPr/>
            <p:nvPr/>
          </p:nvSpPr>
          <p:spPr>
            <a:xfrm>
              <a:off x="1084053" y="3335549"/>
              <a:ext cx="4894053" cy="2651183"/>
            </a:xfrm>
            <a:prstGeom prst="roundRect">
              <a:avLst>
                <a:gd name="adj" fmla="val 691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Google Shape;289;p33">
            <a:extLst>
              <a:ext uri="{FF2B5EF4-FFF2-40B4-BE49-F238E27FC236}">
                <a16:creationId xmlns:a16="http://schemas.microsoft.com/office/drawing/2014/main" id="{D6B48156-7245-6FF6-BC87-61EB401CA4BA}"/>
              </a:ext>
            </a:extLst>
          </p:cNvPr>
          <p:cNvSpPr txBox="1">
            <a:spLocks noGrp="1"/>
          </p:cNvSpPr>
          <p:nvPr/>
        </p:nvSpPr>
        <p:spPr>
          <a:xfrm>
            <a:off x="-6166188" y="593374"/>
            <a:ext cx="734800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RPC Access Type Matters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4588E-369F-8635-1551-5AA04B974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7CDD670-F776-B325-109C-AD0D2FAB4613}"/>
                  </a:ext>
                </a:extLst>
              </p14:cNvPr>
              <p14:cNvContentPartPr/>
              <p14:nvPr/>
            </p14:nvContentPartPr>
            <p14:xfrm rot="21172096" flipV="1">
              <a:off x="10001006" y="3723299"/>
              <a:ext cx="1331158" cy="307922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7CDD670-F776-B325-109C-AD0D2FAB46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21172096" flipV="1">
                <a:off x="9983008" y="3705313"/>
                <a:ext cx="1366795" cy="343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EB94EC5-3F7D-EC6F-3F83-EC446DBD3D72}"/>
                  </a:ext>
                </a:extLst>
              </p14:cNvPr>
              <p14:cNvContentPartPr/>
              <p14:nvPr/>
            </p14:nvContentPartPr>
            <p14:xfrm>
              <a:off x="11251769" y="3196512"/>
              <a:ext cx="257656" cy="809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EB94EC5-3F7D-EC6F-3F83-EC446DBD3D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233751" y="3178500"/>
                <a:ext cx="293331" cy="845463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50761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29834" y="696891"/>
            <a:ext cx="7348007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RPC Access Type Matters</a:t>
            </a:r>
          </a:p>
        </p:txBody>
      </p:sp>
      <p:sp>
        <p:nvSpPr>
          <p:cNvPr id="5" name="Google Shape;289;p33">
            <a:extLst>
              <a:ext uri="{FF2B5EF4-FFF2-40B4-BE49-F238E27FC236}">
                <a16:creationId xmlns:a16="http://schemas.microsoft.com/office/drawing/2014/main" id="{6D14F558-E955-E3E4-AAC9-C9A317CA3DD2}"/>
              </a:ext>
            </a:extLst>
          </p:cNvPr>
          <p:cNvSpPr txBox="1">
            <a:spLocks noGrp="1"/>
          </p:cNvSpPr>
          <p:nvPr/>
        </p:nvSpPr>
        <p:spPr>
          <a:xfrm>
            <a:off x="-4104474" y="921178"/>
            <a:ext cx="453579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Nested RPC Calls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4588E-369F-8635-1551-5AA04B974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CE6F4C8-4051-45AD-43A0-E97CB832EA15}"/>
              </a:ext>
            </a:extLst>
          </p:cNvPr>
          <p:cNvGrpSpPr/>
          <p:nvPr/>
        </p:nvGrpSpPr>
        <p:grpSpPr>
          <a:xfrm>
            <a:off x="6388519" y="3247628"/>
            <a:ext cx="5029201" cy="3053750"/>
            <a:chOff x="4002656" y="3674852"/>
            <a:chExt cx="4520241" cy="27345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17A9A70-AC71-1D93-F700-06E3759E3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42117" y="4123427"/>
              <a:ext cx="4368115" cy="222841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2C7D34-3D6D-898C-D54E-EBBAE1718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59371" y="3785971"/>
              <a:ext cx="4156494" cy="347390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329B4CB-61EB-B069-2740-126380D41FBE}"/>
                </a:ext>
              </a:extLst>
            </p:cNvPr>
            <p:cNvSpPr/>
            <p:nvPr/>
          </p:nvSpPr>
          <p:spPr>
            <a:xfrm>
              <a:off x="4002656" y="3674852"/>
              <a:ext cx="4520241" cy="2734573"/>
            </a:xfrm>
            <a:prstGeom prst="roundRect">
              <a:avLst>
                <a:gd name="adj" fmla="val 691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7024C0-0EBC-4507-E639-A76416FA6E56}"/>
              </a:ext>
            </a:extLst>
          </p:cNvPr>
          <p:cNvGrpSpPr/>
          <p:nvPr/>
        </p:nvGrpSpPr>
        <p:grpSpPr>
          <a:xfrm>
            <a:off x="1069675" y="4201063"/>
            <a:ext cx="5207139" cy="2257245"/>
            <a:chOff x="1086928" y="3709357"/>
            <a:chExt cx="5207139" cy="225724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1CC80EF-AEE7-274D-DBB5-75718311CFD4}"/>
                </a:ext>
              </a:extLst>
            </p:cNvPr>
            <p:cNvGrpSpPr/>
            <p:nvPr/>
          </p:nvGrpSpPr>
          <p:grpSpPr>
            <a:xfrm>
              <a:off x="1086928" y="3709357"/>
              <a:ext cx="4123426" cy="2257245"/>
              <a:chOff x="1276709" y="3795623"/>
              <a:chExt cx="4065469" cy="229174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B1B683D-5F1D-1843-1469-AC16E84D5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4027" y="3916392"/>
                <a:ext cx="4038151" cy="1948642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D226B26-AE85-0DF4-C30D-1992DF1404B7}"/>
                  </a:ext>
                </a:extLst>
              </p:cNvPr>
              <p:cNvSpPr/>
              <p:nvPr/>
            </p:nvSpPr>
            <p:spPr>
              <a:xfrm>
                <a:off x="1276709" y="3795623"/>
                <a:ext cx="4045790" cy="819509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37000">
                    <a:schemeClr val="bg1"/>
                  </a:gs>
                  <a:gs pos="86000">
                    <a:srgbClr val="000000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E909BC1-98B4-CB75-BA95-1BA76A7CB0AE}"/>
                  </a:ext>
                </a:extLst>
              </p:cNvPr>
              <p:cNvSpPr/>
              <p:nvPr/>
            </p:nvSpPr>
            <p:spPr>
              <a:xfrm rot="10800000">
                <a:off x="1276709" y="5011945"/>
                <a:ext cx="4063042" cy="1075427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FFFF">
                      <a:alpha val="61961"/>
                    </a:srgbClr>
                  </a:gs>
                  <a:gs pos="95000">
                    <a:srgbClr val="000000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6FB7240-6DFC-0B2E-0E15-414C451F3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3872" y="4142287"/>
              <a:ext cx="980195" cy="1709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16B6D5-0D0F-E729-DFC0-C91B8988F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2370" y="4638233"/>
              <a:ext cx="983947" cy="1896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Google Shape;596;p48">
            <a:extLst>
              <a:ext uri="{FF2B5EF4-FFF2-40B4-BE49-F238E27FC236}">
                <a16:creationId xmlns:a16="http://schemas.microsoft.com/office/drawing/2014/main" id="{29E06E51-D231-2B49-B048-AB1ED5EED46B}"/>
              </a:ext>
            </a:extLst>
          </p:cNvPr>
          <p:cNvSpPr txBox="1">
            <a:spLocks noGrp="1"/>
          </p:cNvSpPr>
          <p:nvPr/>
        </p:nvSpPr>
        <p:spPr>
          <a:xfrm>
            <a:off x="772176" y="1542081"/>
            <a:ext cx="7526435" cy="201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lvl="0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Ingress/egress data flow ratios</a:t>
            </a:r>
          </a:p>
          <a:p>
            <a:pPr lvl="1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Analysis showed a mix of read- and write-dominant operations</a:t>
            </a:r>
          </a:p>
          <a:p>
            <a:pPr lvl="0" indent="-31750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Implications for RPC scheduling &amp; system performance</a:t>
            </a:r>
          </a:p>
          <a:p>
            <a:pPr marL="882650" lvl="1" indent="-28575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Optimize for data locality</a:t>
            </a:r>
          </a:p>
          <a:p>
            <a:pPr marL="882650" lvl="1" indent="-285750">
              <a:lnSpc>
                <a:spcPct val="200000"/>
              </a:lnSpc>
              <a:buSzPts val="1400"/>
            </a:pPr>
            <a:r>
              <a:rPr lang="en-US" sz="1600" dirty="0">
                <a:latin typeface="Figtree" pitchFamily="2" charset="0"/>
              </a:rPr>
              <a:t>Minimize cross-cluster data movement </a:t>
            </a:r>
          </a:p>
        </p:txBody>
      </p:sp>
      <p:sp>
        <p:nvSpPr>
          <p:cNvPr id="44" name="Google Shape;289;p33">
            <a:extLst>
              <a:ext uri="{FF2B5EF4-FFF2-40B4-BE49-F238E27FC236}">
                <a16:creationId xmlns:a16="http://schemas.microsoft.com/office/drawing/2014/main" id="{48300C71-A73C-99A5-50ED-B67D921CB72B}"/>
              </a:ext>
            </a:extLst>
          </p:cNvPr>
          <p:cNvSpPr txBox="1">
            <a:spLocks noGrp="1"/>
          </p:cNvSpPr>
          <p:nvPr/>
        </p:nvSpPr>
        <p:spPr>
          <a:xfrm>
            <a:off x="847089" y="-627448"/>
            <a:ext cx="444090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RPC Size Matters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56295B-8D80-C8DA-0D0E-85F769075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A862613-D1A1-F761-A209-A0E7EBA51F96}"/>
              </a:ext>
            </a:extLst>
          </p:cNvPr>
          <p:cNvGrpSpPr/>
          <p:nvPr/>
        </p:nvGrpSpPr>
        <p:grpSpPr>
          <a:xfrm>
            <a:off x="7028481" y="4409268"/>
            <a:ext cx="2208509" cy="718090"/>
            <a:chOff x="7028481" y="4409268"/>
            <a:chExt cx="2208509" cy="71809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06D9A2E-B0B1-8B33-5B48-A2A506112A81}"/>
                </a:ext>
              </a:extLst>
            </p:cNvPr>
            <p:cNvCxnSpPr/>
            <p:nvPr/>
          </p:nvCxnSpPr>
          <p:spPr>
            <a:xfrm>
              <a:off x="7028481" y="4765729"/>
              <a:ext cx="2208509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D57725-FB93-5C7C-28E0-405AB46D8D2D}"/>
                    </a:ext>
                  </a:extLst>
                </p14:cNvPr>
                <p14:cNvContentPartPr/>
                <p14:nvPr/>
              </p14:nvContentPartPr>
              <p14:xfrm>
                <a:off x="7156049" y="4409268"/>
                <a:ext cx="1941456" cy="627682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D57725-FB93-5C7C-28E0-405AB46D8D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36973" y="4390193"/>
                  <a:ext cx="1978889" cy="665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4AC5B40-E01B-9F2D-E68F-5D4ADCA35889}"/>
                    </a:ext>
                  </a:extLst>
                </p14:cNvPr>
                <p14:cNvContentPartPr/>
                <p14:nvPr/>
              </p14:nvContentPartPr>
              <p14:xfrm>
                <a:off x="7176713" y="4453180"/>
                <a:ext cx="1941456" cy="627682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4AC5B40-E01B-9F2D-E68F-5D4ADCA358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57637" y="4434105"/>
                  <a:ext cx="1978889" cy="665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B70CA22-1A57-277E-DE68-B78347A3BE8A}"/>
                    </a:ext>
                  </a:extLst>
                </p14:cNvPr>
                <p14:cNvContentPartPr/>
                <p14:nvPr/>
              </p14:nvContentPartPr>
              <p14:xfrm>
                <a:off x="7207710" y="4499676"/>
                <a:ext cx="1941456" cy="627682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B70CA22-1A57-277E-DE68-B78347A3BE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88634" y="4480601"/>
                  <a:ext cx="1978889" cy="66547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B049070-C498-03CC-E5DF-B023F8171887}"/>
                  </a:ext>
                </a:extLst>
              </p14:cNvPr>
              <p14:cNvContentPartPr/>
              <p14:nvPr/>
            </p14:nvContentPartPr>
            <p14:xfrm>
              <a:off x="6961387" y="4725689"/>
              <a:ext cx="2176560" cy="475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B049070-C498-03CC-E5DF-B023F81718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43747" y="4708049"/>
                <a:ext cx="221220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7AB91A2-D13F-A1AF-1DEF-1C854FE20CE8}"/>
                  </a:ext>
                </a:extLst>
              </p14:cNvPr>
              <p14:cNvContentPartPr/>
              <p14:nvPr/>
            </p14:nvContentPartPr>
            <p14:xfrm>
              <a:off x="976458" y="5191932"/>
              <a:ext cx="3727278" cy="339588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7AB91A2-D13F-A1AF-1DEF-1C854FE20C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8455" y="5173926"/>
                <a:ext cx="3762923" cy="375239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02105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33">
            <a:extLst>
              <a:ext uri="{FF2B5EF4-FFF2-40B4-BE49-F238E27FC236}">
                <a16:creationId xmlns:a16="http://schemas.microsoft.com/office/drawing/2014/main" id="{D90F58E9-12AC-FC81-D2D5-FD0ECC5F5EBB}"/>
              </a:ext>
            </a:extLst>
          </p:cNvPr>
          <p:cNvSpPr txBox="1">
            <a:spLocks noGrp="1"/>
          </p:cNvSpPr>
          <p:nvPr/>
        </p:nvSpPr>
        <p:spPr>
          <a:xfrm>
            <a:off x="890220" y="912552"/>
            <a:ext cx="453579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Nested RPC Calls</a:t>
            </a:r>
          </a:p>
        </p:txBody>
      </p:sp>
      <p:sp>
        <p:nvSpPr>
          <p:cNvPr id="55" name="Google Shape;289;p33">
            <a:extLst>
              <a:ext uri="{FF2B5EF4-FFF2-40B4-BE49-F238E27FC236}">
                <a16:creationId xmlns:a16="http://schemas.microsoft.com/office/drawing/2014/main" id="{D3C25A5B-8DBA-9769-92FF-F0F6CED7C7B6}"/>
              </a:ext>
            </a:extLst>
          </p:cNvPr>
          <p:cNvSpPr txBox="1">
            <a:spLocks noGrp="1"/>
          </p:cNvSpPr>
          <p:nvPr/>
        </p:nvSpPr>
        <p:spPr>
          <a:xfrm>
            <a:off x="-5044753" y="671012"/>
            <a:ext cx="557096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CPU Cycle Utilization</a:t>
            </a:r>
          </a:p>
        </p:txBody>
      </p:sp>
      <p:sp>
        <p:nvSpPr>
          <p:cNvPr id="54" name="Google Shape;289;p33">
            <a:extLst>
              <a:ext uri="{FF2B5EF4-FFF2-40B4-BE49-F238E27FC236}">
                <a16:creationId xmlns:a16="http://schemas.microsoft.com/office/drawing/2014/main" id="{0A85A95A-10F8-DF14-4899-14431A2A4C90}"/>
              </a:ext>
            </a:extLst>
          </p:cNvPr>
          <p:cNvSpPr txBox="1">
            <a:spLocks noGrp="1"/>
          </p:cNvSpPr>
          <p:nvPr/>
        </p:nvSpPr>
        <p:spPr>
          <a:xfrm>
            <a:off x="812582" y="-420414"/>
            <a:ext cx="4440906" cy="84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3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gtree Black"/>
              <a:buNone/>
              <a:defRPr sz="52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RPC Size Matters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24CF670-8DBD-37AA-C452-600827892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6742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3844611-70C3-A93A-F07F-CDFEA2BAD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241540" cy="6857999"/>
          </a:xfrm>
          <a:prstGeom prst="rect">
            <a:avLst/>
          </a:prstGeom>
        </p:spPr>
      </p:pic>
      <p:cxnSp>
        <p:nvCxnSpPr>
          <p:cNvPr id="33" name="Google Shape;306;p35">
            <a:extLst>
              <a:ext uri="{FF2B5EF4-FFF2-40B4-BE49-F238E27FC236}">
                <a16:creationId xmlns:a16="http://schemas.microsoft.com/office/drawing/2014/main" id="{1B26FFC0-0720-2928-AB10-FE7BE6544E35}"/>
              </a:ext>
            </a:extLst>
          </p:cNvPr>
          <p:cNvCxnSpPr>
            <a:cxnSpLocks/>
          </p:cNvCxnSpPr>
          <p:nvPr/>
        </p:nvCxnSpPr>
        <p:spPr>
          <a:xfrm>
            <a:off x="-69802" y="275481"/>
            <a:ext cx="1198853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06;p35">
            <a:extLst>
              <a:ext uri="{FF2B5EF4-FFF2-40B4-BE49-F238E27FC236}">
                <a16:creationId xmlns:a16="http://schemas.microsoft.com/office/drawing/2014/main" id="{60D1DDA0-5A46-396D-958A-3A0B95B454EB}"/>
              </a:ext>
            </a:extLst>
          </p:cNvPr>
          <p:cNvCxnSpPr>
            <a:cxnSpLocks/>
          </p:cNvCxnSpPr>
          <p:nvPr/>
        </p:nvCxnSpPr>
        <p:spPr>
          <a:xfrm>
            <a:off x="252249" y="6632780"/>
            <a:ext cx="1205376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06;p35">
            <a:extLst>
              <a:ext uri="{FF2B5EF4-FFF2-40B4-BE49-F238E27FC236}">
                <a16:creationId xmlns:a16="http://schemas.microsoft.com/office/drawing/2014/main" id="{9A77399C-822B-D68B-C3CD-94DAC0BE7BE2}"/>
              </a:ext>
            </a:extLst>
          </p:cNvPr>
          <p:cNvCxnSpPr>
            <a:cxnSpLocks/>
          </p:cNvCxnSpPr>
          <p:nvPr/>
        </p:nvCxnSpPr>
        <p:spPr>
          <a:xfrm>
            <a:off x="11913328" y="269765"/>
            <a:ext cx="0" cy="636226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06;p35">
            <a:extLst>
              <a:ext uri="{FF2B5EF4-FFF2-40B4-BE49-F238E27FC236}">
                <a16:creationId xmlns:a16="http://schemas.microsoft.com/office/drawing/2014/main" id="{200B4379-82B7-6651-98FB-727A9C58C9CA}"/>
              </a:ext>
            </a:extLst>
          </p:cNvPr>
          <p:cNvCxnSpPr>
            <a:cxnSpLocks/>
          </p:cNvCxnSpPr>
          <p:nvPr/>
        </p:nvCxnSpPr>
        <p:spPr>
          <a:xfrm>
            <a:off x="254729" y="262759"/>
            <a:ext cx="0" cy="637536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96;p48">
            <a:extLst>
              <a:ext uri="{FF2B5EF4-FFF2-40B4-BE49-F238E27FC236}">
                <a16:creationId xmlns:a16="http://schemas.microsoft.com/office/drawing/2014/main" id="{2A6732E7-9FD0-D438-0D15-9B82E4EC486F}"/>
              </a:ext>
            </a:extLst>
          </p:cNvPr>
          <p:cNvSpPr txBox="1">
            <a:spLocks noGrp="1"/>
          </p:cNvSpPr>
          <p:nvPr/>
        </p:nvSpPr>
        <p:spPr>
          <a:xfrm>
            <a:off x="752046" y="2282746"/>
            <a:ext cx="5372709" cy="440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RPC call trees tend to be </a:t>
            </a:r>
            <a:r>
              <a:rPr lang="en-US" sz="1600" b="1" i="1" dirty="0">
                <a:latin typeface="Figtree" pitchFamily="2" charset="0"/>
              </a:rPr>
              <a:t>wider</a:t>
            </a:r>
            <a:r>
              <a:rPr lang="en-US" sz="1600" dirty="0">
                <a:latin typeface="Figtree" pitchFamily="2" charset="0"/>
              </a:rPr>
              <a:t>  than they are deep.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400" dirty="0">
              <a:latin typeface="Figtree" pitchFamily="2" charset="0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Implications for designing benchmarks &amp; understanding distributed computation…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latin typeface="Figtree" pitchFamily="2" charset="0"/>
            </a:endParaRPr>
          </a:p>
          <a:p>
            <a:pPr lvl="1" indent="-317500">
              <a:lnSpc>
                <a:spcPct val="1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Wider trees: more resource utilization</a:t>
            </a:r>
          </a:p>
          <a:p>
            <a:pPr marL="596900" lvl="1" indent="0">
              <a:lnSpc>
                <a:spcPct val="100000"/>
              </a:lnSpc>
              <a:buSzPts val="1400"/>
              <a:buNone/>
            </a:pPr>
            <a:endParaRPr lang="en-US" sz="1100" dirty="0">
              <a:latin typeface="Figtree" pitchFamily="2" charset="0"/>
            </a:endParaRPr>
          </a:p>
          <a:p>
            <a:pPr lvl="1" indent="-317500">
              <a:lnSpc>
                <a:spcPct val="100000"/>
              </a:lnSpc>
              <a:buSzPts val="1400"/>
              <a:buFont typeface="Hanken Grotesk"/>
              <a:buChar char="●"/>
            </a:pPr>
            <a:r>
              <a:rPr lang="en-US" sz="1600" dirty="0">
                <a:latin typeface="Figtree" pitchFamily="2" charset="0"/>
              </a:rPr>
              <a:t>Deeper trees: higher latencies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561D39-2C0C-7316-60AA-445771184A67}"/>
              </a:ext>
            </a:extLst>
          </p:cNvPr>
          <p:cNvGrpSpPr/>
          <p:nvPr/>
        </p:nvGrpSpPr>
        <p:grpSpPr>
          <a:xfrm>
            <a:off x="7220307" y="629729"/>
            <a:ext cx="3881887" cy="2725945"/>
            <a:chOff x="7108166" y="2173856"/>
            <a:chExt cx="4658264" cy="340743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0451635-F87C-42C4-95A2-E0550F37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01463" y="3043593"/>
              <a:ext cx="3757283" cy="243837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B966BC-DC93-FCF9-F5A9-188678496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00625" y="2744894"/>
              <a:ext cx="3127988" cy="29375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58759C-EF78-A6D7-7146-9A2FFC5D7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720" t="8411" r="1"/>
            <a:stretch/>
          </p:blipFill>
          <p:spPr>
            <a:xfrm>
              <a:off x="10688128" y="2794958"/>
              <a:ext cx="517586" cy="20427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CBBA0D-B5E8-71E8-4B0E-E1A8C4336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95601" y="2363639"/>
              <a:ext cx="4293492" cy="318251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B2D74FA-52EA-7DD8-3867-AD979841617C}"/>
                </a:ext>
              </a:extLst>
            </p:cNvPr>
            <p:cNvSpPr/>
            <p:nvPr/>
          </p:nvSpPr>
          <p:spPr>
            <a:xfrm>
              <a:off x="7108166" y="2173856"/>
              <a:ext cx="4658264" cy="3407433"/>
            </a:xfrm>
            <a:prstGeom prst="roundRect">
              <a:avLst>
                <a:gd name="adj" fmla="val 1261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750E67-8BDB-5C01-5ABE-0D6B2B53C924}"/>
              </a:ext>
            </a:extLst>
          </p:cNvPr>
          <p:cNvGrpSpPr/>
          <p:nvPr/>
        </p:nvGrpSpPr>
        <p:grpSpPr>
          <a:xfrm>
            <a:off x="7392837" y="3571336"/>
            <a:ext cx="3571336" cy="2852467"/>
            <a:chOff x="7539487" y="3585714"/>
            <a:chExt cx="3312544" cy="272594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D3E25EF-DA3E-6267-955F-DA5F961C56CF}"/>
                </a:ext>
              </a:extLst>
            </p:cNvPr>
            <p:cNvSpPr/>
            <p:nvPr/>
          </p:nvSpPr>
          <p:spPr>
            <a:xfrm>
              <a:off x="7539487" y="3585714"/>
              <a:ext cx="3312544" cy="2725945"/>
            </a:xfrm>
            <a:prstGeom prst="roundRect">
              <a:avLst>
                <a:gd name="adj" fmla="val 1261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B0681B1-58F7-252C-12E6-32D144604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73838" y="3708524"/>
              <a:ext cx="2950230" cy="28550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9A6A83B-2042-CBA7-57BA-7B6726C85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26040" y="3992114"/>
              <a:ext cx="2384237" cy="38147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BAFF24-6400-5979-DFAB-EC98005BC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30465" y="4423624"/>
              <a:ext cx="2845520" cy="184413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A96473-7E6E-D24A-93A2-88939A997292}"/>
              </a:ext>
            </a:extLst>
          </p:cNvPr>
          <p:cNvGrpSpPr/>
          <p:nvPr/>
        </p:nvGrpSpPr>
        <p:grpSpPr>
          <a:xfrm>
            <a:off x="1098432" y="3364302"/>
            <a:ext cx="5552534" cy="2372263"/>
            <a:chOff x="1866182" y="1811547"/>
            <a:chExt cx="7125418" cy="231475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350621-4CF3-4D2A-DC02-3350136A569C}"/>
                </a:ext>
              </a:extLst>
            </p:cNvPr>
            <p:cNvSpPr/>
            <p:nvPr/>
          </p:nvSpPr>
          <p:spPr>
            <a:xfrm>
              <a:off x="4994694" y="1811547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0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8F3412-CB28-10C5-2FC8-0EB0ECE02385}"/>
                </a:ext>
              </a:extLst>
            </p:cNvPr>
            <p:cNvSpPr/>
            <p:nvPr/>
          </p:nvSpPr>
          <p:spPr>
            <a:xfrm>
              <a:off x="2378014" y="2679940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1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271DB9D-0AB1-556F-AA3B-7FE7E5A0ECDF}"/>
                </a:ext>
              </a:extLst>
            </p:cNvPr>
            <p:cNvSpPr/>
            <p:nvPr/>
          </p:nvSpPr>
          <p:spPr>
            <a:xfrm>
              <a:off x="4137804" y="2662686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2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BFF77A8-BCA2-175D-D979-43E34A6566E2}"/>
                </a:ext>
              </a:extLst>
            </p:cNvPr>
            <p:cNvSpPr/>
            <p:nvPr/>
          </p:nvSpPr>
          <p:spPr>
            <a:xfrm>
              <a:off x="5871713" y="2636809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3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7B8C05-CBAE-B284-B7CD-5BF715190060}"/>
                </a:ext>
              </a:extLst>
            </p:cNvPr>
            <p:cNvSpPr/>
            <p:nvPr/>
          </p:nvSpPr>
          <p:spPr>
            <a:xfrm>
              <a:off x="7631502" y="2645436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4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1630A75-A13F-F931-1C79-29A64B3F91AC}"/>
                </a:ext>
              </a:extLst>
            </p:cNvPr>
            <p:cNvSpPr/>
            <p:nvPr/>
          </p:nvSpPr>
          <p:spPr>
            <a:xfrm>
              <a:off x="1866182" y="3548333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5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12B58DA-CEF6-5604-D12C-8741EDDA86F4}"/>
                </a:ext>
              </a:extLst>
            </p:cNvPr>
            <p:cNvSpPr/>
            <p:nvPr/>
          </p:nvSpPr>
          <p:spPr>
            <a:xfrm>
              <a:off x="2780581" y="3556959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6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00CF68-5258-81B6-81F6-5D45D776E27D}"/>
                </a:ext>
              </a:extLst>
            </p:cNvPr>
            <p:cNvSpPr/>
            <p:nvPr/>
          </p:nvSpPr>
          <p:spPr>
            <a:xfrm>
              <a:off x="3686354" y="3556960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7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BE916BC-242F-A12C-D25F-93FF2DD27D99}"/>
                </a:ext>
              </a:extLst>
            </p:cNvPr>
            <p:cNvSpPr/>
            <p:nvPr/>
          </p:nvSpPr>
          <p:spPr>
            <a:xfrm>
              <a:off x="4592128" y="3565587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8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7CAE7D6-88CF-A821-8BBF-ED96A5D4B8B3}"/>
                </a:ext>
              </a:extLst>
            </p:cNvPr>
            <p:cNvSpPr/>
            <p:nvPr/>
          </p:nvSpPr>
          <p:spPr>
            <a:xfrm>
              <a:off x="5480649" y="3565586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9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E181B8-D4CB-0CA2-75EF-E60DAE64A2C8}"/>
                </a:ext>
              </a:extLst>
            </p:cNvPr>
            <p:cNvSpPr/>
            <p:nvPr/>
          </p:nvSpPr>
          <p:spPr>
            <a:xfrm>
              <a:off x="6386423" y="3565586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10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80F7A89-1124-63C3-ECC5-D9EDD70480AF}"/>
                </a:ext>
              </a:extLst>
            </p:cNvPr>
            <p:cNvSpPr/>
            <p:nvPr/>
          </p:nvSpPr>
          <p:spPr>
            <a:xfrm>
              <a:off x="7274944" y="3548334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11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D8F9474-476C-789D-E236-5EB1CF3CFB6F}"/>
                </a:ext>
              </a:extLst>
            </p:cNvPr>
            <p:cNvSpPr/>
            <p:nvPr/>
          </p:nvSpPr>
          <p:spPr>
            <a:xfrm>
              <a:off x="8154837" y="3531080"/>
              <a:ext cx="836763" cy="56071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12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05E61D6-CD41-3641-E2C8-00AEC441CD73}"/>
                </a:ext>
              </a:extLst>
            </p:cNvPr>
            <p:cNvCxnSpPr>
              <a:stCxn id="22" idx="4"/>
              <a:endCxn id="23" idx="0"/>
            </p:cNvCxnSpPr>
            <p:nvPr/>
          </p:nvCxnSpPr>
          <p:spPr>
            <a:xfrm flipH="1">
              <a:off x="2796396" y="2372264"/>
              <a:ext cx="2616680" cy="307676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76F12D0-E801-07AB-B033-6305F74E3BBB}"/>
                </a:ext>
              </a:extLst>
            </p:cNvPr>
            <p:cNvCxnSpPr>
              <a:stCxn id="22" idx="4"/>
              <a:endCxn id="24" idx="0"/>
            </p:cNvCxnSpPr>
            <p:nvPr/>
          </p:nvCxnSpPr>
          <p:spPr>
            <a:xfrm flipH="1">
              <a:off x="4556186" y="2372264"/>
              <a:ext cx="856890" cy="290422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FA6B67F-45BE-6B78-3B60-882419417BAD}"/>
                </a:ext>
              </a:extLst>
            </p:cNvPr>
            <p:cNvCxnSpPr>
              <a:stCxn id="22" idx="4"/>
              <a:endCxn id="25" idx="0"/>
            </p:cNvCxnSpPr>
            <p:nvPr/>
          </p:nvCxnSpPr>
          <p:spPr>
            <a:xfrm>
              <a:off x="5413076" y="2372264"/>
              <a:ext cx="877019" cy="264545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43708E8-3E49-33B8-DA69-8B5F06D0BD9B}"/>
                </a:ext>
              </a:extLst>
            </p:cNvPr>
            <p:cNvCxnSpPr>
              <a:stCxn id="22" idx="4"/>
              <a:endCxn id="26" idx="0"/>
            </p:cNvCxnSpPr>
            <p:nvPr/>
          </p:nvCxnSpPr>
          <p:spPr>
            <a:xfrm>
              <a:off x="5413076" y="2372264"/>
              <a:ext cx="2636808" cy="273172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CDB99A-4C04-101D-E896-9475CD47EF10}"/>
                </a:ext>
              </a:extLst>
            </p:cNvPr>
            <p:cNvCxnSpPr>
              <a:cxnSpLocks/>
              <a:stCxn id="23" idx="4"/>
              <a:endCxn id="27" idx="0"/>
            </p:cNvCxnSpPr>
            <p:nvPr/>
          </p:nvCxnSpPr>
          <p:spPr>
            <a:xfrm flipH="1">
              <a:off x="2284564" y="3240657"/>
              <a:ext cx="511832" cy="307676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48A74C5-E6BD-0209-B63B-55BEC37FE07E}"/>
                </a:ext>
              </a:extLst>
            </p:cNvPr>
            <p:cNvCxnSpPr>
              <a:cxnSpLocks/>
              <a:stCxn id="23" idx="4"/>
              <a:endCxn id="28" idx="0"/>
            </p:cNvCxnSpPr>
            <p:nvPr/>
          </p:nvCxnSpPr>
          <p:spPr>
            <a:xfrm>
              <a:off x="2796396" y="3240657"/>
              <a:ext cx="402567" cy="316302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722E467-35D8-479C-9659-662ACA563D49}"/>
                </a:ext>
              </a:extLst>
            </p:cNvPr>
            <p:cNvCxnSpPr>
              <a:cxnSpLocks/>
              <a:stCxn id="24" idx="4"/>
              <a:endCxn id="29" idx="0"/>
            </p:cNvCxnSpPr>
            <p:nvPr/>
          </p:nvCxnSpPr>
          <p:spPr>
            <a:xfrm flipH="1">
              <a:off x="4104736" y="3223403"/>
              <a:ext cx="451450" cy="333557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3D7076D-5B26-D899-06BE-DCC32CEE11EC}"/>
                </a:ext>
              </a:extLst>
            </p:cNvPr>
            <p:cNvCxnSpPr>
              <a:cxnSpLocks/>
              <a:stCxn id="24" idx="4"/>
              <a:endCxn id="30" idx="0"/>
            </p:cNvCxnSpPr>
            <p:nvPr/>
          </p:nvCxnSpPr>
          <p:spPr>
            <a:xfrm>
              <a:off x="4556186" y="3223403"/>
              <a:ext cx="454324" cy="342184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B6FCAFD-3F3F-EA9E-CE5A-14D46AF956EB}"/>
                </a:ext>
              </a:extLst>
            </p:cNvPr>
            <p:cNvCxnSpPr>
              <a:cxnSpLocks/>
              <a:stCxn id="25" idx="4"/>
              <a:endCxn id="31" idx="0"/>
            </p:cNvCxnSpPr>
            <p:nvPr/>
          </p:nvCxnSpPr>
          <p:spPr>
            <a:xfrm flipH="1">
              <a:off x="5899031" y="3197526"/>
              <a:ext cx="391064" cy="368060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BD46AC7-EF74-D18B-0BC9-B7EF2B82757A}"/>
                </a:ext>
              </a:extLst>
            </p:cNvPr>
            <p:cNvCxnSpPr>
              <a:cxnSpLocks/>
              <a:stCxn id="25" idx="4"/>
              <a:endCxn id="37" idx="0"/>
            </p:cNvCxnSpPr>
            <p:nvPr/>
          </p:nvCxnSpPr>
          <p:spPr>
            <a:xfrm>
              <a:off x="6290095" y="3197526"/>
              <a:ext cx="514710" cy="368060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925B1E3-3600-F752-2C75-F4C974CE6989}"/>
                </a:ext>
              </a:extLst>
            </p:cNvPr>
            <p:cNvCxnSpPr>
              <a:cxnSpLocks/>
              <a:stCxn id="26" idx="4"/>
              <a:endCxn id="38" idx="0"/>
            </p:cNvCxnSpPr>
            <p:nvPr/>
          </p:nvCxnSpPr>
          <p:spPr>
            <a:xfrm flipH="1">
              <a:off x="7693326" y="3206153"/>
              <a:ext cx="356558" cy="342181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CCEA82D-E37B-914D-C2AD-E404E5E3645E}"/>
                </a:ext>
              </a:extLst>
            </p:cNvPr>
            <p:cNvCxnSpPr>
              <a:cxnSpLocks/>
              <a:stCxn id="26" idx="4"/>
              <a:endCxn id="39" idx="0"/>
            </p:cNvCxnSpPr>
            <p:nvPr/>
          </p:nvCxnSpPr>
          <p:spPr>
            <a:xfrm>
              <a:off x="8049884" y="3206153"/>
              <a:ext cx="523335" cy="324927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16D85F-942C-32CA-8F24-9631A7490928}"/>
              </a:ext>
            </a:extLst>
          </p:cNvPr>
          <p:cNvCxnSpPr/>
          <p:nvPr/>
        </p:nvCxnSpPr>
        <p:spPr>
          <a:xfrm>
            <a:off x="1069675" y="5969479"/>
            <a:ext cx="5564038" cy="0"/>
          </a:xfrm>
          <a:prstGeom prst="straightConnector1">
            <a:avLst/>
          </a:prstGeom>
          <a:ln w="31750">
            <a:prstDash val="sysDot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2BF9B0-1277-A872-E977-C6108CD2449D}"/>
              </a:ext>
            </a:extLst>
          </p:cNvPr>
          <p:cNvCxnSpPr>
            <a:cxnSpLocks/>
          </p:cNvCxnSpPr>
          <p:nvPr/>
        </p:nvCxnSpPr>
        <p:spPr>
          <a:xfrm flipV="1">
            <a:off x="802257" y="3493698"/>
            <a:ext cx="0" cy="2294626"/>
          </a:xfrm>
          <a:prstGeom prst="straightConnector1">
            <a:avLst/>
          </a:prstGeom>
          <a:ln w="31750">
            <a:prstDash val="sysDot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1D7C64ED-5956-C1FA-6689-CAA025E01FED}"/>
              </a:ext>
            </a:extLst>
          </p:cNvPr>
          <p:cNvSpPr/>
          <p:nvPr/>
        </p:nvSpPr>
        <p:spPr>
          <a:xfrm>
            <a:off x="3524846" y="3370052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0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685ABB8-59F8-6D4C-513F-3B0297A27E8C}"/>
              </a:ext>
            </a:extLst>
          </p:cNvPr>
          <p:cNvSpPr/>
          <p:nvPr/>
        </p:nvSpPr>
        <p:spPr>
          <a:xfrm>
            <a:off x="1485779" y="4260019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FBFC1D1-8B26-613D-C971-C4DEB9400178}"/>
              </a:ext>
            </a:extLst>
          </p:cNvPr>
          <p:cNvSpPr/>
          <p:nvPr/>
        </p:nvSpPr>
        <p:spPr>
          <a:xfrm>
            <a:off x="2857108" y="4242336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2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4EB1046-8A5A-095A-D5F4-B67B1545D751}"/>
              </a:ext>
            </a:extLst>
          </p:cNvPr>
          <p:cNvSpPr/>
          <p:nvPr/>
        </p:nvSpPr>
        <p:spPr>
          <a:xfrm>
            <a:off x="4208269" y="4215816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3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D597450-DC3B-BF9D-0E78-F9A5042514D6}"/>
              </a:ext>
            </a:extLst>
          </p:cNvPr>
          <p:cNvSpPr/>
          <p:nvPr/>
        </p:nvSpPr>
        <p:spPr>
          <a:xfrm>
            <a:off x="5579598" y="4224657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4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A8DF30-D715-3856-E78F-9A88756C6312}"/>
              </a:ext>
            </a:extLst>
          </p:cNvPr>
          <p:cNvCxnSpPr>
            <a:stCxn id="89" idx="4"/>
            <a:endCxn id="90" idx="0"/>
          </p:cNvCxnSpPr>
          <p:nvPr/>
        </p:nvCxnSpPr>
        <p:spPr>
          <a:xfrm flipH="1">
            <a:off x="1811806" y="3944699"/>
            <a:ext cx="2039067" cy="315320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207F475-ACCC-DBCF-C0BB-80D6AB331E59}"/>
              </a:ext>
            </a:extLst>
          </p:cNvPr>
          <p:cNvCxnSpPr>
            <a:stCxn id="89" idx="4"/>
            <a:endCxn id="91" idx="0"/>
          </p:cNvCxnSpPr>
          <p:nvPr/>
        </p:nvCxnSpPr>
        <p:spPr>
          <a:xfrm flipH="1">
            <a:off x="3183135" y="3944699"/>
            <a:ext cx="667738" cy="297637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F6AE76-4C4B-1425-D4C7-38166FD54E49}"/>
              </a:ext>
            </a:extLst>
          </p:cNvPr>
          <p:cNvCxnSpPr>
            <a:stCxn id="89" idx="4"/>
            <a:endCxn id="92" idx="0"/>
          </p:cNvCxnSpPr>
          <p:nvPr/>
        </p:nvCxnSpPr>
        <p:spPr>
          <a:xfrm>
            <a:off x="3850873" y="3944699"/>
            <a:ext cx="683423" cy="271117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019ACEE-3941-DC5E-DAE7-4A0EE6D01C59}"/>
              </a:ext>
            </a:extLst>
          </p:cNvPr>
          <p:cNvCxnSpPr>
            <a:stCxn id="89" idx="4"/>
            <a:endCxn id="93" idx="0"/>
          </p:cNvCxnSpPr>
          <p:nvPr/>
        </p:nvCxnSpPr>
        <p:spPr>
          <a:xfrm>
            <a:off x="3850873" y="3944699"/>
            <a:ext cx="2054752" cy="279958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FE93B41D-24F2-3A0A-632B-B573C8648142}"/>
              </a:ext>
            </a:extLst>
          </p:cNvPr>
          <p:cNvSpPr/>
          <p:nvPr/>
        </p:nvSpPr>
        <p:spPr>
          <a:xfrm>
            <a:off x="3553600" y="3372928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0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A8ECFAC-AC0C-C94B-30EC-F65C1E16B12E}"/>
              </a:ext>
            </a:extLst>
          </p:cNvPr>
          <p:cNvSpPr/>
          <p:nvPr/>
        </p:nvSpPr>
        <p:spPr>
          <a:xfrm>
            <a:off x="3923658" y="4149681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D70225C-8A58-7071-1BD8-FB5CA4B4528E}"/>
              </a:ext>
            </a:extLst>
          </p:cNvPr>
          <p:cNvSpPr/>
          <p:nvPr/>
        </p:nvSpPr>
        <p:spPr>
          <a:xfrm>
            <a:off x="3690744" y="4954882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2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7D9D711-CC24-542F-E1B4-246DFE7C2F08}"/>
              </a:ext>
            </a:extLst>
          </p:cNvPr>
          <p:cNvCxnSpPr>
            <a:stCxn id="98" idx="4"/>
            <a:endCxn id="99" idx="0"/>
          </p:cNvCxnSpPr>
          <p:nvPr/>
        </p:nvCxnSpPr>
        <p:spPr>
          <a:xfrm>
            <a:off x="3879627" y="3947575"/>
            <a:ext cx="370058" cy="202106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D9CB4F8-5D0C-1913-FEAF-F412DC3267D9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 flipH="1">
            <a:off x="4016771" y="4724328"/>
            <a:ext cx="232914" cy="230554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D14314A6-6FC0-B140-5131-97340C92E0C8}"/>
              </a:ext>
            </a:extLst>
          </p:cNvPr>
          <p:cNvSpPr/>
          <p:nvPr/>
        </p:nvSpPr>
        <p:spPr>
          <a:xfrm>
            <a:off x="4009860" y="5696907"/>
            <a:ext cx="652054" cy="5746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S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rPr>
              <a:t>3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Figtree Medium" pitchFamily="2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977EDB2-8943-84D2-E3C1-A284F5CA911F}"/>
              </a:ext>
            </a:extLst>
          </p:cNvPr>
          <p:cNvCxnSpPr>
            <a:cxnSpLocks/>
            <a:stCxn id="100" idx="4"/>
            <a:endCxn id="103" idx="0"/>
          </p:cNvCxnSpPr>
          <p:nvPr/>
        </p:nvCxnSpPr>
        <p:spPr>
          <a:xfrm>
            <a:off x="4016771" y="5529529"/>
            <a:ext cx="319116" cy="167378"/>
          </a:xfrm>
          <a:prstGeom prst="straightConnector1">
            <a:avLst/>
          </a:prstGeom>
          <a:ln w="2222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AC1BEFF-EC49-B3A6-19BF-D387D199BD01}"/>
              </a:ext>
            </a:extLst>
          </p:cNvPr>
          <p:cNvGrpSpPr/>
          <p:nvPr/>
        </p:nvGrpSpPr>
        <p:grpSpPr>
          <a:xfrm>
            <a:off x="1272994" y="4468482"/>
            <a:ext cx="4745873" cy="1464614"/>
            <a:chOff x="5499937" y="1613139"/>
            <a:chExt cx="4745873" cy="1464614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3C6892C-4FB1-1BCA-57AC-C5A1C79BF7CF}"/>
                </a:ext>
              </a:extLst>
            </p:cNvPr>
            <p:cNvSpPr/>
            <p:nvPr/>
          </p:nvSpPr>
          <p:spPr>
            <a:xfrm>
              <a:off x="7539004" y="1613139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0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69B3BD6-3A4A-AC4F-61EB-41F1C48F97C9}"/>
                </a:ext>
              </a:extLst>
            </p:cNvPr>
            <p:cNvSpPr/>
            <p:nvPr/>
          </p:nvSpPr>
          <p:spPr>
            <a:xfrm>
              <a:off x="5499937" y="2503106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1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FF2F944-3261-407B-1021-57EDE967884F}"/>
                </a:ext>
              </a:extLst>
            </p:cNvPr>
            <p:cNvSpPr/>
            <p:nvPr/>
          </p:nvSpPr>
          <p:spPr>
            <a:xfrm>
              <a:off x="6871266" y="2485423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2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0AB7CC2-B919-ECD9-B3C0-D4615067EF65}"/>
                </a:ext>
              </a:extLst>
            </p:cNvPr>
            <p:cNvSpPr/>
            <p:nvPr/>
          </p:nvSpPr>
          <p:spPr>
            <a:xfrm>
              <a:off x="8222427" y="2458903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3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7930AB0-36DC-B1E0-A4A7-47A32483AECF}"/>
                </a:ext>
              </a:extLst>
            </p:cNvPr>
            <p:cNvSpPr/>
            <p:nvPr/>
          </p:nvSpPr>
          <p:spPr>
            <a:xfrm>
              <a:off x="9593756" y="2467744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4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983A0DB-E51E-3C1A-FFEE-41AE32DEE773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5825964" y="2187786"/>
              <a:ext cx="2039067" cy="315320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C8B3BA83-0D64-10BC-3496-DA80E3425A60}"/>
                </a:ext>
              </a:extLst>
            </p:cNvPr>
            <p:cNvCxnSpPr>
              <a:stCxn id="123" idx="4"/>
              <a:endCxn id="125" idx="0"/>
            </p:cNvCxnSpPr>
            <p:nvPr/>
          </p:nvCxnSpPr>
          <p:spPr>
            <a:xfrm flipH="1">
              <a:off x="7197293" y="2187786"/>
              <a:ext cx="667738" cy="297637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7A5F074-8B6B-1FC1-6FAD-B76E5ECB509A}"/>
                </a:ext>
              </a:extLst>
            </p:cNvPr>
            <p:cNvCxnSpPr>
              <a:stCxn id="123" idx="4"/>
              <a:endCxn id="126" idx="0"/>
            </p:cNvCxnSpPr>
            <p:nvPr/>
          </p:nvCxnSpPr>
          <p:spPr>
            <a:xfrm>
              <a:off x="7865031" y="2187786"/>
              <a:ext cx="683423" cy="271117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2DFDE06-A82B-384C-96C1-73C92DB84EDE}"/>
                </a:ext>
              </a:extLst>
            </p:cNvPr>
            <p:cNvCxnSpPr>
              <a:stCxn id="123" idx="4"/>
              <a:endCxn id="127" idx="0"/>
            </p:cNvCxnSpPr>
            <p:nvPr/>
          </p:nvCxnSpPr>
          <p:spPr>
            <a:xfrm>
              <a:off x="7865031" y="2187786"/>
              <a:ext cx="2054752" cy="279958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6C93936-EF35-3368-ECA7-B02C5E1EFC3C}"/>
              </a:ext>
            </a:extLst>
          </p:cNvPr>
          <p:cNvGrpSpPr/>
          <p:nvPr/>
        </p:nvGrpSpPr>
        <p:grpSpPr>
          <a:xfrm>
            <a:off x="5485917" y="3347049"/>
            <a:ext cx="1108314" cy="2898626"/>
            <a:chOff x="3174038" y="2156604"/>
            <a:chExt cx="1108314" cy="2898626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582955C-7E87-8351-564D-8FC985F58B92}"/>
                </a:ext>
              </a:extLst>
            </p:cNvPr>
            <p:cNvSpPr/>
            <p:nvPr/>
          </p:nvSpPr>
          <p:spPr>
            <a:xfrm>
              <a:off x="3174038" y="2156604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0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0AB5AD7-7CB8-2A04-791D-7ED6DB37A8B7}"/>
                </a:ext>
              </a:extLst>
            </p:cNvPr>
            <p:cNvSpPr/>
            <p:nvPr/>
          </p:nvSpPr>
          <p:spPr>
            <a:xfrm>
              <a:off x="3544096" y="2933357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1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7B1AD5A-AB7D-D6EF-6827-478A0830686B}"/>
                </a:ext>
              </a:extLst>
            </p:cNvPr>
            <p:cNvSpPr/>
            <p:nvPr/>
          </p:nvSpPr>
          <p:spPr>
            <a:xfrm>
              <a:off x="3311182" y="3738558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2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8F9681A-1141-F64F-F529-CC26373F7C39}"/>
                </a:ext>
              </a:extLst>
            </p:cNvPr>
            <p:cNvCxnSpPr>
              <a:stCxn id="134" idx="4"/>
              <a:endCxn id="135" idx="0"/>
            </p:cNvCxnSpPr>
            <p:nvPr/>
          </p:nvCxnSpPr>
          <p:spPr>
            <a:xfrm>
              <a:off x="3500065" y="2731251"/>
              <a:ext cx="370058" cy="202106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5350F9C1-CBC5-6EB9-D451-5DB6162A3B1D}"/>
                </a:ext>
              </a:extLst>
            </p:cNvPr>
            <p:cNvCxnSpPr>
              <a:cxnSpLocks/>
              <a:stCxn id="135" idx="4"/>
              <a:endCxn id="136" idx="0"/>
            </p:cNvCxnSpPr>
            <p:nvPr/>
          </p:nvCxnSpPr>
          <p:spPr>
            <a:xfrm flipH="1">
              <a:off x="3637209" y="3508004"/>
              <a:ext cx="232914" cy="230554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65ABB14-08DA-7FD6-C01F-BA590AE7EE55}"/>
                </a:ext>
              </a:extLst>
            </p:cNvPr>
            <p:cNvSpPr/>
            <p:nvPr/>
          </p:nvSpPr>
          <p:spPr>
            <a:xfrm>
              <a:off x="3630298" y="4480583"/>
              <a:ext cx="652054" cy="574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S</a:t>
              </a: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  <a:latin typeface="Figtree Medium" pitchFamily="2" charset="0"/>
                </a:rPr>
                <a:t>3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Figtree Medium" pitchFamily="2" charset="0"/>
              </a:endParaRP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31C397D-A59F-5EB8-E296-97CA6F44712E}"/>
                </a:ext>
              </a:extLst>
            </p:cNvPr>
            <p:cNvCxnSpPr>
              <a:cxnSpLocks/>
              <a:stCxn id="136" idx="4"/>
              <a:endCxn id="139" idx="0"/>
            </p:cNvCxnSpPr>
            <p:nvPr/>
          </p:nvCxnSpPr>
          <p:spPr>
            <a:xfrm>
              <a:off x="3637209" y="4313205"/>
              <a:ext cx="319116" cy="167378"/>
            </a:xfrm>
            <a:prstGeom prst="straightConnector1">
              <a:avLst/>
            </a:prstGeom>
            <a:ln w="2222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99E331A-F358-55DA-CFC4-AC89EBBB3C44}"/>
                  </a:ext>
                </a:extLst>
              </p14:cNvPr>
              <p14:cNvContentPartPr/>
              <p14:nvPr/>
            </p14:nvContentPartPr>
            <p14:xfrm rot="20211187">
              <a:off x="8048446" y="2216990"/>
              <a:ext cx="2656934" cy="629728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99E331A-F358-55DA-CFC4-AC89EBBB3C4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20211187">
                <a:off x="8021445" y="2190362"/>
                <a:ext cx="2710577" cy="683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F8E2020-70A2-5B59-1F6B-6919330D83FF}"/>
                  </a:ext>
                </a:extLst>
              </p14:cNvPr>
              <p14:cNvContentPartPr/>
              <p14:nvPr/>
            </p14:nvContentPartPr>
            <p14:xfrm rot="21201877">
              <a:off x="8588837" y="5681522"/>
              <a:ext cx="2031754" cy="407646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F8E2020-70A2-5B59-1F6B-6919330D83F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 rot="21201877">
                <a:off x="8561838" y="5654537"/>
                <a:ext cx="2085392" cy="461255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74989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6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3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"/>
                            </p:stCondLst>
                            <p:childTnLst>
                              <p:par>
                                <p:cTn id="1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3" grpId="0" animBg="1"/>
      <p:bldP spid="10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5.9|1.8|6.7|6|4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1|3.1|3|3.2|6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4.9|3.4|7.4|7.7|1.3|10.9|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8.4|6.9|6|6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5.6|2|1.4|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6.6|5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0.3|1.7|5.3|6.1|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5|2.4|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2.7|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5|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5.1|5.9|4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.4|1.6|6.7|4.9|9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3.8|4|2.8|8.5|3.7|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2.3|1|3.2|3.1|3.6|2.9|6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|3.5|6.7|4.6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6030</TotalTime>
  <Words>2220</Words>
  <Application>Microsoft Macintosh PowerPoint</Application>
  <PresentationFormat>Widescreen</PresentationFormat>
  <Paragraphs>299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Figtree</vt:lpstr>
      <vt:lpstr>Figtree Medium</vt:lpstr>
      <vt:lpstr>Hanken Grotesk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Marsh</dc:creator>
  <cp:lastModifiedBy>Hannah Marsh</cp:lastModifiedBy>
  <cp:revision>16</cp:revision>
  <cp:lastPrinted>2024-03-15T19:50:12Z</cp:lastPrinted>
  <dcterms:created xsi:type="dcterms:W3CDTF">2024-03-14T16:33:08Z</dcterms:created>
  <dcterms:modified xsi:type="dcterms:W3CDTF">2024-03-21T17:51:38Z</dcterms:modified>
</cp:coreProperties>
</file>