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42"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7315" y="1189974"/>
            <a:ext cx="6956687" cy="2029216"/>
          </a:xfrm>
        </p:spPr>
        <p:txBody>
          <a:bodyPr/>
          <a:lstStyle/>
          <a:p>
            <a:r>
              <a:rPr lang="en-US" dirty="0">
                <a:solidFill>
                  <a:schemeClr val="tx1"/>
                </a:solidFill>
              </a:rPr>
              <a:t>Microsoft movie production suggestion </a:t>
            </a:r>
            <a:r>
              <a:rPr lang="en-US" dirty="0" smtClean="0">
                <a:solidFill>
                  <a:schemeClr val="tx1"/>
                </a:solidFill>
              </a:rPr>
              <a:t>analysis</a:t>
            </a:r>
            <a:endParaRPr lang="en-US" dirty="0">
              <a:solidFill>
                <a:schemeClr val="tx1"/>
              </a:solidFill>
            </a:endParaRPr>
          </a:p>
        </p:txBody>
      </p:sp>
      <p:sp>
        <p:nvSpPr>
          <p:cNvPr id="4" name="Subtitle 3"/>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11" y="3219190"/>
            <a:ext cx="9160042" cy="3638810"/>
          </a:xfrm>
          <a:prstGeom prst="rect">
            <a:avLst/>
          </a:prstGeom>
        </p:spPr>
      </p:pic>
    </p:spTree>
    <p:extLst>
      <p:ext uri="{BB962C8B-B14F-4D97-AF65-F5344CB8AC3E}">
        <p14:creationId xmlns:p14="http://schemas.microsoft.com/office/powerpoint/2010/main" val="3554015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74002" cy="1930400"/>
          </a:xfrm>
        </p:spPr>
        <p:txBody>
          <a:bodyPr>
            <a:normAutofit/>
          </a:bodyPr>
          <a:lstStyle/>
          <a:p>
            <a:r>
              <a:rPr lang="en-US" sz="4000" b="1" dirty="0" smtClean="0">
                <a:solidFill>
                  <a:schemeClr val="accent4"/>
                </a:solidFill>
              </a:rPr>
              <a:t>Result</a:t>
            </a:r>
            <a:endParaRPr lang="en-US" sz="4000" b="1"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126" y="-417094"/>
            <a:ext cx="11790947" cy="7860632"/>
          </a:xfrm>
        </p:spPr>
      </p:pic>
    </p:spTree>
    <p:extLst>
      <p:ext uri="{BB962C8B-B14F-4D97-AF65-F5344CB8AC3E}">
        <p14:creationId xmlns:p14="http://schemas.microsoft.com/office/powerpoint/2010/main" val="265745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44" y="1700463"/>
            <a:ext cx="8596668" cy="3705725"/>
          </a:xfrm>
        </p:spPr>
        <p:txBody>
          <a:bodyPr>
            <a:normAutofit/>
          </a:bodyPr>
          <a:lstStyle/>
          <a:p>
            <a:r>
              <a:rPr lang="en-US" sz="4000" dirty="0" smtClean="0">
                <a:solidFill>
                  <a:schemeClr val="accent6"/>
                </a:solidFill>
              </a:rPr>
              <a:t>Viewers prefer documentaries and drama as they are the genres with the highest rating </a:t>
            </a:r>
            <a:endParaRPr lang="en-US" sz="4000" dirty="0">
              <a:solidFill>
                <a:schemeClr val="accent6"/>
              </a:solidFill>
            </a:endParaRPr>
          </a:p>
        </p:txBody>
      </p:sp>
    </p:spTree>
    <p:extLst>
      <p:ext uri="{BB962C8B-B14F-4D97-AF65-F5344CB8AC3E}">
        <p14:creationId xmlns:p14="http://schemas.microsoft.com/office/powerpoint/2010/main" val="965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74002" cy="1930400"/>
          </a:xfrm>
        </p:spPr>
        <p:txBody>
          <a:bodyPr>
            <a:normAutofit/>
          </a:bodyPr>
          <a:lstStyle/>
          <a:p>
            <a:r>
              <a:rPr lang="en-US" sz="4000" b="1" dirty="0" smtClean="0">
                <a:solidFill>
                  <a:schemeClr val="accent4"/>
                </a:solidFill>
              </a:rPr>
              <a:t>Result</a:t>
            </a:r>
            <a:endParaRPr lang="en-US" sz="4000" b="1"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582" y="-625642"/>
            <a:ext cx="12300576" cy="7876674"/>
          </a:xfrm>
        </p:spPr>
      </p:pic>
    </p:spTree>
    <p:extLst>
      <p:ext uri="{BB962C8B-B14F-4D97-AF65-F5344CB8AC3E}">
        <p14:creationId xmlns:p14="http://schemas.microsoft.com/office/powerpoint/2010/main" val="244832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96716"/>
            <a:ext cx="8596668" cy="3625516"/>
          </a:xfrm>
        </p:spPr>
        <p:txBody>
          <a:bodyPr>
            <a:normAutofit/>
          </a:bodyPr>
          <a:lstStyle/>
          <a:p>
            <a:r>
              <a:rPr lang="en-US" sz="4000" dirty="0" smtClean="0">
                <a:solidFill>
                  <a:schemeClr val="accent6"/>
                </a:solidFill>
              </a:rPr>
              <a:t>More production cost does not necessarily mean more gross income. </a:t>
            </a:r>
            <a:endParaRPr lang="en-US" sz="4000" dirty="0">
              <a:solidFill>
                <a:schemeClr val="accent6"/>
              </a:solidFill>
            </a:endParaRPr>
          </a:p>
        </p:txBody>
      </p:sp>
    </p:spTree>
    <p:extLst>
      <p:ext uri="{BB962C8B-B14F-4D97-AF65-F5344CB8AC3E}">
        <p14:creationId xmlns:p14="http://schemas.microsoft.com/office/powerpoint/2010/main" val="375552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76" y="513347"/>
            <a:ext cx="8596668" cy="1320800"/>
          </a:xfrm>
        </p:spPr>
        <p:txBody>
          <a:bodyPr>
            <a:normAutofit/>
          </a:bodyPr>
          <a:lstStyle/>
          <a:p>
            <a:r>
              <a:rPr lang="en-US" sz="4000" b="1" dirty="0" smtClean="0">
                <a:solidFill>
                  <a:schemeClr val="accent4"/>
                </a:solidFill>
              </a:rPr>
              <a:t>Conclusion</a:t>
            </a:r>
            <a:endParaRPr lang="en-US" sz="4000" b="1" dirty="0">
              <a:solidFill>
                <a:schemeClr val="accent4"/>
              </a:solidFill>
            </a:endParaRPr>
          </a:p>
        </p:txBody>
      </p:sp>
      <p:sp>
        <p:nvSpPr>
          <p:cNvPr id="3" name="Content Placeholder 2"/>
          <p:cNvSpPr>
            <a:spLocks noGrp="1"/>
          </p:cNvSpPr>
          <p:nvPr>
            <p:ph idx="1"/>
          </p:nvPr>
        </p:nvSpPr>
        <p:spPr>
          <a:xfrm>
            <a:off x="677334" y="1556084"/>
            <a:ext cx="8596668" cy="5301915"/>
          </a:xfrm>
        </p:spPr>
        <p:txBody>
          <a:bodyPr>
            <a:noAutofit/>
          </a:bodyPr>
          <a:lstStyle/>
          <a:p>
            <a:r>
              <a:rPr lang="en-US" sz="2800" dirty="0" smtClean="0"/>
              <a:t>The original language for any films\movies that will produced should most preferably be in English as it has a larger audience.</a:t>
            </a:r>
          </a:p>
          <a:p>
            <a:r>
              <a:rPr lang="en-US" sz="2800" dirty="0" smtClean="0"/>
              <a:t>Produce films with around 90-200 minutes runtime</a:t>
            </a:r>
          </a:p>
          <a:p>
            <a:r>
              <a:rPr lang="en-US" sz="2800" dirty="0" smtClean="0"/>
              <a:t>Aim to produce more films in drama and documentaries genre as they are among the most popular.</a:t>
            </a:r>
          </a:p>
          <a:p>
            <a:r>
              <a:rPr lang="en-US" sz="2800" dirty="0" smtClean="0"/>
              <a:t>More money invested in production of a film does not necessarily mean more gross income. Gross income is dependent on other factors</a:t>
            </a:r>
            <a:endParaRPr lang="en-US" sz="2800" dirty="0"/>
          </a:p>
        </p:txBody>
      </p:sp>
    </p:spTree>
    <p:extLst>
      <p:ext uri="{BB962C8B-B14F-4D97-AF65-F5344CB8AC3E}">
        <p14:creationId xmlns:p14="http://schemas.microsoft.com/office/powerpoint/2010/main" val="248376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52" y="546970"/>
            <a:ext cx="8596668" cy="1356986"/>
          </a:xfrm>
        </p:spPr>
        <p:txBody>
          <a:bodyPr>
            <a:normAutofit/>
          </a:bodyPr>
          <a:lstStyle/>
          <a:p>
            <a:r>
              <a:rPr lang="en-US" sz="4000" b="1" dirty="0">
                <a:solidFill>
                  <a:schemeClr val="accent4"/>
                </a:solidFill>
              </a:rPr>
              <a:t>Overview</a:t>
            </a:r>
            <a:br>
              <a:rPr lang="en-US" sz="4000" b="1" dirty="0">
                <a:solidFill>
                  <a:schemeClr val="accent4"/>
                </a:solidFill>
              </a:rPr>
            </a:br>
            <a:endParaRPr lang="en-US" sz="4000" dirty="0">
              <a:solidFill>
                <a:schemeClr val="accent4"/>
              </a:solidFill>
            </a:endParaRPr>
          </a:p>
        </p:txBody>
      </p:sp>
      <p:sp>
        <p:nvSpPr>
          <p:cNvPr id="3" name="Content Placeholder 2"/>
          <p:cNvSpPr>
            <a:spLocks noGrp="1"/>
          </p:cNvSpPr>
          <p:nvPr>
            <p:ph idx="1"/>
          </p:nvPr>
        </p:nvSpPr>
        <p:spPr>
          <a:xfrm>
            <a:off x="1415440" y="2160589"/>
            <a:ext cx="7858561" cy="2248573"/>
          </a:xfrm>
        </p:spPr>
        <p:txBody>
          <a:bodyPr>
            <a:normAutofit/>
          </a:bodyPr>
          <a:lstStyle/>
          <a:p>
            <a:pPr marL="0" indent="0">
              <a:buNone/>
            </a:pPr>
            <a:r>
              <a:rPr lang="en-US" sz="2800" dirty="0"/>
              <a:t>This project analyzes what type of </a:t>
            </a:r>
            <a:r>
              <a:rPr lang="en-US" sz="2800" dirty="0" smtClean="0"/>
              <a:t>content , films </a:t>
            </a:r>
            <a:r>
              <a:rPr lang="en-US" sz="2800" dirty="0"/>
              <a:t>,genres that are popular among the viewers and are doing well at the box office.</a:t>
            </a:r>
            <a:br>
              <a:rPr lang="en-US" sz="2800" dirty="0"/>
            </a:br>
            <a:endParaRPr lang="en-US" sz="2800" dirty="0"/>
          </a:p>
        </p:txBody>
      </p:sp>
    </p:spTree>
    <p:extLst>
      <p:ext uri="{BB962C8B-B14F-4D97-AF65-F5344CB8AC3E}">
        <p14:creationId xmlns:p14="http://schemas.microsoft.com/office/powerpoint/2010/main" val="306106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4"/>
                </a:solidFill>
              </a:rPr>
              <a:t>Outline</a:t>
            </a:r>
            <a:endParaRPr lang="en-US" sz="4000" b="1" dirty="0">
              <a:solidFill>
                <a:schemeClr val="accent4"/>
              </a:solidFill>
            </a:endParaRPr>
          </a:p>
        </p:txBody>
      </p:sp>
      <p:sp>
        <p:nvSpPr>
          <p:cNvPr id="3" name="Content Placeholder 2"/>
          <p:cNvSpPr>
            <a:spLocks noGrp="1"/>
          </p:cNvSpPr>
          <p:nvPr>
            <p:ph idx="1"/>
          </p:nvPr>
        </p:nvSpPr>
        <p:spPr/>
        <p:txBody>
          <a:bodyPr>
            <a:normAutofit/>
          </a:bodyPr>
          <a:lstStyle/>
          <a:p>
            <a:r>
              <a:rPr lang="en-US" sz="2800" dirty="0" smtClean="0">
                <a:solidFill>
                  <a:schemeClr val="tx1"/>
                </a:solidFill>
              </a:rPr>
              <a:t>Business Problem</a:t>
            </a:r>
          </a:p>
          <a:p>
            <a:r>
              <a:rPr lang="en-US" sz="2800" dirty="0" smtClean="0">
                <a:solidFill>
                  <a:schemeClr val="tx1"/>
                </a:solidFill>
              </a:rPr>
              <a:t>Data and Methods</a:t>
            </a:r>
          </a:p>
          <a:p>
            <a:r>
              <a:rPr lang="en-US" sz="2800" dirty="0" smtClean="0">
                <a:solidFill>
                  <a:schemeClr val="tx1"/>
                </a:solidFill>
              </a:rPr>
              <a:t>Results</a:t>
            </a:r>
          </a:p>
          <a:p>
            <a:r>
              <a:rPr lang="en-US" sz="2800" dirty="0" smtClean="0">
                <a:solidFill>
                  <a:schemeClr val="tx1"/>
                </a:solidFill>
              </a:rPr>
              <a:t>Conclusions</a:t>
            </a:r>
            <a:endParaRPr lang="en-US" sz="2800" dirty="0">
              <a:solidFill>
                <a:schemeClr val="tx1"/>
              </a:solidFill>
            </a:endParaRPr>
          </a:p>
        </p:txBody>
      </p:sp>
    </p:spTree>
    <p:extLst>
      <p:ext uri="{BB962C8B-B14F-4D97-AF65-F5344CB8AC3E}">
        <p14:creationId xmlns:p14="http://schemas.microsoft.com/office/powerpoint/2010/main" val="393128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16" y="465220"/>
            <a:ext cx="9546717" cy="1545389"/>
          </a:xfrm>
        </p:spPr>
        <p:txBody>
          <a:bodyPr>
            <a:normAutofit/>
          </a:bodyPr>
          <a:lstStyle/>
          <a:p>
            <a:r>
              <a:rPr lang="en-US" sz="4000" b="1" dirty="0" smtClean="0">
                <a:solidFill>
                  <a:schemeClr val="accent4"/>
                </a:solidFill>
              </a:rPr>
              <a:t>Business Problem</a:t>
            </a:r>
            <a:endParaRPr lang="en-US" sz="4000" b="1" dirty="0">
              <a:solidFill>
                <a:schemeClr val="accent4"/>
              </a:solidFill>
            </a:endParaRPr>
          </a:p>
        </p:txBody>
      </p:sp>
      <p:sp>
        <p:nvSpPr>
          <p:cNvPr id="3" name="Content Placeholder 2"/>
          <p:cNvSpPr>
            <a:spLocks noGrp="1"/>
          </p:cNvSpPr>
          <p:nvPr>
            <p:ph idx="1"/>
          </p:nvPr>
        </p:nvSpPr>
        <p:spPr>
          <a:xfrm>
            <a:off x="789628" y="2160589"/>
            <a:ext cx="8596668" cy="3880773"/>
          </a:xfrm>
        </p:spPr>
        <p:txBody>
          <a:bodyPr>
            <a:normAutofit/>
          </a:bodyPr>
          <a:lstStyle/>
          <a:p>
            <a:pPr marL="0" indent="0">
              <a:buNone/>
            </a:pPr>
            <a:r>
              <a:rPr lang="en-US" sz="2800" dirty="0"/>
              <a:t>Microsoft wants to venture into film production which is a new space to them. Therefore, Microsoft needs insights on which content and type of films doing well at the box office so they can hope into the wagon of creating original video </a:t>
            </a:r>
            <a:r>
              <a:rPr lang="en-US" sz="2800" dirty="0" smtClean="0"/>
              <a:t>content and don’t miss out on all fun.</a:t>
            </a:r>
            <a:endParaRPr lang="en-US" sz="2800" dirty="0"/>
          </a:p>
        </p:txBody>
      </p:sp>
    </p:spTree>
    <p:extLst>
      <p:ext uri="{BB962C8B-B14F-4D97-AF65-F5344CB8AC3E}">
        <p14:creationId xmlns:p14="http://schemas.microsoft.com/office/powerpoint/2010/main" val="180830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4"/>
                </a:solidFill>
              </a:rPr>
              <a:t>Data and methods </a:t>
            </a:r>
            <a:endParaRPr lang="en-US" sz="4000" b="1" dirty="0"/>
          </a:p>
        </p:txBody>
      </p:sp>
      <p:sp>
        <p:nvSpPr>
          <p:cNvPr id="3" name="Content Placeholder 2"/>
          <p:cNvSpPr>
            <a:spLocks noGrp="1"/>
          </p:cNvSpPr>
          <p:nvPr>
            <p:ph idx="1"/>
          </p:nvPr>
        </p:nvSpPr>
        <p:spPr/>
        <p:txBody>
          <a:bodyPr>
            <a:normAutofit/>
          </a:bodyPr>
          <a:lstStyle/>
          <a:p>
            <a:pPr marL="0" indent="0">
              <a:buNone/>
            </a:pPr>
            <a:r>
              <a:rPr lang="en-US" sz="2800" dirty="0" smtClean="0"/>
              <a:t>The data used  for analysis includes 4 CSV files , the files contain information on movies and film titles and their attributes like release date , genres , language, among others.</a:t>
            </a:r>
            <a:endParaRPr lang="en-US" sz="2800" dirty="0"/>
          </a:p>
        </p:txBody>
      </p:sp>
    </p:spTree>
    <p:extLst>
      <p:ext uri="{BB962C8B-B14F-4D97-AF65-F5344CB8AC3E}">
        <p14:creationId xmlns:p14="http://schemas.microsoft.com/office/powerpoint/2010/main" val="283670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74002" cy="1930400"/>
          </a:xfrm>
        </p:spPr>
        <p:txBody>
          <a:bodyPr>
            <a:normAutofit/>
          </a:bodyPr>
          <a:lstStyle/>
          <a:p>
            <a:r>
              <a:rPr lang="en-US" sz="4000" b="1" dirty="0">
                <a:solidFill>
                  <a:schemeClr val="accent4"/>
                </a:solidFill>
              </a:rPr>
              <a:t>R</a:t>
            </a:r>
            <a:r>
              <a:rPr lang="en-US" sz="4000" b="1" dirty="0" smtClean="0">
                <a:solidFill>
                  <a:schemeClr val="accent4"/>
                </a:solidFill>
              </a:rPr>
              <a:t>esult</a:t>
            </a:r>
            <a:endParaRPr lang="en-US" sz="4000" b="1"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442" y="-673768"/>
            <a:ext cx="10332781" cy="8053136"/>
          </a:xfrm>
        </p:spPr>
      </p:pic>
    </p:spTree>
    <p:extLst>
      <p:ext uri="{BB962C8B-B14F-4D97-AF65-F5344CB8AC3E}">
        <p14:creationId xmlns:p14="http://schemas.microsoft.com/office/powerpoint/2010/main" val="197412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86" y="2245895"/>
            <a:ext cx="8596668" cy="3256548"/>
          </a:xfrm>
        </p:spPr>
        <p:txBody>
          <a:bodyPr>
            <a:normAutofit/>
          </a:bodyPr>
          <a:lstStyle/>
          <a:p>
            <a:r>
              <a:rPr lang="en-US" sz="4000" dirty="0" smtClean="0">
                <a:solidFill>
                  <a:schemeClr val="accent6"/>
                </a:solidFill>
              </a:rPr>
              <a:t>English </a:t>
            </a:r>
            <a:r>
              <a:rPr lang="en-US" sz="4000" dirty="0">
                <a:solidFill>
                  <a:schemeClr val="accent6"/>
                </a:solidFill>
              </a:rPr>
              <a:t>is the most preferred language as it has the most votes</a:t>
            </a:r>
            <a:br>
              <a:rPr lang="en-US" sz="4000" dirty="0">
                <a:solidFill>
                  <a:schemeClr val="accent6"/>
                </a:solidFill>
              </a:rPr>
            </a:br>
            <a:endParaRPr lang="en-US" sz="4000" dirty="0">
              <a:solidFill>
                <a:schemeClr val="accent6"/>
              </a:solidFill>
            </a:endParaRPr>
          </a:p>
        </p:txBody>
      </p:sp>
    </p:spTree>
    <p:extLst>
      <p:ext uri="{BB962C8B-B14F-4D97-AF65-F5344CB8AC3E}">
        <p14:creationId xmlns:p14="http://schemas.microsoft.com/office/powerpoint/2010/main" val="232755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sz="4000" b="1" dirty="0" smtClean="0">
                <a:solidFill>
                  <a:schemeClr val="accent4"/>
                </a:solidFill>
              </a:rPr>
              <a:t>Result</a:t>
            </a:r>
            <a:endParaRPr lang="en-US" sz="4000" b="1"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716" y="-689811"/>
            <a:ext cx="13138483" cy="8293769"/>
          </a:xfrm>
        </p:spPr>
      </p:pic>
    </p:spTree>
    <p:extLst>
      <p:ext uri="{BB962C8B-B14F-4D97-AF65-F5344CB8AC3E}">
        <p14:creationId xmlns:p14="http://schemas.microsoft.com/office/powerpoint/2010/main" val="53129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chemeClr val="accent6"/>
                </a:solidFill>
              </a:rPr>
              <a:t>Viewers prefer films with </a:t>
            </a:r>
            <a:r>
              <a:rPr lang="en-US" sz="4000" dirty="0">
                <a:solidFill>
                  <a:schemeClr val="accent6"/>
                </a:solidFill>
              </a:rPr>
              <a:t>runtime around 90-200 </a:t>
            </a:r>
            <a:r>
              <a:rPr lang="en-US" sz="4000" dirty="0" smtClean="0">
                <a:solidFill>
                  <a:schemeClr val="accent6"/>
                </a:solidFill>
              </a:rPr>
              <a:t>as they are the </a:t>
            </a:r>
            <a:r>
              <a:rPr lang="en-US" sz="4000" dirty="0">
                <a:solidFill>
                  <a:schemeClr val="accent6"/>
                </a:solidFill>
              </a:rPr>
              <a:t>ones that have the most number of votes compared to very long or short films.</a:t>
            </a:r>
            <a:endParaRPr lang="en-US" sz="4000" dirty="0">
              <a:solidFill>
                <a:schemeClr val="accent6"/>
              </a:solidFill>
            </a:endParaRPr>
          </a:p>
        </p:txBody>
      </p:sp>
    </p:spTree>
    <p:extLst>
      <p:ext uri="{BB962C8B-B14F-4D97-AF65-F5344CB8AC3E}">
        <p14:creationId xmlns:p14="http://schemas.microsoft.com/office/powerpoint/2010/main" val="12195191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233</TotalTime>
  <Words>270</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Microsoft movie production suggestion analysis</vt:lpstr>
      <vt:lpstr>Overview </vt:lpstr>
      <vt:lpstr>Outline</vt:lpstr>
      <vt:lpstr>Business Problem</vt:lpstr>
      <vt:lpstr>Data and methods </vt:lpstr>
      <vt:lpstr>Result</vt:lpstr>
      <vt:lpstr>English is the most preferred language as it has the most votes </vt:lpstr>
      <vt:lpstr>Result</vt:lpstr>
      <vt:lpstr>Viewers prefer films with runtime around 90-200 as they are the ones that have the most number of votes compared to very long or short films.</vt:lpstr>
      <vt:lpstr>Result</vt:lpstr>
      <vt:lpstr>Viewers prefer documentaries and drama as they are the genres with the highest rating </vt:lpstr>
      <vt:lpstr>Result</vt:lpstr>
      <vt:lpstr>More production cost does not necessarily mean more gross income.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production suggestion analysis</dc:title>
  <dc:creator>user</dc:creator>
  <cp:lastModifiedBy>user</cp:lastModifiedBy>
  <cp:revision>13</cp:revision>
  <dcterms:created xsi:type="dcterms:W3CDTF">2022-05-22T14:51:43Z</dcterms:created>
  <dcterms:modified xsi:type="dcterms:W3CDTF">2022-05-22T18:44:44Z</dcterms:modified>
</cp:coreProperties>
</file>