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0E247-E1FA-45D4-8AC4-00350CABBC36}" v="3" dt="2021-04-16T22:23:2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Ohm" userId="b7b78148361a69ef" providerId="LiveId" clId="{1430E247-E1FA-45D4-8AC4-00350CABBC36}"/>
    <pc:docChg chg="custSel addSld modSld sldOrd">
      <pc:chgData name="Hannah Ohm" userId="b7b78148361a69ef" providerId="LiveId" clId="{1430E247-E1FA-45D4-8AC4-00350CABBC36}" dt="2021-04-16T22:23:21.301" v="206" actId="20577"/>
      <pc:docMkLst>
        <pc:docMk/>
      </pc:docMkLst>
      <pc:sldChg chg="modSp mod">
        <pc:chgData name="Hannah Ohm" userId="b7b78148361a69ef" providerId="LiveId" clId="{1430E247-E1FA-45D4-8AC4-00350CABBC36}" dt="2021-04-16T22:23:21.301" v="206" actId="20577"/>
        <pc:sldMkLst>
          <pc:docMk/>
          <pc:sldMk cId="624588008" sldId="257"/>
        </pc:sldMkLst>
        <pc:spChg chg="mod">
          <ac:chgData name="Hannah Ohm" userId="b7b78148361a69ef" providerId="LiveId" clId="{1430E247-E1FA-45D4-8AC4-00350CABBC36}" dt="2021-04-16T22:22:57.685" v="203" actId="20577"/>
          <ac:spMkLst>
            <pc:docMk/>
            <pc:sldMk cId="624588008" sldId="257"/>
            <ac:spMk id="2" creationId="{9F65BCEC-9794-44C2-A6EA-E4D4461EDF0C}"/>
          </ac:spMkLst>
        </pc:spChg>
        <pc:graphicFrameChg chg="mod">
          <ac:chgData name="Hannah Ohm" userId="b7b78148361a69ef" providerId="LiveId" clId="{1430E247-E1FA-45D4-8AC4-00350CABBC36}" dt="2021-04-16T22:23:21.301" v="206" actId="20577"/>
          <ac:graphicFrameMkLst>
            <pc:docMk/>
            <pc:sldMk cId="624588008" sldId="257"/>
            <ac:graphicFrameMk id="5" creationId="{13E6A2E3-3FE5-4075-9C1B-35D7FF2A6929}"/>
          </ac:graphicFrameMkLst>
        </pc:graphicFrameChg>
      </pc:sldChg>
      <pc:sldChg chg="modSp mod">
        <pc:chgData name="Hannah Ohm" userId="b7b78148361a69ef" providerId="LiveId" clId="{1430E247-E1FA-45D4-8AC4-00350CABBC36}" dt="2021-04-16T22:22:36.589" v="192" actId="20577"/>
        <pc:sldMkLst>
          <pc:docMk/>
          <pc:sldMk cId="4239276416" sldId="260"/>
        </pc:sldMkLst>
        <pc:spChg chg="mod">
          <ac:chgData name="Hannah Ohm" userId="b7b78148361a69ef" providerId="LiveId" clId="{1430E247-E1FA-45D4-8AC4-00350CABBC36}" dt="2021-04-16T22:22:36.589" v="192" actId="20577"/>
          <ac:spMkLst>
            <pc:docMk/>
            <pc:sldMk cId="4239276416" sldId="260"/>
            <ac:spMk id="3" creationId="{E76D1F98-6A08-45BA-AF99-F78C62219095}"/>
          </ac:spMkLst>
        </pc:spChg>
      </pc:sldChg>
      <pc:sldChg chg="modSp add mod ord">
        <pc:chgData name="Hannah Ohm" userId="b7b78148361a69ef" providerId="LiveId" clId="{1430E247-E1FA-45D4-8AC4-00350CABBC36}" dt="2021-04-16T19:54:07.134" v="137" actId="20577"/>
        <pc:sldMkLst>
          <pc:docMk/>
          <pc:sldMk cId="1766094525" sldId="265"/>
        </pc:sldMkLst>
        <pc:spChg chg="mod">
          <ac:chgData name="Hannah Ohm" userId="b7b78148361a69ef" providerId="LiveId" clId="{1430E247-E1FA-45D4-8AC4-00350CABBC36}" dt="2021-04-16T19:51:28.315" v="22" actId="20577"/>
          <ac:spMkLst>
            <pc:docMk/>
            <pc:sldMk cId="1766094525" sldId="265"/>
            <ac:spMk id="2" creationId="{9F65BCEC-9794-44C2-A6EA-E4D4461EDF0C}"/>
          </ac:spMkLst>
        </pc:spChg>
        <pc:spChg chg="mod">
          <ac:chgData name="Hannah Ohm" userId="b7b78148361a69ef" providerId="LiveId" clId="{1430E247-E1FA-45D4-8AC4-00350CABBC36}" dt="2021-04-16T19:54:07.134" v="137" actId="20577"/>
          <ac:spMkLst>
            <pc:docMk/>
            <pc:sldMk cId="1766094525" sldId="265"/>
            <ac:spMk id="3" creationId="{E76D1F98-6A08-45BA-AF99-F78C622190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2DC3-6BDD-4468-B947-323EE07097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7F5AE-F662-4AED-BBC3-30130F864A23}">
      <dgm:prSet phldrT="[Text]"/>
      <dgm:spPr/>
      <dgm:t>
        <a:bodyPr/>
        <a:lstStyle/>
        <a:p>
          <a:r>
            <a:rPr lang="en-US" dirty="0"/>
            <a:t>Intro</a:t>
          </a:r>
        </a:p>
      </dgm:t>
    </dgm:pt>
    <dgm:pt modelId="{B4388AE8-618B-4881-82FA-C71333996065}" type="parTrans" cxnId="{6E93FB3A-1D98-4365-A835-707E01E7A83E}">
      <dgm:prSet/>
      <dgm:spPr/>
      <dgm:t>
        <a:bodyPr/>
        <a:lstStyle/>
        <a:p>
          <a:endParaRPr lang="en-US"/>
        </a:p>
      </dgm:t>
    </dgm:pt>
    <dgm:pt modelId="{E81BE39A-4522-4F88-A54C-B3E99EB03723}" type="sibTrans" cxnId="{6E93FB3A-1D98-4365-A835-707E01E7A83E}">
      <dgm:prSet/>
      <dgm:spPr/>
      <dgm:t>
        <a:bodyPr/>
        <a:lstStyle/>
        <a:p>
          <a:endParaRPr lang="en-US"/>
        </a:p>
      </dgm:t>
    </dgm:pt>
    <dgm:pt modelId="{22EB9845-5791-4CE2-8CB2-E825622C1865}">
      <dgm:prSet phldrT="[Text]"/>
      <dgm:spPr/>
      <dgm:t>
        <a:bodyPr/>
        <a:lstStyle/>
        <a:p>
          <a:r>
            <a:rPr lang="en-US" dirty="0"/>
            <a:t>Decode Message</a:t>
          </a:r>
        </a:p>
      </dgm:t>
    </dgm:pt>
    <dgm:pt modelId="{4AE38697-1447-41DA-A00F-5B18CEF8158A}" type="parTrans" cxnId="{C994DB01-0B11-4DBE-8108-9DFC71558D48}">
      <dgm:prSet/>
      <dgm:spPr/>
      <dgm:t>
        <a:bodyPr/>
        <a:lstStyle/>
        <a:p>
          <a:endParaRPr lang="en-US"/>
        </a:p>
      </dgm:t>
    </dgm:pt>
    <dgm:pt modelId="{37E2CAB7-9BF1-4634-A460-15AE39A11C3A}" type="sibTrans" cxnId="{C994DB01-0B11-4DBE-8108-9DFC71558D48}">
      <dgm:prSet/>
      <dgm:spPr/>
      <dgm:t>
        <a:bodyPr/>
        <a:lstStyle/>
        <a:p>
          <a:endParaRPr lang="en-US"/>
        </a:p>
      </dgm:t>
    </dgm:pt>
    <dgm:pt modelId="{8E0F0D6C-07F1-4C4C-89FD-6D90BB0080D8}">
      <dgm:prSet phldrT="[Text]"/>
      <dgm:spPr/>
      <dgm:t>
        <a:bodyPr/>
        <a:lstStyle/>
        <a:p>
          <a:r>
            <a:rPr lang="en-US" dirty="0"/>
            <a:t>Look for fellow operative</a:t>
          </a:r>
        </a:p>
      </dgm:t>
    </dgm:pt>
    <dgm:pt modelId="{446A4623-A590-4D6C-A869-0C6427A378DD}" type="parTrans" cxnId="{1430E09D-4589-415D-A5E1-BDCA875A1866}">
      <dgm:prSet/>
      <dgm:spPr/>
      <dgm:t>
        <a:bodyPr/>
        <a:lstStyle/>
        <a:p>
          <a:endParaRPr lang="en-US"/>
        </a:p>
      </dgm:t>
    </dgm:pt>
    <dgm:pt modelId="{CA4644EB-1043-4A30-A599-A34BEACE170A}" type="sibTrans" cxnId="{1430E09D-4589-415D-A5E1-BDCA875A1866}">
      <dgm:prSet/>
      <dgm:spPr/>
      <dgm:t>
        <a:bodyPr/>
        <a:lstStyle/>
        <a:p>
          <a:endParaRPr lang="en-US"/>
        </a:p>
      </dgm:t>
    </dgm:pt>
    <dgm:pt modelId="{EC5281B2-40F9-466F-9F60-A92C35DE84E7}">
      <dgm:prSet phldrT="[Text]"/>
      <dgm:spPr/>
      <dgm:t>
        <a:bodyPr/>
        <a:lstStyle/>
        <a:p>
          <a:r>
            <a:rPr lang="en-US" dirty="0"/>
            <a:t>Don’t die</a:t>
          </a:r>
        </a:p>
      </dgm:t>
    </dgm:pt>
    <dgm:pt modelId="{3D73BAD0-51B9-4B1A-B4BF-553D00DF6557}" type="parTrans" cxnId="{57F7C475-CD07-4D60-836C-E5BC3BBE09AC}">
      <dgm:prSet/>
      <dgm:spPr/>
      <dgm:t>
        <a:bodyPr/>
        <a:lstStyle/>
        <a:p>
          <a:endParaRPr lang="en-US"/>
        </a:p>
      </dgm:t>
    </dgm:pt>
    <dgm:pt modelId="{28666A99-4B29-4DCA-978B-5CDF4931C7CB}" type="sibTrans" cxnId="{57F7C475-CD07-4D60-836C-E5BC3BBE09AC}">
      <dgm:prSet/>
      <dgm:spPr/>
      <dgm:t>
        <a:bodyPr/>
        <a:lstStyle/>
        <a:p>
          <a:endParaRPr lang="en-US"/>
        </a:p>
      </dgm:t>
    </dgm:pt>
    <dgm:pt modelId="{971A845D-D30E-4041-9840-B3DD6C2296CB}">
      <dgm:prSet phldrT="[Text]"/>
      <dgm:spPr/>
      <dgm:t>
        <a:bodyPr/>
        <a:lstStyle/>
        <a:p>
          <a:r>
            <a:rPr lang="en-US" dirty="0"/>
            <a:t>Lose intel</a:t>
          </a:r>
        </a:p>
      </dgm:t>
    </dgm:pt>
    <dgm:pt modelId="{340EE08F-3204-40CD-9C60-BB366B1BDE7A}" type="parTrans" cxnId="{522FC3DF-0050-4D02-9B59-E090211990A6}">
      <dgm:prSet/>
      <dgm:spPr/>
      <dgm:t>
        <a:bodyPr/>
        <a:lstStyle/>
        <a:p>
          <a:endParaRPr lang="en-US"/>
        </a:p>
      </dgm:t>
    </dgm:pt>
    <dgm:pt modelId="{5BAF239F-06F2-46DA-9646-8D55989572FA}" type="sibTrans" cxnId="{522FC3DF-0050-4D02-9B59-E090211990A6}">
      <dgm:prSet/>
      <dgm:spPr/>
      <dgm:t>
        <a:bodyPr/>
        <a:lstStyle/>
        <a:p>
          <a:endParaRPr lang="en-US"/>
        </a:p>
      </dgm:t>
    </dgm:pt>
    <dgm:pt modelId="{44F1C279-7966-4319-ADFF-9E9F5991A5E8}">
      <dgm:prSet phldrT="[Text]"/>
      <dgm:spPr/>
      <dgm:t>
        <a:bodyPr/>
        <a:lstStyle/>
        <a:p>
          <a:r>
            <a:rPr lang="en-US" dirty="0"/>
            <a:t>Dodge bad guys</a:t>
          </a:r>
        </a:p>
      </dgm:t>
    </dgm:pt>
    <dgm:pt modelId="{BCC71D88-BD76-4FAC-938B-4E01C5FC5979}" type="parTrans" cxnId="{F7B1F6B7-4D37-4A4A-BC60-294F102D6FDE}">
      <dgm:prSet/>
      <dgm:spPr/>
      <dgm:t>
        <a:bodyPr/>
        <a:lstStyle/>
        <a:p>
          <a:endParaRPr lang="en-US"/>
        </a:p>
      </dgm:t>
    </dgm:pt>
    <dgm:pt modelId="{A1B34C95-91BA-404E-A268-DF719F0C4F86}" type="sibTrans" cxnId="{F7B1F6B7-4D37-4A4A-BC60-294F102D6FDE}">
      <dgm:prSet/>
      <dgm:spPr/>
      <dgm:t>
        <a:bodyPr/>
        <a:lstStyle/>
        <a:p>
          <a:endParaRPr lang="en-US"/>
        </a:p>
      </dgm:t>
    </dgm:pt>
    <dgm:pt modelId="{BE418010-611F-49FF-95E5-3DFD6DD95213}">
      <dgm:prSet phldrT="[Text]"/>
      <dgm:spPr/>
      <dgm:t>
        <a:bodyPr/>
        <a:lstStyle/>
        <a:p>
          <a:r>
            <a:rPr lang="en-US" dirty="0"/>
            <a:t>Good*</a:t>
          </a:r>
        </a:p>
      </dgm:t>
    </dgm:pt>
    <dgm:pt modelId="{7DD550B7-D319-4B46-A58F-16F84BCB3790}" type="parTrans" cxnId="{9F58278D-23BA-4B62-8B1F-2F79CF8017B2}">
      <dgm:prSet/>
      <dgm:spPr/>
      <dgm:t>
        <a:bodyPr/>
        <a:lstStyle/>
        <a:p>
          <a:endParaRPr lang="en-US"/>
        </a:p>
      </dgm:t>
    </dgm:pt>
    <dgm:pt modelId="{05F2933B-791B-41F2-A291-C076453050D4}" type="sibTrans" cxnId="{9F58278D-23BA-4B62-8B1F-2F79CF8017B2}">
      <dgm:prSet/>
      <dgm:spPr/>
      <dgm:t>
        <a:bodyPr/>
        <a:lstStyle/>
        <a:p>
          <a:endParaRPr lang="en-US"/>
        </a:p>
      </dgm:t>
    </dgm:pt>
    <dgm:pt modelId="{92BA27BB-A36D-425D-B26C-3D0C335AFC35}">
      <dgm:prSet phldrT="[Text]"/>
      <dgm:spPr/>
      <dgm:t>
        <a:bodyPr/>
        <a:lstStyle/>
        <a:p>
          <a:r>
            <a:rPr lang="en-US" dirty="0"/>
            <a:t>Bad</a:t>
          </a:r>
        </a:p>
      </dgm:t>
    </dgm:pt>
    <dgm:pt modelId="{294871A2-6D89-4C1B-9065-9B036F3CF88A}" type="parTrans" cxnId="{7DC30547-72F9-47DA-B330-113969E02EAA}">
      <dgm:prSet/>
      <dgm:spPr/>
      <dgm:t>
        <a:bodyPr/>
        <a:lstStyle/>
        <a:p>
          <a:endParaRPr lang="en-US"/>
        </a:p>
      </dgm:t>
    </dgm:pt>
    <dgm:pt modelId="{2EA1905E-9752-48D0-92BA-6E57930F9C2D}" type="sibTrans" cxnId="{7DC30547-72F9-47DA-B330-113969E02EAA}">
      <dgm:prSet/>
      <dgm:spPr/>
      <dgm:t>
        <a:bodyPr/>
        <a:lstStyle/>
        <a:p>
          <a:endParaRPr lang="en-US"/>
        </a:p>
      </dgm:t>
    </dgm:pt>
    <dgm:pt modelId="{1F5E5046-B1FB-46F3-AFC1-FF1D54F46C99}">
      <dgm:prSet phldrT="[Text]"/>
      <dgm:spPr/>
      <dgm:t>
        <a:bodyPr/>
        <a:lstStyle/>
        <a:p>
          <a:r>
            <a:rPr lang="en-US" dirty="0"/>
            <a:t>Deliver Secret Message</a:t>
          </a:r>
        </a:p>
      </dgm:t>
    </dgm:pt>
    <dgm:pt modelId="{7A03E5BA-A6A9-4431-AA54-A107D786524F}" type="parTrans" cxnId="{66EEC5E9-3D4E-4FAA-A928-DC033A3F592A}">
      <dgm:prSet/>
      <dgm:spPr/>
      <dgm:t>
        <a:bodyPr/>
        <a:lstStyle/>
        <a:p>
          <a:endParaRPr lang="en-US"/>
        </a:p>
      </dgm:t>
    </dgm:pt>
    <dgm:pt modelId="{C68505E8-8403-46EB-BCC3-0444602E2A56}" type="sibTrans" cxnId="{66EEC5E9-3D4E-4FAA-A928-DC033A3F592A}">
      <dgm:prSet/>
      <dgm:spPr/>
      <dgm:t>
        <a:bodyPr/>
        <a:lstStyle/>
        <a:p>
          <a:endParaRPr lang="en-US"/>
        </a:p>
      </dgm:t>
    </dgm:pt>
    <dgm:pt modelId="{549FABF7-9A27-494D-96F5-D1572C8B315F}">
      <dgm:prSet phldrT="[Text]"/>
      <dgm:spPr/>
      <dgm:t>
        <a:bodyPr/>
        <a:lstStyle/>
        <a:p>
          <a:r>
            <a:rPr lang="en-US" dirty="0"/>
            <a:t>Die</a:t>
          </a:r>
        </a:p>
      </dgm:t>
    </dgm:pt>
    <dgm:pt modelId="{43D7C571-B4D7-4B8D-A24B-FE9DB10E230A}" type="parTrans" cxnId="{48976814-15F3-45D6-AFBB-DBCF7A8F710A}">
      <dgm:prSet/>
      <dgm:spPr/>
      <dgm:t>
        <a:bodyPr/>
        <a:lstStyle/>
        <a:p>
          <a:endParaRPr lang="en-US"/>
        </a:p>
      </dgm:t>
    </dgm:pt>
    <dgm:pt modelId="{05657FD5-49D2-4898-A81C-747E4527F35A}" type="sibTrans" cxnId="{48976814-15F3-45D6-AFBB-DBCF7A8F710A}">
      <dgm:prSet/>
      <dgm:spPr/>
      <dgm:t>
        <a:bodyPr/>
        <a:lstStyle/>
        <a:p>
          <a:endParaRPr lang="en-US"/>
        </a:p>
      </dgm:t>
    </dgm:pt>
    <dgm:pt modelId="{6CB84446-4ACF-446F-99AC-68EB1C2B72EF}">
      <dgm:prSet phldrT="[Text]"/>
      <dgm:spPr/>
      <dgm:t>
        <a:bodyPr/>
        <a:lstStyle/>
        <a:p>
          <a:r>
            <a:rPr lang="en-US" dirty="0"/>
            <a:t>Lose intel</a:t>
          </a:r>
        </a:p>
      </dgm:t>
    </dgm:pt>
    <dgm:pt modelId="{5D3BAEFA-94D7-4E9F-9432-802136F79B4F}" type="parTrans" cxnId="{75E3C151-4C34-4FC2-A923-2B382DD2F7FB}">
      <dgm:prSet/>
      <dgm:spPr/>
      <dgm:t>
        <a:bodyPr/>
        <a:lstStyle/>
        <a:p>
          <a:endParaRPr lang="en-US"/>
        </a:p>
      </dgm:t>
    </dgm:pt>
    <dgm:pt modelId="{38335B41-F324-4A25-ACB1-1043638E2A5D}" type="sibTrans" cxnId="{75E3C151-4C34-4FC2-A923-2B382DD2F7FB}">
      <dgm:prSet/>
      <dgm:spPr/>
      <dgm:t>
        <a:bodyPr/>
        <a:lstStyle/>
        <a:p>
          <a:endParaRPr lang="en-US"/>
        </a:p>
      </dgm:t>
    </dgm:pt>
    <dgm:pt modelId="{D3895EE8-9ECA-49BD-9218-93F78FBF3608}">
      <dgm:prSet phldrT="[Text]"/>
      <dgm:spPr/>
      <dgm:t>
        <a:bodyPr/>
        <a:lstStyle/>
        <a:p>
          <a:r>
            <a:rPr lang="en-US" dirty="0"/>
            <a:t>Find more intel</a:t>
          </a:r>
        </a:p>
      </dgm:t>
    </dgm:pt>
    <dgm:pt modelId="{E08D6F46-C765-43AC-AFE9-5F8ACDC0AE2C}" type="parTrans" cxnId="{73B3CA86-24FD-44D5-BEB9-C848710928F3}">
      <dgm:prSet/>
      <dgm:spPr/>
      <dgm:t>
        <a:bodyPr/>
        <a:lstStyle/>
        <a:p>
          <a:endParaRPr lang="en-US"/>
        </a:p>
      </dgm:t>
    </dgm:pt>
    <dgm:pt modelId="{473C78EA-9CDD-4253-B8ED-5BBA3C78A0C4}" type="sibTrans" cxnId="{73B3CA86-24FD-44D5-BEB9-C848710928F3}">
      <dgm:prSet/>
      <dgm:spPr/>
      <dgm:t>
        <a:bodyPr/>
        <a:lstStyle/>
        <a:p>
          <a:endParaRPr lang="en-US"/>
        </a:p>
      </dgm:t>
    </dgm:pt>
    <dgm:pt modelId="{A2DDBBC5-E454-4DE5-8332-58EF41C6EC33}">
      <dgm:prSet phldrT="[Text]"/>
      <dgm:spPr/>
      <dgm:t>
        <a:bodyPr/>
        <a:lstStyle/>
        <a:p>
          <a:r>
            <a:rPr lang="en-US" dirty="0"/>
            <a:t>Search rooms</a:t>
          </a:r>
        </a:p>
      </dgm:t>
    </dgm:pt>
    <dgm:pt modelId="{6217607F-54FB-4B66-9EEC-5441247C3FDD}" type="parTrans" cxnId="{7C49A2C5-ADC7-4B56-965C-03E0ED1362A8}">
      <dgm:prSet/>
      <dgm:spPr/>
      <dgm:t>
        <a:bodyPr/>
        <a:lstStyle/>
        <a:p>
          <a:endParaRPr lang="en-US"/>
        </a:p>
      </dgm:t>
    </dgm:pt>
    <dgm:pt modelId="{67ED0FB2-9144-406C-959F-E5872BC99D5E}" type="sibTrans" cxnId="{7C49A2C5-ADC7-4B56-965C-03E0ED1362A8}">
      <dgm:prSet/>
      <dgm:spPr/>
      <dgm:t>
        <a:bodyPr/>
        <a:lstStyle/>
        <a:p>
          <a:endParaRPr lang="en-US"/>
        </a:p>
      </dgm:t>
    </dgm:pt>
    <dgm:pt modelId="{0F08382F-8A18-4B70-871F-6648A6870401}">
      <dgm:prSet phldrT="[Text]"/>
      <dgm:spPr/>
      <dgm:t>
        <a:bodyPr/>
        <a:lstStyle/>
        <a:p>
          <a:r>
            <a:rPr lang="en-US" dirty="0"/>
            <a:t>Find Device</a:t>
          </a:r>
        </a:p>
      </dgm:t>
    </dgm:pt>
    <dgm:pt modelId="{068B505D-8BEA-48BE-ACB6-A0174506F09C}" type="parTrans" cxnId="{0349369B-CD7F-4FC8-B281-8C30D3D3C272}">
      <dgm:prSet/>
      <dgm:spPr/>
      <dgm:t>
        <a:bodyPr/>
        <a:lstStyle/>
        <a:p>
          <a:endParaRPr lang="en-US"/>
        </a:p>
      </dgm:t>
    </dgm:pt>
    <dgm:pt modelId="{41D782D6-61B4-4450-90F6-E056827CEC92}" type="sibTrans" cxnId="{0349369B-CD7F-4FC8-B281-8C30D3D3C272}">
      <dgm:prSet/>
      <dgm:spPr/>
      <dgm:t>
        <a:bodyPr/>
        <a:lstStyle/>
        <a:p>
          <a:endParaRPr lang="en-US"/>
        </a:p>
      </dgm:t>
    </dgm:pt>
    <dgm:pt modelId="{85EC62A7-B5B9-4666-8484-17F50AD09A1B}">
      <dgm:prSet phldrT="[Text]"/>
      <dgm:spPr/>
      <dgm:t>
        <a:bodyPr/>
        <a:lstStyle/>
        <a:p>
          <a:r>
            <a:rPr lang="en-US" dirty="0"/>
            <a:t>Stop bad Guys</a:t>
          </a:r>
        </a:p>
      </dgm:t>
    </dgm:pt>
    <dgm:pt modelId="{D5F4058B-4EC0-420D-845F-0F2A5245824C}" type="parTrans" cxnId="{75011010-9663-4D70-907D-BE5A76AB8CF9}">
      <dgm:prSet/>
      <dgm:spPr/>
      <dgm:t>
        <a:bodyPr/>
        <a:lstStyle/>
        <a:p>
          <a:endParaRPr lang="en-US"/>
        </a:p>
      </dgm:t>
    </dgm:pt>
    <dgm:pt modelId="{1DEB3F51-4059-467A-BF67-1C5A49E6EAA7}" type="sibTrans" cxnId="{75011010-9663-4D70-907D-BE5A76AB8CF9}">
      <dgm:prSet/>
      <dgm:spPr/>
      <dgm:t>
        <a:bodyPr/>
        <a:lstStyle/>
        <a:p>
          <a:endParaRPr lang="en-US"/>
        </a:p>
      </dgm:t>
    </dgm:pt>
    <dgm:pt modelId="{D2973FBF-88B5-469D-8586-D702112C64C7}">
      <dgm:prSet phldrT="[Text]"/>
      <dgm:spPr/>
      <dgm:t>
        <a:bodyPr/>
        <a:lstStyle/>
        <a:p>
          <a:r>
            <a:rPr lang="en-US" dirty="0"/>
            <a:t>Save everyone</a:t>
          </a:r>
        </a:p>
      </dgm:t>
    </dgm:pt>
    <dgm:pt modelId="{CE086C8D-531E-4401-83CF-F71E91681391}" type="parTrans" cxnId="{1EC99EDA-5F35-41C2-80D5-46E7A3C8FF6E}">
      <dgm:prSet/>
      <dgm:spPr/>
      <dgm:t>
        <a:bodyPr/>
        <a:lstStyle/>
        <a:p>
          <a:endParaRPr lang="en-US"/>
        </a:p>
      </dgm:t>
    </dgm:pt>
    <dgm:pt modelId="{A8627946-41BA-4C28-9377-81121D59669B}" type="sibTrans" cxnId="{1EC99EDA-5F35-41C2-80D5-46E7A3C8FF6E}">
      <dgm:prSet/>
      <dgm:spPr/>
      <dgm:t>
        <a:bodyPr/>
        <a:lstStyle/>
        <a:p>
          <a:endParaRPr lang="en-US"/>
        </a:p>
      </dgm:t>
    </dgm:pt>
    <dgm:pt modelId="{D758941E-A819-4C8B-B869-F057C91CE866}">
      <dgm:prSet phldrT="[Text]"/>
      <dgm:spPr/>
      <dgm:t>
        <a:bodyPr/>
        <a:lstStyle/>
        <a:p>
          <a:r>
            <a:rPr lang="en-US" dirty="0"/>
            <a:t>lose</a:t>
          </a:r>
        </a:p>
      </dgm:t>
    </dgm:pt>
    <dgm:pt modelId="{15A5A0B8-97DD-4819-ACDB-AE3F4420697E}" type="parTrans" cxnId="{E44A69B9-9C36-4FE9-9CD4-2E487BA68372}">
      <dgm:prSet/>
      <dgm:spPr/>
      <dgm:t>
        <a:bodyPr/>
        <a:lstStyle/>
        <a:p>
          <a:endParaRPr lang="en-US"/>
        </a:p>
      </dgm:t>
    </dgm:pt>
    <dgm:pt modelId="{43D18BEF-B5A8-4141-AB68-89A30488A51C}" type="sibTrans" cxnId="{E44A69B9-9C36-4FE9-9CD4-2E487BA68372}">
      <dgm:prSet/>
      <dgm:spPr/>
      <dgm:t>
        <a:bodyPr/>
        <a:lstStyle/>
        <a:p>
          <a:endParaRPr lang="en-US"/>
        </a:p>
      </dgm:t>
    </dgm:pt>
    <dgm:pt modelId="{066AAFE2-FA4B-41F5-AB0E-5BE35236C963}">
      <dgm:prSet phldrT="[Text]"/>
      <dgm:spPr/>
      <dgm:t>
        <a:bodyPr/>
        <a:lstStyle/>
        <a:p>
          <a:r>
            <a:rPr lang="en-US" dirty="0"/>
            <a:t>Intercept message from good guys</a:t>
          </a:r>
        </a:p>
      </dgm:t>
    </dgm:pt>
    <dgm:pt modelId="{853792CA-F67D-4C25-B151-A7B526FA44E9}" type="parTrans" cxnId="{C028A77D-0E9F-4DAC-BBCB-53D7680AEE91}">
      <dgm:prSet/>
      <dgm:spPr/>
      <dgm:t>
        <a:bodyPr/>
        <a:lstStyle/>
        <a:p>
          <a:endParaRPr lang="en-US"/>
        </a:p>
      </dgm:t>
    </dgm:pt>
    <dgm:pt modelId="{46EED63E-2A06-4B20-9968-DEF06BAB7F5A}" type="sibTrans" cxnId="{C028A77D-0E9F-4DAC-BBCB-53D7680AEE91}">
      <dgm:prSet/>
      <dgm:spPr/>
      <dgm:t>
        <a:bodyPr/>
        <a:lstStyle/>
        <a:p>
          <a:endParaRPr lang="en-US"/>
        </a:p>
      </dgm:t>
    </dgm:pt>
    <dgm:pt modelId="{16D05F82-007E-4AFF-BB0C-73D8EA64181F}">
      <dgm:prSet phldrT="[Text]"/>
      <dgm:spPr/>
      <dgm:t>
        <a:bodyPr/>
        <a:lstStyle/>
        <a:p>
          <a:r>
            <a:rPr lang="en-US" dirty="0"/>
            <a:t>Turn on device</a:t>
          </a:r>
        </a:p>
      </dgm:t>
    </dgm:pt>
    <dgm:pt modelId="{50533E9B-A8F1-4671-9599-D4990458507D}" type="parTrans" cxnId="{0B680614-4DDD-43E2-AE98-73C51C07710B}">
      <dgm:prSet/>
      <dgm:spPr/>
      <dgm:t>
        <a:bodyPr/>
        <a:lstStyle/>
        <a:p>
          <a:endParaRPr lang="en-US"/>
        </a:p>
      </dgm:t>
    </dgm:pt>
    <dgm:pt modelId="{B6CCE56B-B56B-43FF-8C8D-EC4D920AFB9F}" type="sibTrans" cxnId="{0B680614-4DDD-43E2-AE98-73C51C07710B}">
      <dgm:prSet/>
      <dgm:spPr/>
      <dgm:t>
        <a:bodyPr/>
        <a:lstStyle/>
        <a:p>
          <a:endParaRPr lang="en-US"/>
        </a:p>
      </dgm:t>
    </dgm:pt>
    <dgm:pt modelId="{6328520A-6E29-41B6-9336-C840549AF623}">
      <dgm:prSet phldrT="[Text]"/>
      <dgm:spPr/>
      <dgm:t>
        <a:bodyPr/>
        <a:lstStyle/>
        <a:p>
          <a:r>
            <a:rPr lang="en-US" dirty="0"/>
            <a:t>Die</a:t>
          </a:r>
        </a:p>
      </dgm:t>
    </dgm:pt>
    <dgm:pt modelId="{5732625A-9091-42C2-8AE2-88D2B248E65F}" type="parTrans" cxnId="{C7B7978D-1860-4BD4-B58E-FC59A88B082B}">
      <dgm:prSet/>
      <dgm:spPr/>
      <dgm:t>
        <a:bodyPr/>
        <a:lstStyle/>
        <a:p>
          <a:endParaRPr lang="en-US"/>
        </a:p>
      </dgm:t>
    </dgm:pt>
    <dgm:pt modelId="{E58F2D93-58B4-4FA4-904C-AE2922394D4D}" type="sibTrans" cxnId="{C7B7978D-1860-4BD4-B58E-FC59A88B082B}">
      <dgm:prSet/>
      <dgm:spPr/>
      <dgm:t>
        <a:bodyPr/>
        <a:lstStyle/>
        <a:p>
          <a:endParaRPr lang="en-US"/>
        </a:p>
      </dgm:t>
    </dgm:pt>
    <dgm:pt modelId="{2C4672A1-E95F-4A27-888C-ABC11DC3D510}">
      <dgm:prSet phldrT="[Text]"/>
      <dgm:spPr/>
      <dgm:t>
        <a:bodyPr/>
        <a:lstStyle/>
        <a:p>
          <a:r>
            <a:rPr lang="en-US"/>
            <a:t>Fail*</a:t>
          </a:r>
          <a:endParaRPr lang="en-US" dirty="0"/>
        </a:p>
      </dgm:t>
    </dgm:pt>
    <dgm:pt modelId="{EB0E5377-6D9F-4515-B011-F073E303A755}" type="parTrans" cxnId="{A3EF3E3E-2CC9-48C0-9BCA-AA8D522FABFE}">
      <dgm:prSet/>
      <dgm:spPr/>
      <dgm:t>
        <a:bodyPr/>
        <a:lstStyle/>
        <a:p>
          <a:endParaRPr lang="en-US"/>
        </a:p>
      </dgm:t>
    </dgm:pt>
    <dgm:pt modelId="{14BC519D-6007-41F1-91DB-6A90AD0ED833}" type="sibTrans" cxnId="{A3EF3E3E-2CC9-48C0-9BCA-AA8D522FABFE}">
      <dgm:prSet/>
      <dgm:spPr/>
      <dgm:t>
        <a:bodyPr/>
        <a:lstStyle/>
        <a:p>
          <a:endParaRPr lang="en-US"/>
        </a:p>
      </dgm:t>
    </dgm:pt>
    <dgm:pt modelId="{26DF8EFA-FE97-4B52-B740-E8CE62EFE89F}">
      <dgm:prSet phldrT="[Text]"/>
      <dgm:spPr/>
      <dgm:t>
        <a:bodyPr/>
        <a:lstStyle/>
        <a:p>
          <a:r>
            <a:rPr lang="en-US" dirty="0"/>
            <a:t>Don’t</a:t>
          </a:r>
        </a:p>
      </dgm:t>
    </dgm:pt>
    <dgm:pt modelId="{4D7C6F4D-821C-4768-9E50-FA240D72B224}" type="parTrans" cxnId="{2ECE45A8-6370-4A1A-AD59-8FC1CBF61B92}">
      <dgm:prSet/>
      <dgm:spPr/>
      <dgm:t>
        <a:bodyPr/>
        <a:lstStyle/>
        <a:p>
          <a:endParaRPr lang="en-US"/>
        </a:p>
      </dgm:t>
    </dgm:pt>
    <dgm:pt modelId="{D4D04618-85AC-4464-9F0E-5EA2ECCCE8E3}" type="sibTrans" cxnId="{2ECE45A8-6370-4A1A-AD59-8FC1CBF61B92}">
      <dgm:prSet/>
      <dgm:spPr/>
      <dgm:t>
        <a:bodyPr/>
        <a:lstStyle/>
        <a:p>
          <a:endParaRPr lang="en-US"/>
        </a:p>
      </dgm:t>
    </dgm:pt>
    <dgm:pt modelId="{45C96053-143C-4BAE-AB63-A1352355E48D}">
      <dgm:prSet phldrT="[Text]"/>
      <dgm:spPr/>
      <dgm:t>
        <a:bodyPr/>
        <a:lstStyle/>
        <a:p>
          <a:r>
            <a:rPr lang="en-US" dirty="0"/>
            <a:t>Everyone dies</a:t>
          </a:r>
        </a:p>
      </dgm:t>
    </dgm:pt>
    <dgm:pt modelId="{06E9C9F8-FEFB-4430-BD5D-FB77C3E9092B}" type="parTrans" cxnId="{8287EBC8-9A71-4D7E-AD3E-A6751C742120}">
      <dgm:prSet/>
      <dgm:spPr/>
      <dgm:t>
        <a:bodyPr/>
        <a:lstStyle/>
        <a:p>
          <a:endParaRPr lang="en-US"/>
        </a:p>
      </dgm:t>
    </dgm:pt>
    <dgm:pt modelId="{E937C39B-0239-4717-99E4-AB53AF203F52}" type="sibTrans" cxnId="{8287EBC8-9A71-4D7E-AD3E-A6751C742120}">
      <dgm:prSet/>
      <dgm:spPr/>
      <dgm:t>
        <a:bodyPr/>
        <a:lstStyle/>
        <a:p>
          <a:endParaRPr lang="en-US"/>
        </a:p>
      </dgm:t>
    </dgm:pt>
    <dgm:pt modelId="{26A95E04-3A6F-44A1-A534-B3BF0CC1BAA7}">
      <dgm:prSet phldrT="[Text]"/>
      <dgm:spPr/>
      <dgm:t>
        <a:bodyPr/>
        <a:lstStyle/>
        <a:p>
          <a:r>
            <a:rPr lang="en-US" dirty="0"/>
            <a:t>Escape and save everyone</a:t>
          </a:r>
        </a:p>
      </dgm:t>
    </dgm:pt>
    <dgm:pt modelId="{4866C1DF-451B-498A-8C8F-35AF0E036D2D}" type="parTrans" cxnId="{D93D0056-6F89-49F4-ADF2-D59CFCBDF0E5}">
      <dgm:prSet/>
      <dgm:spPr/>
      <dgm:t>
        <a:bodyPr/>
        <a:lstStyle/>
        <a:p>
          <a:endParaRPr lang="en-US"/>
        </a:p>
      </dgm:t>
    </dgm:pt>
    <dgm:pt modelId="{010FC505-B0F6-4584-BF2B-967AC5B0E96F}" type="sibTrans" cxnId="{D93D0056-6F89-49F4-ADF2-D59CFCBDF0E5}">
      <dgm:prSet/>
      <dgm:spPr/>
      <dgm:t>
        <a:bodyPr/>
        <a:lstStyle/>
        <a:p>
          <a:endParaRPr lang="en-US"/>
        </a:p>
      </dgm:t>
    </dgm:pt>
    <dgm:pt modelId="{3519911F-62AE-4629-9904-6EAD21B520F7}">
      <dgm:prSet phldrT="[Text]"/>
      <dgm:spPr/>
      <dgm:t>
        <a:bodyPr/>
        <a:lstStyle/>
        <a:p>
          <a:r>
            <a:rPr lang="en-US" dirty="0"/>
            <a:t>Win</a:t>
          </a:r>
        </a:p>
      </dgm:t>
    </dgm:pt>
    <dgm:pt modelId="{22084B27-6D4A-461E-9128-7D9D1DE1F579}" type="parTrans" cxnId="{9B32E51A-9A5E-49FF-803D-DA5C7A503CC1}">
      <dgm:prSet/>
      <dgm:spPr/>
      <dgm:t>
        <a:bodyPr/>
        <a:lstStyle/>
        <a:p>
          <a:endParaRPr lang="en-US"/>
        </a:p>
      </dgm:t>
    </dgm:pt>
    <dgm:pt modelId="{B0954E09-2634-4B97-B8DA-2AB55877483C}" type="sibTrans" cxnId="{9B32E51A-9A5E-49FF-803D-DA5C7A503CC1}">
      <dgm:prSet/>
      <dgm:spPr/>
      <dgm:t>
        <a:bodyPr/>
        <a:lstStyle/>
        <a:p>
          <a:endParaRPr lang="en-US"/>
        </a:p>
      </dgm:t>
    </dgm:pt>
    <dgm:pt modelId="{82B33ADC-F1A5-42AE-B6D7-868367872283}">
      <dgm:prSet phldrT="[Text]"/>
      <dgm:spPr/>
      <dgm:t>
        <a:bodyPr/>
        <a:lstStyle/>
        <a:p>
          <a:r>
            <a:rPr lang="en-US" dirty="0"/>
            <a:t>Don’t</a:t>
          </a:r>
        </a:p>
      </dgm:t>
    </dgm:pt>
    <dgm:pt modelId="{9F1FF224-1FC0-4CCD-BFE2-7A2C3956D819}" type="parTrans" cxnId="{0CE619BD-0918-4FC9-A9C5-3C79373ABF52}">
      <dgm:prSet/>
      <dgm:spPr/>
      <dgm:t>
        <a:bodyPr/>
        <a:lstStyle/>
        <a:p>
          <a:endParaRPr lang="en-US"/>
        </a:p>
      </dgm:t>
    </dgm:pt>
    <dgm:pt modelId="{2189FBCF-A723-4B10-9AD5-F0A737E86EF0}" type="sibTrans" cxnId="{0CE619BD-0918-4FC9-A9C5-3C79373ABF52}">
      <dgm:prSet/>
      <dgm:spPr/>
      <dgm:t>
        <a:bodyPr/>
        <a:lstStyle/>
        <a:p>
          <a:endParaRPr lang="en-US"/>
        </a:p>
      </dgm:t>
    </dgm:pt>
    <dgm:pt modelId="{76354034-762E-4F01-8B20-E79857AB03CE}" type="pres">
      <dgm:prSet presAssocID="{21822DC3-6BDD-4468-B947-323EE07097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1E357D-B383-47DA-8232-AF6B53C670E2}" type="pres">
      <dgm:prSet presAssocID="{4B27F5AE-F662-4AED-BBC3-30130F864A23}" presName="hierRoot1" presStyleCnt="0">
        <dgm:presLayoutVars>
          <dgm:hierBranch val="init"/>
        </dgm:presLayoutVars>
      </dgm:prSet>
      <dgm:spPr/>
    </dgm:pt>
    <dgm:pt modelId="{BEFE3BD9-0CFC-4343-8D80-441ADDD59BAE}" type="pres">
      <dgm:prSet presAssocID="{4B27F5AE-F662-4AED-BBC3-30130F864A23}" presName="rootComposite1" presStyleCnt="0"/>
      <dgm:spPr/>
    </dgm:pt>
    <dgm:pt modelId="{323B77C4-8D61-4453-9AD6-C38123809907}" type="pres">
      <dgm:prSet presAssocID="{4B27F5AE-F662-4AED-BBC3-30130F864A23}" presName="rootText1" presStyleLbl="node0" presStyleIdx="0" presStyleCnt="1">
        <dgm:presLayoutVars>
          <dgm:chPref val="3"/>
        </dgm:presLayoutVars>
      </dgm:prSet>
      <dgm:spPr/>
    </dgm:pt>
    <dgm:pt modelId="{E4F8B428-E2FB-44F3-A9F7-878D7362EB2B}" type="pres">
      <dgm:prSet presAssocID="{4B27F5AE-F662-4AED-BBC3-30130F864A23}" presName="rootConnector1" presStyleLbl="node1" presStyleIdx="0" presStyleCnt="0"/>
      <dgm:spPr/>
    </dgm:pt>
    <dgm:pt modelId="{A7B9C9DB-1AC0-4B30-BB1F-8DFBEC5D2576}" type="pres">
      <dgm:prSet presAssocID="{4B27F5AE-F662-4AED-BBC3-30130F864A23}" presName="hierChild2" presStyleCnt="0"/>
      <dgm:spPr/>
    </dgm:pt>
    <dgm:pt modelId="{E229036B-3870-4D8C-9EC8-F285777001C1}" type="pres">
      <dgm:prSet presAssocID="{4AE38697-1447-41DA-A00F-5B18CEF8158A}" presName="Name37" presStyleLbl="parChTrans1D2" presStyleIdx="0" presStyleCnt="2"/>
      <dgm:spPr/>
    </dgm:pt>
    <dgm:pt modelId="{B92A349A-A118-4EC1-8F19-EBD551040A80}" type="pres">
      <dgm:prSet presAssocID="{22EB9845-5791-4CE2-8CB2-E825622C1865}" presName="hierRoot2" presStyleCnt="0">
        <dgm:presLayoutVars>
          <dgm:hierBranch val="init"/>
        </dgm:presLayoutVars>
      </dgm:prSet>
      <dgm:spPr/>
    </dgm:pt>
    <dgm:pt modelId="{1A3F50A9-969E-4FF7-844B-787F9B884E77}" type="pres">
      <dgm:prSet presAssocID="{22EB9845-5791-4CE2-8CB2-E825622C1865}" presName="rootComposite" presStyleCnt="0"/>
      <dgm:spPr/>
    </dgm:pt>
    <dgm:pt modelId="{65D10171-B9CF-44D9-8B77-E50C29C6364D}" type="pres">
      <dgm:prSet presAssocID="{22EB9845-5791-4CE2-8CB2-E825622C1865}" presName="rootText" presStyleLbl="node2" presStyleIdx="0" presStyleCnt="2">
        <dgm:presLayoutVars>
          <dgm:chPref val="3"/>
        </dgm:presLayoutVars>
      </dgm:prSet>
      <dgm:spPr/>
    </dgm:pt>
    <dgm:pt modelId="{A5C24DA1-D9A6-49DE-8ADC-107248EA2BA4}" type="pres">
      <dgm:prSet presAssocID="{22EB9845-5791-4CE2-8CB2-E825622C1865}" presName="rootConnector" presStyleLbl="node2" presStyleIdx="0" presStyleCnt="2"/>
      <dgm:spPr/>
    </dgm:pt>
    <dgm:pt modelId="{A5BADC42-E7F1-4C69-90B0-F0F9DCEADBE4}" type="pres">
      <dgm:prSet presAssocID="{22EB9845-5791-4CE2-8CB2-E825622C1865}" presName="hierChild4" presStyleCnt="0"/>
      <dgm:spPr/>
    </dgm:pt>
    <dgm:pt modelId="{405B6056-F534-4383-9B1D-6BE143637225}" type="pres">
      <dgm:prSet presAssocID="{BCC71D88-BD76-4FAC-938B-4E01C5FC5979}" presName="Name37" presStyleLbl="parChTrans1D3" presStyleIdx="0" presStyleCnt="4"/>
      <dgm:spPr/>
    </dgm:pt>
    <dgm:pt modelId="{893A7126-2F80-4ED4-8B07-1A5E811F73E4}" type="pres">
      <dgm:prSet presAssocID="{44F1C279-7966-4319-ADFF-9E9F5991A5E8}" presName="hierRoot2" presStyleCnt="0">
        <dgm:presLayoutVars>
          <dgm:hierBranch val="init"/>
        </dgm:presLayoutVars>
      </dgm:prSet>
      <dgm:spPr/>
    </dgm:pt>
    <dgm:pt modelId="{A4841A18-0631-4441-B47D-4D9922B32DCE}" type="pres">
      <dgm:prSet presAssocID="{44F1C279-7966-4319-ADFF-9E9F5991A5E8}" presName="rootComposite" presStyleCnt="0"/>
      <dgm:spPr/>
    </dgm:pt>
    <dgm:pt modelId="{F3002575-3D58-41C0-9369-E3FA70AAF9E6}" type="pres">
      <dgm:prSet presAssocID="{44F1C279-7966-4319-ADFF-9E9F5991A5E8}" presName="rootText" presStyleLbl="node3" presStyleIdx="0" presStyleCnt="4">
        <dgm:presLayoutVars>
          <dgm:chPref val="3"/>
        </dgm:presLayoutVars>
      </dgm:prSet>
      <dgm:spPr/>
    </dgm:pt>
    <dgm:pt modelId="{28A8AE89-17B0-4D8C-9749-23AE06BDA248}" type="pres">
      <dgm:prSet presAssocID="{44F1C279-7966-4319-ADFF-9E9F5991A5E8}" presName="rootConnector" presStyleLbl="node3" presStyleIdx="0" presStyleCnt="4"/>
      <dgm:spPr/>
    </dgm:pt>
    <dgm:pt modelId="{B1F0CC8A-E3FC-4E6D-AD8A-D9CB481501D9}" type="pres">
      <dgm:prSet presAssocID="{44F1C279-7966-4319-ADFF-9E9F5991A5E8}" presName="hierChild4" presStyleCnt="0"/>
      <dgm:spPr/>
    </dgm:pt>
    <dgm:pt modelId="{6657C4C6-F6A8-44C7-9775-94ADE16B094E}" type="pres">
      <dgm:prSet presAssocID="{7A03E5BA-A6A9-4431-AA54-A107D786524F}" presName="Name37" presStyleLbl="parChTrans1D4" presStyleIdx="0" presStyleCnt="19"/>
      <dgm:spPr/>
    </dgm:pt>
    <dgm:pt modelId="{B34D5EB8-23BE-4861-9861-CA5699D77749}" type="pres">
      <dgm:prSet presAssocID="{1F5E5046-B1FB-46F3-AFC1-FF1D54F46C99}" presName="hierRoot2" presStyleCnt="0">
        <dgm:presLayoutVars>
          <dgm:hierBranch val="init"/>
        </dgm:presLayoutVars>
      </dgm:prSet>
      <dgm:spPr/>
    </dgm:pt>
    <dgm:pt modelId="{9F8E7828-A2A0-4782-A242-E17BE4CA0BF0}" type="pres">
      <dgm:prSet presAssocID="{1F5E5046-B1FB-46F3-AFC1-FF1D54F46C99}" presName="rootComposite" presStyleCnt="0"/>
      <dgm:spPr/>
    </dgm:pt>
    <dgm:pt modelId="{A36232B8-10E1-4A3D-9666-2982B798C011}" type="pres">
      <dgm:prSet presAssocID="{1F5E5046-B1FB-46F3-AFC1-FF1D54F46C99}" presName="rootText" presStyleLbl="node4" presStyleIdx="0" presStyleCnt="19">
        <dgm:presLayoutVars>
          <dgm:chPref val="3"/>
        </dgm:presLayoutVars>
      </dgm:prSet>
      <dgm:spPr/>
    </dgm:pt>
    <dgm:pt modelId="{DCE51005-A60A-49B2-82A8-E6FF7E24644E}" type="pres">
      <dgm:prSet presAssocID="{1F5E5046-B1FB-46F3-AFC1-FF1D54F46C99}" presName="rootConnector" presStyleLbl="node4" presStyleIdx="0" presStyleCnt="19"/>
      <dgm:spPr/>
    </dgm:pt>
    <dgm:pt modelId="{5EBE8E55-784D-40C4-B9DA-253E1EC13A35}" type="pres">
      <dgm:prSet presAssocID="{1F5E5046-B1FB-46F3-AFC1-FF1D54F46C99}" presName="hierChild4" presStyleCnt="0"/>
      <dgm:spPr/>
    </dgm:pt>
    <dgm:pt modelId="{C43326C1-F448-4E85-8FE6-8ED8DB121B17}" type="pres">
      <dgm:prSet presAssocID="{E08D6F46-C765-43AC-AFE9-5F8ACDC0AE2C}" presName="Name37" presStyleLbl="parChTrans1D4" presStyleIdx="1" presStyleCnt="19"/>
      <dgm:spPr/>
    </dgm:pt>
    <dgm:pt modelId="{E8C0E697-D6D5-4F8A-BB4D-21CDBE1501A7}" type="pres">
      <dgm:prSet presAssocID="{D3895EE8-9ECA-49BD-9218-93F78FBF3608}" presName="hierRoot2" presStyleCnt="0">
        <dgm:presLayoutVars>
          <dgm:hierBranch val="init"/>
        </dgm:presLayoutVars>
      </dgm:prSet>
      <dgm:spPr/>
    </dgm:pt>
    <dgm:pt modelId="{368A7C9B-0B9F-4253-B93B-C3127D5A1239}" type="pres">
      <dgm:prSet presAssocID="{D3895EE8-9ECA-49BD-9218-93F78FBF3608}" presName="rootComposite" presStyleCnt="0"/>
      <dgm:spPr/>
    </dgm:pt>
    <dgm:pt modelId="{BEF665FF-801E-4493-8905-55B85A241962}" type="pres">
      <dgm:prSet presAssocID="{D3895EE8-9ECA-49BD-9218-93F78FBF3608}" presName="rootText" presStyleLbl="node4" presStyleIdx="1" presStyleCnt="19">
        <dgm:presLayoutVars>
          <dgm:chPref val="3"/>
        </dgm:presLayoutVars>
      </dgm:prSet>
      <dgm:spPr/>
    </dgm:pt>
    <dgm:pt modelId="{F9A2798C-F3C8-472F-9CDE-573139398B56}" type="pres">
      <dgm:prSet presAssocID="{D3895EE8-9ECA-49BD-9218-93F78FBF3608}" presName="rootConnector" presStyleLbl="node4" presStyleIdx="1" presStyleCnt="19"/>
      <dgm:spPr/>
    </dgm:pt>
    <dgm:pt modelId="{6045773C-DD7F-4D1F-9D5D-E6397694E74E}" type="pres">
      <dgm:prSet presAssocID="{D3895EE8-9ECA-49BD-9218-93F78FBF3608}" presName="hierChild4" presStyleCnt="0"/>
      <dgm:spPr/>
    </dgm:pt>
    <dgm:pt modelId="{E587EC2F-50E0-4FB8-A99C-7C7F1F752DF2}" type="pres">
      <dgm:prSet presAssocID="{068B505D-8BEA-48BE-ACB6-A0174506F09C}" presName="Name37" presStyleLbl="parChTrans1D4" presStyleIdx="2" presStyleCnt="19"/>
      <dgm:spPr/>
    </dgm:pt>
    <dgm:pt modelId="{72429FA5-ADE9-4715-BBEE-A67B27533D19}" type="pres">
      <dgm:prSet presAssocID="{0F08382F-8A18-4B70-871F-6648A6870401}" presName="hierRoot2" presStyleCnt="0">
        <dgm:presLayoutVars>
          <dgm:hierBranch val="init"/>
        </dgm:presLayoutVars>
      </dgm:prSet>
      <dgm:spPr/>
    </dgm:pt>
    <dgm:pt modelId="{9E9CFB63-5CD0-4D9A-B754-CD71E066F7A5}" type="pres">
      <dgm:prSet presAssocID="{0F08382F-8A18-4B70-871F-6648A6870401}" presName="rootComposite" presStyleCnt="0"/>
      <dgm:spPr/>
    </dgm:pt>
    <dgm:pt modelId="{049A8A76-87F5-48BF-870F-6E8598636C0F}" type="pres">
      <dgm:prSet presAssocID="{0F08382F-8A18-4B70-871F-6648A6870401}" presName="rootText" presStyleLbl="node4" presStyleIdx="2" presStyleCnt="19">
        <dgm:presLayoutVars>
          <dgm:chPref val="3"/>
        </dgm:presLayoutVars>
      </dgm:prSet>
      <dgm:spPr/>
    </dgm:pt>
    <dgm:pt modelId="{E508F87E-28E5-4F3D-A6D9-D1D029813D1D}" type="pres">
      <dgm:prSet presAssocID="{0F08382F-8A18-4B70-871F-6648A6870401}" presName="rootConnector" presStyleLbl="node4" presStyleIdx="2" presStyleCnt="19"/>
      <dgm:spPr/>
    </dgm:pt>
    <dgm:pt modelId="{06C041C0-B157-4AB0-A76D-7983D50E4969}" type="pres">
      <dgm:prSet presAssocID="{0F08382F-8A18-4B70-871F-6648A6870401}" presName="hierChild4" presStyleCnt="0"/>
      <dgm:spPr/>
    </dgm:pt>
    <dgm:pt modelId="{1E284BD0-2CF3-480D-9B5F-C628CE25DEF6}" type="pres">
      <dgm:prSet presAssocID="{D5F4058B-4EC0-420D-845F-0F2A5245824C}" presName="Name37" presStyleLbl="parChTrans1D4" presStyleIdx="3" presStyleCnt="19"/>
      <dgm:spPr/>
    </dgm:pt>
    <dgm:pt modelId="{D84FCB3F-EC60-4CC2-8C14-FD36049520C6}" type="pres">
      <dgm:prSet presAssocID="{85EC62A7-B5B9-4666-8484-17F50AD09A1B}" presName="hierRoot2" presStyleCnt="0">
        <dgm:presLayoutVars>
          <dgm:hierBranch val="init"/>
        </dgm:presLayoutVars>
      </dgm:prSet>
      <dgm:spPr/>
    </dgm:pt>
    <dgm:pt modelId="{CD891A0A-058E-4785-B1FE-DB05FD385B12}" type="pres">
      <dgm:prSet presAssocID="{85EC62A7-B5B9-4666-8484-17F50AD09A1B}" presName="rootComposite" presStyleCnt="0"/>
      <dgm:spPr/>
    </dgm:pt>
    <dgm:pt modelId="{A2A06EFB-E476-4348-A7A8-905E83C88085}" type="pres">
      <dgm:prSet presAssocID="{85EC62A7-B5B9-4666-8484-17F50AD09A1B}" presName="rootText" presStyleLbl="node4" presStyleIdx="3" presStyleCnt="19">
        <dgm:presLayoutVars>
          <dgm:chPref val="3"/>
        </dgm:presLayoutVars>
      </dgm:prSet>
      <dgm:spPr/>
    </dgm:pt>
    <dgm:pt modelId="{9DCC44DA-AE0A-4BFA-8CD1-B7E9626FFDA2}" type="pres">
      <dgm:prSet presAssocID="{85EC62A7-B5B9-4666-8484-17F50AD09A1B}" presName="rootConnector" presStyleLbl="node4" presStyleIdx="3" presStyleCnt="19"/>
      <dgm:spPr/>
    </dgm:pt>
    <dgm:pt modelId="{53DBB3CD-08C9-42E2-819F-B37ADC98E56A}" type="pres">
      <dgm:prSet presAssocID="{85EC62A7-B5B9-4666-8484-17F50AD09A1B}" presName="hierChild4" presStyleCnt="0"/>
      <dgm:spPr/>
    </dgm:pt>
    <dgm:pt modelId="{FDCAF0B6-7A9F-4E36-89E3-76E710DBD305}" type="pres">
      <dgm:prSet presAssocID="{85EC62A7-B5B9-4666-8484-17F50AD09A1B}" presName="hierChild5" presStyleCnt="0"/>
      <dgm:spPr/>
    </dgm:pt>
    <dgm:pt modelId="{7DC10345-BB84-48D6-B367-E331194E806A}" type="pres">
      <dgm:prSet presAssocID="{0F08382F-8A18-4B70-871F-6648A6870401}" presName="hierChild5" presStyleCnt="0"/>
      <dgm:spPr/>
    </dgm:pt>
    <dgm:pt modelId="{BDE57C9D-B28E-4CEA-AEEA-9CEFFA2C2429}" type="pres">
      <dgm:prSet presAssocID="{6217607F-54FB-4B66-9EEC-5441247C3FDD}" presName="Name37" presStyleLbl="parChTrans1D4" presStyleIdx="4" presStyleCnt="19"/>
      <dgm:spPr/>
    </dgm:pt>
    <dgm:pt modelId="{6DD76E1F-AA0D-479A-BC7D-0EB36097C622}" type="pres">
      <dgm:prSet presAssocID="{A2DDBBC5-E454-4DE5-8332-58EF41C6EC33}" presName="hierRoot2" presStyleCnt="0">
        <dgm:presLayoutVars>
          <dgm:hierBranch val="init"/>
        </dgm:presLayoutVars>
      </dgm:prSet>
      <dgm:spPr/>
    </dgm:pt>
    <dgm:pt modelId="{7D58BEA3-7678-4533-8370-C4E8BBFFA796}" type="pres">
      <dgm:prSet presAssocID="{A2DDBBC5-E454-4DE5-8332-58EF41C6EC33}" presName="rootComposite" presStyleCnt="0"/>
      <dgm:spPr/>
    </dgm:pt>
    <dgm:pt modelId="{A62A8A37-A90F-47A8-B6BF-2C7D9C58B2BD}" type="pres">
      <dgm:prSet presAssocID="{A2DDBBC5-E454-4DE5-8332-58EF41C6EC33}" presName="rootText" presStyleLbl="node4" presStyleIdx="4" presStyleCnt="19">
        <dgm:presLayoutVars>
          <dgm:chPref val="3"/>
        </dgm:presLayoutVars>
      </dgm:prSet>
      <dgm:spPr/>
    </dgm:pt>
    <dgm:pt modelId="{D39FA0F2-6F29-4691-AB42-7CA911A2BA9A}" type="pres">
      <dgm:prSet presAssocID="{A2DDBBC5-E454-4DE5-8332-58EF41C6EC33}" presName="rootConnector" presStyleLbl="node4" presStyleIdx="4" presStyleCnt="19"/>
      <dgm:spPr/>
    </dgm:pt>
    <dgm:pt modelId="{907A4485-41CC-4927-A380-9D84EBAC39CC}" type="pres">
      <dgm:prSet presAssocID="{A2DDBBC5-E454-4DE5-8332-58EF41C6EC33}" presName="hierChild4" presStyleCnt="0"/>
      <dgm:spPr/>
    </dgm:pt>
    <dgm:pt modelId="{E662E68E-2535-4117-B8EB-3F3E7AFEB219}" type="pres">
      <dgm:prSet presAssocID="{CE086C8D-531E-4401-83CF-F71E91681391}" presName="Name37" presStyleLbl="parChTrans1D4" presStyleIdx="5" presStyleCnt="19"/>
      <dgm:spPr/>
    </dgm:pt>
    <dgm:pt modelId="{57E34203-D297-44B3-86C2-8C4D7F798C9E}" type="pres">
      <dgm:prSet presAssocID="{D2973FBF-88B5-469D-8586-D702112C64C7}" presName="hierRoot2" presStyleCnt="0">
        <dgm:presLayoutVars>
          <dgm:hierBranch val="init"/>
        </dgm:presLayoutVars>
      </dgm:prSet>
      <dgm:spPr/>
    </dgm:pt>
    <dgm:pt modelId="{F799F89A-B1E3-491B-A242-E597582A90FD}" type="pres">
      <dgm:prSet presAssocID="{D2973FBF-88B5-469D-8586-D702112C64C7}" presName="rootComposite" presStyleCnt="0"/>
      <dgm:spPr/>
    </dgm:pt>
    <dgm:pt modelId="{A0C99EB6-6C7D-48FF-B479-535DD9458A28}" type="pres">
      <dgm:prSet presAssocID="{D2973FBF-88B5-469D-8586-D702112C64C7}" presName="rootText" presStyleLbl="node4" presStyleIdx="5" presStyleCnt="19">
        <dgm:presLayoutVars>
          <dgm:chPref val="3"/>
        </dgm:presLayoutVars>
      </dgm:prSet>
      <dgm:spPr/>
    </dgm:pt>
    <dgm:pt modelId="{FDBA78D6-38FF-4F5C-BE24-A9B78EE2EC37}" type="pres">
      <dgm:prSet presAssocID="{D2973FBF-88B5-469D-8586-D702112C64C7}" presName="rootConnector" presStyleLbl="node4" presStyleIdx="5" presStyleCnt="19"/>
      <dgm:spPr/>
    </dgm:pt>
    <dgm:pt modelId="{676B91AF-8F11-4E62-976C-206B10250EC6}" type="pres">
      <dgm:prSet presAssocID="{D2973FBF-88B5-469D-8586-D702112C64C7}" presName="hierChild4" presStyleCnt="0"/>
      <dgm:spPr/>
    </dgm:pt>
    <dgm:pt modelId="{2F557BF9-F4B6-4630-AE46-DAA33CD22E02}" type="pres">
      <dgm:prSet presAssocID="{22084B27-6D4A-461E-9128-7D9D1DE1F579}" presName="Name37" presStyleLbl="parChTrans1D4" presStyleIdx="6" presStyleCnt="19"/>
      <dgm:spPr/>
    </dgm:pt>
    <dgm:pt modelId="{422E244D-1918-49E0-A587-6718CF9D47AA}" type="pres">
      <dgm:prSet presAssocID="{3519911F-62AE-4629-9904-6EAD21B520F7}" presName="hierRoot2" presStyleCnt="0">
        <dgm:presLayoutVars>
          <dgm:hierBranch val="init"/>
        </dgm:presLayoutVars>
      </dgm:prSet>
      <dgm:spPr/>
    </dgm:pt>
    <dgm:pt modelId="{187FAA87-587E-486C-A907-46FB6E1F0B83}" type="pres">
      <dgm:prSet presAssocID="{3519911F-62AE-4629-9904-6EAD21B520F7}" presName="rootComposite" presStyleCnt="0"/>
      <dgm:spPr/>
    </dgm:pt>
    <dgm:pt modelId="{2C88B68F-946F-42A0-9A4B-A581D63BADDC}" type="pres">
      <dgm:prSet presAssocID="{3519911F-62AE-4629-9904-6EAD21B520F7}" presName="rootText" presStyleLbl="node4" presStyleIdx="6" presStyleCnt="19">
        <dgm:presLayoutVars>
          <dgm:chPref val="3"/>
        </dgm:presLayoutVars>
      </dgm:prSet>
      <dgm:spPr/>
    </dgm:pt>
    <dgm:pt modelId="{EAF5E47E-C293-483A-8132-87756ACED2BD}" type="pres">
      <dgm:prSet presAssocID="{3519911F-62AE-4629-9904-6EAD21B520F7}" presName="rootConnector" presStyleLbl="node4" presStyleIdx="6" presStyleCnt="19"/>
      <dgm:spPr/>
    </dgm:pt>
    <dgm:pt modelId="{A293AFE7-018A-4E8C-BE3F-BA1C3EBF62AA}" type="pres">
      <dgm:prSet presAssocID="{3519911F-62AE-4629-9904-6EAD21B520F7}" presName="hierChild4" presStyleCnt="0"/>
      <dgm:spPr/>
    </dgm:pt>
    <dgm:pt modelId="{29F2352F-A11A-4BCA-A40D-DB499C584461}" type="pres">
      <dgm:prSet presAssocID="{3519911F-62AE-4629-9904-6EAD21B520F7}" presName="hierChild5" presStyleCnt="0"/>
      <dgm:spPr/>
    </dgm:pt>
    <dgm:pt modelId="{CEF87A78-8826-43BB-849E-5108C1B0C2C4}" type="pres">
      <dgm:prSet presAssocID="{D2973FBF-88B5-469D-8586-D702112C64C7}" presName="hierChild5" presStyleCnt="0"/>
      <dgm:spPr/>
    </dgm:pt>
    <dgm:pt modelId="{57B48930-095F-412D-B3C0-4F11D05057DA}" type="pres">
      <dgm:prSet presAssocID="{9F1FF224-1FC0-4CCD-BFE2-7A2C3956D819}" presName="Name37" presStyleLbl="parChTrans1D4" presStyleIdx="7" presStyleCnt="19"/>
      <dgm:spPr/>
    </dgm:pt>
    <dgm:pt modelId="{3C1B2E05-BE9F-4129-ABEF-885DD25F0392}" type="pres">
      <dgm:prSet presAssocID="{82B33ADC-F1A5-42AE-B6D7-868367872283}" presName="hierRoot2" presStyleCnt="0">
        <dgm:presLayoutVars>
          <dgm:hierBranch val="init"/>
        </dgm:presLayoutVars>
      </dgm:prSet>
      <dgm:spPr/>
    </dgm:pt>
    <dgm:pt modelId="{8F3F6A75-ED8C-4973-AC02-C121AF12AB46}" type="pres">
      <dgm:prSet presAssocID="{82B33ADC-F1A5-42AE-B6D7-868367872283}" presName="rootComposite" presStyleCnt="0"/>
      <dgm:spPr/>
    </dgm:pt>
    <dgm:pt modelId="{63CE0300-7C87-4E70-BB61-2AC55B45B14B}" type="pres">
      <dgm:prSet presAssocID="{82B33ADC-F1A5-42AE-B6D7-868367872283}" presName="rootText" presStyleLbl="node4" presStyleIdx="7" presStyleCnt="19">
        <dgm:presLayoutVars>
          <dgm:chPref val="3"/>
        </dgm:presLayoutVars>
      </dgm:prSet>
      <dgm:spPr/>
    </dgm:pt>
    <dgm:pt modelId="{5897FC14-E918-4B08-82F5-969EE4F3A7DA}" type="pres">
      <dgm:prSet presAssocID="{82B33ADC-F1A5-42AE-B6D7-868367872283}" presName="rootConnector" presStyleLbl="node4" presStyleIdx="7" presStyleCnt="19"/>
      <dgm:spPr/>
    </dgm:pt>
    <dgm:pt modelId="{F6D3CB59-A042-4069-8CE3-0DA4D5AFE4AE}" type="pres">
      <dgm:prSet presAssocID="{82B33ADC-F1A5-42AE-B6D7-868367872283}" presName="hierChild4" presStyleCnt="0"/>
      <dgm:spPr/>
    </dgm:pt>
    <dgm:pt modelId="{1D65D2CF-44E6-468A-9294-6EF1AF22E61C}" type="pres">
      <dgm:prSet presAssocID="{15A5A0B8-97DD-4819-ACDB-AE3F4420697E}" presName="Name37" presStyleLbl="parChTrans1D4" presStyleIdx="8" presStyleCnt="19"/>
      <dgm:spPr/>
    </dgm:pt>
    <dgm:pt modelId="{5F89BEE7-7688-4D4B-A66E-1D04426E4F66}" type="pres">
      <dgm:prSet presAssocID="{D758941E-A819-4C8B-B869-F057C91CE866}" presName="hierRoot2" presStyleCnt="0">
        <dgm:presLayoutVars>
          <dgm:hierBranch val="init"/>
        </dgm:presLayoutVars>
      </dgm:prSet>
      <dgm:spPr/>
    </dgm:pt>
    <dgm:pt modelId="{865BB41E-5D18-4056-9F35-41EC8798A7BD}" type="pres">
      <dgm:prSet presAssocID="{D758941E-A819-4C8B-B869-F057C91CE866}" presName="rootComposite" presStyleCnt="0"/>
      <dgm:spPr/>
    </dgm:pt>
    <dgm:pt modelId="{2E9332D6-E113-43C6-8CF3-1F0C6CA40673}" type="pres">
      <dgm:prSet presAssocID="{D758941E-A819-4C8B-B869-F057C91CE866}" presName="rootText" presStyleLbl="node4" presStyleIdx="8" presStyleCnt="19">
        <dgm:presLayoutVars>
          <dgm:chPref val="3"/>
        </dgm:presLayoutVars>
      </dgm:prSet>
      <dgm:spPr/>
    </dgm:pt>
    <dgm:pt modelId="{AD456320-BE5E-4D8C-A658-F34A292CE83F}" type="pres">
      <dgm:prSet presAssocID="{D758941E-A819-4C8B-B869-F057C91CE866}" presName="rootConnector" presStyleLbl="node4" presStyleIdx="8" presStyleCnt="19"/>
      <dgm:spPr/>
    </dgm:pt>
    <dgm:pt modelId="{F47875F7-12F1-484B-9A2B-DF8ED47E2736}" type="pres">
      <dgm:prSet presAssocID="{D758941E-A819-4C8B-B869-F057C91CE866}" presName="hierChild4" presStyleCnt="0"/>
      <dgm:spPr/>
    </dgm:pt>
    <dgm:pt modelId="{6CE4809D-F21D-4359-BAEF-9853C0343BFE}" type="pres">
      <dgm:prSet presAssocID="{D758941E-A819-4C8B-B869-F057C91CE866}" presName="hierChild5" presStyleCnt="0"/>
      <dgm:spPr/>
    </dgm:pt>
    <dgm:pt modelId="{0EAB21E1-905E-4A2A-AAC2-09C49DCACB2B}" type="pres">
      <dgm:prSet presAssocID="{82B33ADC-F1A5-42AE-B6D7-868367872283}" presName="hierChild5" presStyleCnt="0"/>
      <dgm:spPr/>
    </dgm:pt>
    <dgm:pt modelId="{32986411-4997-4E4C-B936-3A3A7C6F5F4D}" type="pres">
      <dgm:prSet presAssocID="{A2DDBBC5-E454-4DE5-8332-58EF41C6EC33}" presName="hierChild5" presStyleCnt="0"/>
      <dgm:spPr/>
    </dgm:pt>
    <dgm:pt modelId="{40E2F7CD-DCF9-498F-A70B-57AD1EFCCD99}" type="pres">
      <dgm:prSet presAssocID="{D3895EE8-9ECA-49BD-9218-93F78FBF3608}" presName="hierChild5" presStyleCnt="0"/>
      <dgm:spPr/>
    </dgm:pt>
    <dgm:pt modelId="{83A9BBD4-F046-4463-8D27-91D77CFE4ED9}" type="pres">
      <dgm:prSet presAssocID="{5D3BAEFA-94D7-4E9F-9432-802136F79B4F}" presName="Name37" presStyleLbl="parChTrans1D4" presStyleIdx="9" presStyleCnt="19"/>
      <dgm:spPr/>
    </dgm:pt>
    <dgm:pt modelId="{930A037C-D19B-40C5-B2EE-4825F1E252B0}" type="pres">
      <dgm:prSet presAssocID="{6CB84446-4ACF-446F-99AC-68EB1C2B72EF}" presName="hierRoot2" presStyleCnt="0">
        <dgm:presLayoutVars>
          <dgm:hierBranch val="init"/>
        </dgm:presLayoutVars>
      </dgm:prSet>
      <dgm:spPr/>
    </dgm:pt>
    <dgm:pt modelId="{53F62308-8273-45CE-9032-3CBB20DA4796}" type="pres">
      <dgm:prSet presAssocID="{6CB84446-4ACF-446F-99AC-68EB1C2B72EF}" presName="rootComposite" presStyleCnt="0"/>
      <dgm:spPr/>
    </dgm:pt>
    <dgm:pt modelId="{9A105214-F2CB-4B0F-B7FD-7FC827FFDA69}" type="pres">
      <dgm:prSet presAssocID="{6CB84446-4ACF-446F-99AC-68EB1C2B72EF}" presName="rootText" presStyleLbl="node4" presStyleIdx="9" presStyleCnt="19">
        <dgm:presLayoutVars>
          <dgm:chPref val="3"/>
        </dgm:presLayoutVars>
      </dgm:prSet>
      <dgm:spPr/>
    </dgm:pt>
    <dgm:pt modelId="{68EEDEE8-C69B-46A4-ACE5-7FB57758B5C4}" type="pres">
      <dgm:prSet presAssocID="{6CB84446-4ACF-446F-99AC-68EB1C2B72EF}" presName="rootConnector" presStyleLbl="node4" presStyleIdx="9" presStyleCnt="19"/>
      <dgm:spPr/>
    </dgm:pt>
    <dgm:pt modelId="{13AC0039-E810-4BCC-89A8-8ABC6E5E4354}" type="pres">
      <dgm:prSet presAssocID="{6CB84446-4ACF-446F-99AC-68EB1C2B72EF}" presName="hierChild4" presStyleCnt="0"/>
      <dgm:spPr/>
    </dgm:pt>
    <dgm:pt modelId="{2E68BCC6-271C-4BE1-8C02-AA96F8D8F2D7}" type="pres">
      <dgm:prSet presAssocID="{6CB84446-4ACF-446F-99AC-68EB1C2B72EF}" presName="hierChild5" presStyleCnt="0"/>
      <dgm:spPr/>
    </dgm:pt>
    <dgm:pt modelId="{4E512F57-22FF-49FD-856C-A8F26AA026E0}" type="pres">
      <dgm:prSet presAssocID="{1F5E5046-B1FB-46F3-AFC1-FF1D54F46C99}" presName="hierChild5" presStyleCnt="0"/>
      <dgm:spPr/>
    </dgm:pt>
    <dgm:pt modelId="{F125EAEB-9C3A-4F2F-82AA-C7C9D3F8A78A}" type="pres">
      <dgm:prSet presAssocID="{43D7C571-B4D7-4B8D-A24B-FE9DB10E230A}" presName="Name37" presStyleLbl="parChTrans1D4" presStyleIdx="10" presStyleCnt="19"/>
      <dgm:spPr/>
    </dgm:pt>
    <dgm:pt modelId="{1ACF1826-18C4-4A81-B463-EAA0CC30167F}" type="pres">
      <dgm:prSet presAssocID="{549FABF7-9A27-494D-96F5-D1572C8B315F}" presName="hierRoot2" presStyleCnt="0">
        <dgm:presLayoutVars>
          <dgm:hierBranch val="init"/>
        </dgm:presLayoutVars>
      </dgm:prSet>
      <dgm:spPr/>
    </dgm:pt>
    <dgm:pt modelId="{5A992AEA-1D38-4F00-BA3D-A5C57FACF9EB}" type="pres">
      <dgm:prSet presAssocID="{549FABF7-9A27-494D-96F5-D1572C8B315F}" presName="rootComposite" presStyleCnt="0"/>
      <dgm:spPr/>
    </dgm:pt>
    <dgm:pt modelId="{EC07AC10-8051-4718-90BA-F7DDDD2014E4}" type="pres">
      <dgm:prSet presAssocID="{549FABF7-9A27-494D-96F5-D1572C8B315F}" presName="rootText" presStyleLbl="node4" presStyleIdx="10" presStyleCnt="19">
        <dgm:presLayoutVars>
          <dgm:chPref val="3"/>
        </dgm:presLayoutVars>
      </dgm:prSet>
      <dgm:spPr/>
    </dgm:pt>
    <dgm:pt modelId="{384A4FE4-5232-475E-A1A7-21406B671A48}" type="pres">
      <dgm:prSet presAssocID="{549FABF7-9A27-494D-96F5-D1572C8B315F}" presName="rootConnector" presStyleLbl="node4" presStyleIdx="10" presStyleCnt="19"/>
      <dgm:spPr/>
    </dgm:pt>
    <dgm:pt modelId="{4D807181-973C-419D-9B72-2C4EB95DC4BE}" type="pres">
      <dgm:prSet presAssocID="{549FABF7-9A27-494D-96F5-D1572C8B315F}" presName="hierChild4" presStyleCnt="0"/>
      <dgm:spPr/>
    </dgm:pt>
    <dgm:pt modelId="{17E64086-F6A1-4FA4-AF79-8C2F6CE33D6D}" type="pres">
      <dgm:prSet presAssocID="{549FABF7-9A27-494D-96F5-D1572C8B315F}" presName="hierChild5" presStyleCnt="0"/>
      <dgm:spPr/>
    </dgm:pt>
    <dgm:pt modelId="{3A37E631-4C73-483C-A46B-68C96EC93994}" type="pres">
      <dgm:prSet presAssocID="{44F1C279-7966-4319-ADFF-9E9F5991A5E8}" presName="hierChild5" presStyleCnt="0"/>
      <dgm:spPr/>
    </dgm:pt>
    <dgm:pt modelId="{23BF14B1-743A-47F8-92E2-5CB609365FE4}" type="pres">
      <dgm:prSet presAssocID="{340EE08F-3204-40CD-9C60-BB366B1BDE7A}" presName="Name37" presStyleLbl="parChTrans1D3" presStyleIdx="1" presStyleCnt="4"/>
      <dgm:spPr/>
    </dgm:pt>
    <dgm:pt modelId="{5C04B9FE-F2E9-441C-B4B7-93A95DAD0377}" type="pres">
      <dgm:prSet presAssocID="{971A845D-D30E-4041-9840-B3DD6C2296CB}" presName="hierRoot2" presStyleCnt="0">
        <dgm:presLayoutVars>
          <dgm:hierBranch val="init"/>
        </dgm:presLayoutVars>
      </dgm:prSet>
      <dgm:spPr/>
    </dgm:pt>
    <dgm:pt modelId="{6FA3E086-5D0C-4C97-BEC7-E8C0932FD416}" type="pres">
      <dgm:prSet presAssocID="{971A845D-D30E-4041-9840-B3DD6C2296CB}" presName="rootComposite" presStyleCnt="0"/>
      <dgm:spPr/>
    </dgm:pt>
    <dgm:pt modelId="{8C99B9A6-AF76-4314-8DBF-A290FBA61997}" type="pres">
      <dgm:prSet presAssocID="{971A845D-D30E-4041-9840-B3DD6C2296CB}" presName="rootText" presStyleLbl="node3" presStyleIdx="1" presStyleCnt="4">
        <dgm:presLayoutVars>
          <dgm:chPref val="3"/>
        </dgm:presLayoutVars>
      </dgm:prSet>
      <dgm:spPr/>
    </dgm:pt>
    <dgm:pt modelId="{1332C69C-2FEF-4450-868B-A5457FA6D28B}" type="pres">
      <dgm:prSet presAssocID="{971A845D-D30E-4041-9840-B3DD6C2296CB}" presName="rootConnector" presStyleLbl="node3" presStyleIdx="1" presStyleCnt="4"/>
      <dgm:spPr/>
    </dgm:pt>
    <dgm:pt modelId="{C26A9040-88A4-41F3-A593-FE419403F35C}" type="pres">
      <dgm:prSet presAssocID="{971A845D-D30E-4041-9840-B3DD6C2296CB}" presName="hierChild4" presStyleCnt="0"/>
      <dgm:spPr/>
    </dgm:pt>
    <dgm:pt modelId="{DBF0F5E8-60DB-4723-9FB6-9BE1FDBA9394}" type="pres">
      <dgm:prSet presAssocID="{971A845D-D30E-4041-9840-B3DD6C2296CB}" presName="hierChild5" presStyleCnt="0"/>
      <dgm:spPr/>
    </dgm:pt>
    <dgm:pt modelId="{E3342E49-129B-4C80-A7C1-6BCDF1D2523D}" type="pres">
      <dgm:prSet presAssocID="{22EB9845-5791-4CE2-8CB2-E825622C1865}" presName="hierChild5" presStyleCnt="0"/>
      <dgm:spPr/>
    </dgm:pt>
    <dgm:pt modelId="{2557EEBB-09B1-41AD-9427-92E8177108E3}" type="pres">
      <dgm:prSet presAssocID="{446A4623-A590-4D6C-A869-0C6427A378DD}" presName="Name37" presStyleLbl="parChTrans1D2" presStyleIdx="1" presStyleCnt="2"/>
      <dgm:spPr/>
    </dgm:pt>
    <dgm:pt modelId="{33D25E9C-93EC-4601-97CC-8A96E0562686}" type="pres">
      <dgm:prSet presAssocID="{8E0F0D6C-07F1-4C4C-89FD-6D90BB0080D8}" presName="hierRoot2" presStyleCnt="0">
        <dgm:presLayoutVars>
          <dgm:hierBranch val="init"/>
        </dgm:presLayoutVars>
      </dgm:prSet>
      <dgm:spPr/>
    </dgm:pt>
    <dgm:pt modelId="{2C550762-71E8-41E3-BDA9-B58B0F5897C1}" type="pres">
      <dgm:prSet presAssocID="{8E0F0D6C-07F1-4C4C-89FD-6D90BB0080D8}" presName="rootComposite" presStyleCnt="0"/>
      <dgm:spPr/>
    </dgm:pt>
    <dgm:pt modelId="{C7AB8E82-0D55-4B54-AE6F-A2F767774823}" type="pres">
      <dgm:prSet presAssocID="{8E0F0D6C-07F1-4C4C-89FD-6D90BB0080D8}" presName="rootText" presStyleLbl="node2" presStyleIdx="1" presStyleCnt="2">
        <dgm:presLayoutVars>
          <dgm:chPref val="3"/>
        </dgm:presLayoutVars>
      </dgm:prSet>
      <dgm:spPr/>
    </dgm:pt>
    <dgm:pt modelId="{6A29B454-5CEB-449C-A52F-E2F457CE89B8}" type="pres">
      <dgm:prSet presAssocID="{8E0F0D6C-07F1-4C4C-89FD-6D90BB0080D8}" presName="rootConnector" presStyleLbl="node2" presStyleIdx="1" presStyleCnt="2"/>
      <dgm:spPr/>
    </dgm:pt>
    <dgm:pt modelId="{E8ABA056-1A43-48D3-850F-68D80D7D3446}" type="pres">
      <dgm:prSet presAssocID="{8E0F0D6C-07F1-4C4C-89FD-6D90BB0080D8}" presName="hierChild4" presStyleCnt="0"/>
      <dgm:spPr/>
    </dgm:pt>
    <dgm:pt modelId="{348FE815-A720-4B71-B2B4-BFC3FA756674}" type="pres">
      <dgm:prSet presAssocID="{7DD550B7-D319-4B46-A58F-16F84BCB3790}" presName="Name37" presStyleLbl="parChTrans1D3" presStyleIdx="2" presStyleCnt="4"/>
      <dgm:spPr/>
    </dgm:pt>
    <dgm:pt modelId="{09CDB450-6A61-4818-A831-4F08E33EC77D}" type="pres">
      <dgm:prSet presAssocID="{BE418010-611F-49FF-95E5-3DFD6DD95213}" presName="hierRoot2" presStyleCnt="0">
        <dgm:presLayoutVars>
          <dgm:hierBranch val="init"/>
        </dgm:presLayoutVars>
      </dgm:prSet>
      <dgm:spPr/>
    </dgm:pt>
    <dgm:pt modelId="{E0593256-3299-4162-994D-FDEA67953652}" type="pres">
      <dgm:prSet presAssocID="{BE418010-611F-49FF-95E5-3DFD6DD95213}" presName="rootComposite" presStyleCnt="0"/>
      <dgm:spPr/>
    </dgm:pt>
    <dgm:pt modelId="{27AF267C-3EAC-4224-AAA7-EF3BF09F62DC}" type="pres">
      <dgm:prSet presAssocID="{BE418010-611F-49FF-95E5-3DFD6DD95213}" presName="rootText" presStyleLbl="node3" presStyleIdx="2" presStyleCnt="4">
        <dgm:presLayoutVars>
          <dgm:chPref val="3"/>
        </dgm:presLayoutVars>
      </dgm:prSet>
      <dgm:spPr/>
    </dgm:pt>
    <dgm:pt modelId="{DAD969D2-D573-4124-B3A9-89A1AA3F3869}" type="pres">
      <dgm:prSet presAssocID="{BE418010-611F-49FF-95E5-3DFD6DD95213}" presName="rootConnector" presStyleLbl="node3" presStyleIdx="2" presStyleCnt="4"/>
      <dgm:spPr/>
    </dgm:pt>
    <dgm:pt modelId="{8CF9CDD6-C0C1-43B5-8952-B123B8BAFE89}" type="pres">
      <dgm:prSet presAssocID="{BE418010-611F-49FF-95E5-3DFD6DD95213}" presName="hierChild4" presStyleCnt="0"/>
      <dgm:spPr/>
    </dgm:pt>
    <dgm:pt modelId="{F98AE275-DA7C-45B6-997A-C3A9F96FB27D}" type="pres">
      <dgm:prSet presAssocID="{BE418010-611F-49FF-95E5-3DFD6DD95213}" presName="hierChild5" presStyleCnt="0"/>
      <dgm:spPr/>
    </dgm:pt>
    <dgm:pt modelId="{7EA25580-BB7E-4B01-9533-338BCC79A82A}" type="pres">
      <dgm:prSet presAssocID="{294871A2-6D89-4C1B-9065-9B036F3CF88A}" presName="Name37" presStyleLbl="parChTrans1D3" presStyleIdx="3" presStyleCnt="4"/>
      <dgm:spPr/>
    </dgm:pt>
    <dgm:pt modelId="{4D52E6EA-4FEA-4A61-9C73-1653D63D11F7}" type="pres">
      <dgm:prSet presAssocID="{92BA27BB-A36D-425D-B26C-3D0C335AFC35}" presName="hierRoot2" presStyleCnt="0">
        <dgm:presLayoutVars>
          <dgm:hierBranch val="init"/>
        </dgm:presLayoutVars>
      </dgm:prSet>
      <dgm:spPr/>
    </dgm:pt>
    <dgm:pt modelId="{CF68756D-FE72-4FE7-8DC8-54AD708554BF}" type="pres">
      <dgm:prSet presAssocID="{92BA27BB-A36D-425D-B26C-3D0C335AFC35}" presName="rootComposite" presStyleCnt="0"/>
      <dgm:spPr/>
    </dgm:pt>
    <dgm:pt modelId="{DA7AFD8E-452A-4805-B4B2-83F9BB0AF309}" type="pres">
      <dgm:prSet presAssocID="{92BA27BB-A36D-425D-B26C-3D0C335AFC35}" presName="rootText" presStyleLbl="node3" presStyleIdx="3" presStyleCnt="4">
        <dgm:presLayoutVars>
          <dgm:chPref val="3"/>
        </dgm:presLayoutVars>
      </dgm:prSet>
      <dgm:spPr/>
    </dgm:pt>
    <dgm:pt modelId="{835E7D1B-45D2-46B9-B248-90B740F63DE7}" type="pres">
      <dgm:prSet presAssocID="{92BA27BB-A36D-425D-B26C-3D0C335AFC35}" presName="rootConnector" presStyleLbl="node3" presStyleIdx="3" presStyleCnt="4"/>
      <dgm:spPr/>
    </dgm:pt>
    <dgm:pt modelId="{5494B38A-E842-4BAE-B78B-01E35348DB06}" type="pres">
      <dgm:prSet presAssocID="{92BA27BB-A36D-425D-B26C-3D0C335AFC35}" presName="hierChild4" presStyleCnt="0"/>
      <dgm:spPr/>
    </dgm:pt>
    <dgm:pt modelId="{4BFD3B15-0F0E-474C-81C1-503E54CB6DD3}" type="pres">
      <dgm:prSet presAssocID="{5732625A-9091-42C2-8AE2-88D2B248E65F}" presName="Name37" presStyleLbl="parChTrans1D4" presStyleIdx="11" presStyleCnt="19"/>
      <dgm:spPr/>
    </dgm:pt>
    <dgm:pt modelId="{2683D959-BAAC-495C-85A2-5E1D06DF7E9A}" type="pres">
      <dgm:prSet presAssocID="{6328520A-6E29-41B6-9336-C840549AF623}" presName="hierRoot2" presStyleCnt="0">
        <dgm:presLayoutVars>
          <dgm:hierBranch val="init"/>
        </dgm:presLayoutVars>
      </dgm:prSet>
      <dgm:spPr/>
    </dgm:pt>
    <dgm:pt modelId="{F84BCDF9-FAC3-425F-B57C-82E5B50868D6}" type="pres">
      <dgm:prSet presAssocID="{6328520A-6E29-41B6-9336-C840549AF623}" presName="rootComposite" presStyleCnt="0"/>
      <dgm:spPr/>
    </dgm:pt>
    <dgm:pt modelId="{BEE80647-3CAB-4A6E-8616-BE18DD83DFD5}" type="pres">
      <dgm:prSet presAssocID="{6328520A-6E29-41B6-9336-C840549AF623}" presName="rootText" presStyleLbl="node4" presStyleIdx="11" presStyleCnt="19">
        <dgm:presLayoutVars>
          <dgm:chPref val="3"/>
        </dgm:presLayoutVars>
      </dgm:prSet>
      <dgm:spPr/>
    </dgm:pt>
    <dgm:pt modelId="{15C43D75-9356-4854-BB43-D619086F29BA}" type="pres">
      <dgm:prSet presAssocID="{6328520A-6E29-41B6-9336-C840549AF623}" presName="rootConnector" presStyleLbl="node4" presStyleIdx="11" presStyleCnt="19"/>
      <dgm:spPr/>
    </dgm:pt>
    <dgm:pt modelId="{07439527-62CD-4CA3-8538-82ECB108A72D}" type="pres">
      <dgm:prSet presAssocID="{6328520A-6E29-41B6-9336-C840549AF623}" presName="hierChild4" presStyleCnt="0"/>
      <dgm:spPr/>
    </dgm:pt>
    <dgm:pt modelId="{CB8D3456-C3A4-4E42-8584-83B765A7E08A}" type="pres">
      <dgm:prSet presAssocID="{6328520A-6E29-41B6-9336-C840549AF623}" presName="hierChild5" presStyleCnt="0"/>
      <dgm:spPr/>
    </dgm:pt>
    <dgm:pt modelId="{4090E9DC-939C-4447-8677-C77806AB382E}" type="pres">
      <dgm:prSet presAssocID="{3D73BAD0-51B9-4B1A-B4BF-553D00DF6557}" presName="Name37" presStyleLbl="parChTrans1D4" presStyleIdx="12" presStyleCnt="19"/>
      <dgm:spPr/>
    </dgm:pt>
    <dgm:pt modelId="{DE4B07B2-F977-4852-B328-8B8D6E247AE1}" type="pres">
      <dgm:prSet presAssocID="{EC5281B2-40F9-466F-9F60-A92C35DE84E7}" presName="hierRoot2" presStyleCnt="0">
        <dgm:presLayoutVars>
          <dgm:hierBranch val="init"/>
        </dgm:presLayoutVars>
      </dgm:prSet>
      <dgm:spPr/>
    </dgm:pt>
    <dgm:pt modelId="{6CAA7CB6-C559-4E49-ACED-CCF0C54FF074}" type="pres">
      <dgm:prSet presAssocID="{EC5281B2-40F9-466F-9F60-A92C35DE84E7}" presName="rootComposite" presStyleCnt="0"/>
      <dgm:spPr/>
    </dgm:pt>
    <dgm:pt modelId="{5D63C7DD-9121-47C5-90F4-B34F73AA7BA5}" type="pres">
      <dgm:prSet presAssocID="{EC5281B2-40F9-466F-9F60-A92C35DE84E7}" presName="rootText" presStyleLbl="node4" presStyleIdx="12" presStyleCnt="19">
        <dgm:presLayoutVars>
          <dgm:chPref val="3"/>
        </dgm:presLayoutVars>
      </dgm:prSet>
      <dgm:spPr/>
    </dgm:pt>
    <dgm:pt modelId="{2E7A2407-2558-44ED-8158-67EC3E06083D}" type="pres">
      <dgm:prSet presAssocID="{EC5281B2-40F9-466F-9F60-A92C35DE84E7}" presName="rootConnector" presStyleLbl="node4" presStyleIdx="12" presStyleCnt="19"/>
      <dgm:spPr/>
    </dgm:pt>
    <dgm:pt modelId="{8B0FD106-433B-482A-9209-7244627E82F9}" type="pres">
      <dgm:prSet presAssocID="{EC5281B2-40F9-466F-9F60-A92C35DE84E7}" presName="hierChild4" presStyleCnt="0"/>
      <dgm:spPr/>
    </dgm:pt>
    <dgm:pt modelId="{7F9798C8-C527-4CDA-BFDA-03FB318CF16A}" type="pres">
      <dgm:prSet presAssocID="{EB0E5377-6D9F-4515-B011-F073E303A755}" presName="Name37" presStyleLbl="parChTrans1D4" presStyleIdx="13" presStyleCnt="19"/>
      <dgm:spPr/>
    </dgm:pt>
    <dgm:pt modelId="{3DCF24A4-4D80-42DE-B386-5A6C0BF95BEF}" type="pres">
      <dgm:prSet presAssocID="{2C4672A1-E95F-4A27-888C-ABC11DC3D510}" presName="hierRoot2" presStyleCnt="0">
        <dgm:presLayoutVars>
          <dgm:hierBranch val="init"/>
        </dgm:presLayoutVars>
      </dgm:prSet>
      <dgm:spPr/>
    </dgm:pt>
    <dgm:pt modelId="{416807AB-E85F-4A41-BC1B-7CCDB9E30AC7}" type="pres">
      <dgm:prSet presAssocID="{2C4672A1-E95F-4A27-888C-ABC11DC3D510}" presName="rootComposite" presStyleCnt="0"/>
      <dgm:spPr/>
    </dgm:pt>
    <dgm:pt modelId="{9DD43F9C-671A-4C05-A4B4-9879B151F0DB}" type="pres">
      <dgm:prSet presAssocID="{2C4672A1-E95F-4A27-888C-ABC11DC3D510}" presName="rootText" presStyleLbl="node4" presStyleIdx="13" presStyleCnt="19">
        <dgm:presLayoutVars>
          <dgm:chPref val="3"/>
        </dgm:presLayoutVars>
      </dgm:prSet>
      <dgm:spPr/>
    </dgm:pt>
    <dgm:pt modelId="{1473594C-6A62-4989-9065-8C658F7C9F8D}" type="pres">
      <dgm:prSet presAssocID="{2C4672A1-E95F-4A27-888C-ABC11DC3D510}" presName="rootConnector" presStyleLbl="node4" presStyleIdx="13" presStyleCnt="19"/>
      <dgm:spPr/>
    </dgm:pt>
    <dgm:pt modelId="{70BC59C3-9784-4815-B5EC-F4D6EB0951DF}" type="pres">
      <dgm:prSet presAssocID="{2C4672A1-E95F-4A27-888C-ABC11DC3D510}" presName="hierChild4" presStyleCnt="0"/>
      <dgm:spPr/>
    </dgm:pt>
    <dgm:pt modelId="{E9F588AA-05C0-4586-8DB4-02A43977EFD9}" type="pres">
      <dgm:prSet presAssocID="{2C4672A1-E95F-4A27-888C-ABC11DC3D510}" presName="hierChild5" presStyleCnt="0"/>
      <dgm:spPr/>
    </dgm:pt>
    <dgm:pt modelId="{7351D3C2-C229-415D-8644-4B739FC34D86}" type="pres">
      <dgm:prSet presAssocID="{853792CA-F67D-4C25-B151-A7B526FA44E9}" presName="Name37" presStyleLbl="parChTrans1D4" presStyleIdx="14" presStyleCnt="19"/>
      <dgm:spPr/>
    </dgm:pt>
    <dgm:pt modelId="{24AF6DCB-6A3A-4F68-986D-E6E23EFC9209}" type="pres">
      <dgm:prSet presAssocID="{066AAFE2-FA4B-41F5-AB0E-5BE35236C963}" presName="hierRoot2" presStyleCnt="0">
        <dgm:presLayoutVars>
          <dgm:hierBranch val="init"/>
        </dgm:presLayoutVars>
      </dgm:prSet>
      <dgm:spPr/>
    </dgm:pt>
    <dgm:pt modelId="{567F65E1-9480-4FF2-A7A1-5AA2B2B739DA}" type="pres">
      <dgm:prSet presAssocID="{066AAFE2-FA4B-41F5-AB0E-5BE35236C963}" presName="rootComposite" presStyleCnt="0"/>
      <dgm:spPr/>
    </dgm:pt>
    <dgm:pt modelId="{49281D38-A6CA-4CFE-9C34-342A678179C4}" type="pres">
      <dgm:prSet presAssocID="{066AAFE2-FA4B-41F5-AB0E-5BE35236C963}" presName="rootText" presStyleLbl="node4" presStyleIdx="14" presStyleCnt="19">
        <dgm:presLayoutVars>
          <dgm:chPref val="3"/>
        </dgm:presLayoutVars>
      </dgm:prSet>
      <dgm:spPr/>
    </dgm:pt>
    <dgm:pt modelId="{86B10B4E-77D3-4CDE-89D9-567054ED6D88}" type="pres">
      <dgm:prSet presAssocID="{066AAFE2-FA4B-41F5-AB0E-5BE35236C963}" presName="rootConnector" presStyleLbl="node4" presStyleIdx="14" presStyleCnt="19"/>
      <dgm:spPr/>
    </dgm:pt>
    <dgm:pt modelId="{5D692650-D17C-47D8-89AE-16AD2CD78966}" type="pres">
      <dgm:prSet presAssocID="{066AAFE2-FA4B-41F5-AB0E-5BE35236C963}" presName="hierChild4" presStyleCnt="0"/>
      <dgm:spPr/>
    </dgm:pt>
    <dgm:pt modelId="{EC34832E-BCFB-43BE-A4BB-6E3C9EA3A37F}" type="pres">
      <dgm:prSet presAssocID="{50533E9B-A8F1-4671-9599-D4990458507D}" presName="Name37" presStyleLbl="parChTrans1D4" presStyleIdx="15" presStyleCnt="19"/>
      <dgm:spPr/>
    </dgm:pt>
    <dgm:pt modelId="{BABCDF99-E762-4A69-9F29-AC41EC28FCDE}" type="pres">
      <dgm:prSet presAssocID="{16D05F82-007E-4AFF-BB0C-73D8EA64181F}" presName="hierRoot2" presStyleCnt="0">
        <dgm:presLayoutVars>
          <dgm:hierBranch val="init"/>
        </dgm:presLayoutVars>
      </dgm:prSet>
      <dgm:spPr/>
    </dgm:pt>
    <dgm:pt modelId="{97A225EA-8642-4948-B31D-28D3F5E828DD}" type="pres">
      <dgm:prSet presAssocID="{16D05F82-007E-4AFF-BB0C-73D8EA64181F}" presName="rootComposite" presStyleCnt="0"/>
      <dgm:spPr/>
    </dgm:pt>
    <dgm:pt modelId="{B64D3E9E-148F-4A67-B082-821A051E2B89}" type="pres">
      <dgm:prSet presAssocID="{16D05F82-007E-4AFF-BB0C-73D8EA64181F}" presName="rootText" presStyleLbl="node4" presStyleIdx="15" presStyleCnt="19">
        <dgm:presLayoutVars>
          <dgm:chPref val="3"/>
        </dgm:presLayoutVars>
      </dgm:prSet>
      <dgm:spPr/>
    </dgm:pt>
    <dgm:pt modelId="{976D141A-6381-4F30-A54B-8A2268D6377D}" type="pres">
      <dgm:prSet presAssocID="{16D05F82-007E-4AFF-BB0C-73D8EA64181F}" presName="rootConnector" presStyleLbl="node4" presStyleIdx="15" presStyleCnt="19"/>
      <dgm:spPr/>
    </dgm:pt>
    <dgm:pt modelId="{5465A462-993D-4B5D-B039-7A15572352BB}" type="pres">
      <dgm:prSet presAssocID="{16D05F82-007E-4AFF-BB0C-73D8EA64181F}" presName="hierChild4" presStyleCnt="0"/>
      <dgm:spPr/>
    </dgm:pt>
    <dgm:pt modelId="{BD75DE5B-70DD-40B2-BDE9-0C2F4196A287}" type="pres">
      <dgm:prSet presAssocID="{06E9C9F8-FEFB-4430-BD5D-FB77C3E9092B}" presName="Name37" presStyleLbl="parChTrans1D4" presStyleIdx="16" presStyleCnt="19"/>
      <dgm:spPr/>
    </dgm:pt>
    <dgm:pt modelId="{3BA97C48-C624-4DB2-A508-53E4B0B9C177}" type="pres">
      <dgm:prSet presAssocID="{45C96053-143C-4BAE-AB63-A1352355E48D}" presName="hierRoot2" presStyleCnt="0">
        <dgm:presLayoutVars>
          <dgm:hierBranch val="init"/>
        </dgm:presLayoutVars>
      </dgm:prSet>
      <dgm:spPr/>
    </dgm:pt>
    <dgm:pt modelId="{E2FF53F1-961B-41D2-B364-787966BEED0A}" type="pres">
      <dgm:prSet presAssocID="{45C96053-143C-4BAE-AB63-A1352355E48D}" presName="rootComposite" presStyleCnt="0"/>
      <dgm:spPr/>
    </dgm:pt>
    <dgm:pt modelId="{A05BA9BD-F621-4816-982F-64ED7651109B}" type="pres">
      <dgm:prSet presAssocID="{45C96053-143C-4BAE-AB63-A1352355E48D}" presName="rootText" presStyleLbl="node4" presStyleIdx="16" presStyleCnt="19">
        <dgm:presLayoutVars>
          <dgm:chPref val="3"/>
        </dgm:presLayoutVars>
      </dgm:prSet>
      <dgm:spPr/>
    </dgm:pt>
    <dgm:pt modelId="{8002C34F-E98C-4633-B680-8996E2047373}" type="pres">
      <dgm:prSet presAssocID="{45C96053-143C-4BAE-AB63-A1352355E48D}" presName="rootConnector" presStyleLbl="node4" presStyleIdx="16" presStyleCnt="19"/>
      <dgm:spPr/>
    </dgm:pt>
    <dgm:pt modelId="{8E4B66B2-7381-4ACE-BE41-4079BCA5472C}" type="pres">
      <dgm:prSet presAssocID="{45C96053-143C-4BAE-AB63-A1352355E48D}" presName="hierChild4" presStyleCnt="0"/>
      <dgm:spPr/>
    </dgm:pt>
    <dgm:pt modelId="{2A53F9CB-ED0B-4990-B981-6C5C08C9810D}" type="pres">
      <dgm:prSet presAssocID="{45C96053-143C-4BAE-AB63-A1352355E48D}" presName="hierChild5" presStyleCnt="0"/>
      <dgm:spPr/>
    </dgm:pt>
    <dgm:pt modelId="{E8AE8067-D577-45BF-BE3C-7B28A014BE99}" type="pres">
      <dgm:prSet presAssocID="{16D05F82-007E-4AFF-BB0C-73D8EA64181F}" presName="hierChild5" presStyleCnt="0"/>
      <dgm:spPr/>
    </dgm:pt>
    <dgm:pt modelId="{4DFE1DE9-A7CF-4D47-9316-E647893E1DD6}" type="pres">
      <dgm:prSet presAssocID="{4D7C6F4D-821C-4768-9E50-FA240D72B224}" presName="Name37" presStyleLbl="parChTrans1D4" presStyleIdx="17" presStyleCnt="19"/>
      <dgm:spPr/>
    </dgm:pt>
    <dgm:pt modelId="{65BE5777-0286-4E5C-B873-3C2227E65D3A}" type="pres">
      <dgm:prSet presAssocID="{26DF8EFA-FE97-4B52-B740-E8CE62EFE89F}" presName="hierRoot2" presStyleCnt="0">
        <dgm:presLayoutVars>
          <dgm:hierBranch val="init"/>
        </dgm:presLayoutVars>
      </dgm:prSet>
      <dgm:spPr/>
    </dgm:pt>
    <dgm:pt modelId="{19D4A90E-433D-499F-9422-2869CEAB649C}" type="pres">
      <dgm:prSet presAssocID="{26DF8EFA-FE97-4B52-B740-E8CE62EFE89F}" presName="rootComposite" presStyleCnt="0"/>
      <dgm:spPr/>
    </dgm:pt>
    <dgm:pt modelId="{687BB2B5-719B-461B-8CEC-55A018DCF30F}" type="pres">
      <dgm:prSet presAssocID="{26DF8EFA-FE97-4B52-B740-E8CE62EFE89F}" presName="rootText" presStyleLbl="node4" presStyleIdx="17" presStyleCnt="19">
        <dgm:presLayoutVars>
          <dgm:chPref val="3"/>
        </dgm:presLayoutVars>
      </dgm:prSet>
      <dgm:spPr/>
    </dgm:pt>
    <dgm:pt modelId="{64976AD7-687C-4A99-8987-3EFF28FF628D}" type="pres">
      <dgm:prSet presAssocID="{26DF8EFA-FE97-4B52-B740-E8CE62EFE89F}" presName="rootConnector" presStyleLbl="node4" presStyleIdx="17" presStyleCnt="19"/>
      <dgm:spPr/>
    </dgm:pt>
    <dgm:pt modelId="{1C05E8C9-181D-4FDC-B9FA-0E4CE45AC4E1}" type="pres">
      <dgm:prSet presAssocID="{26DF8EFA-FE97-4B52-B740-E8CE62EFE89F}" presName="hierChild4" presStyleCnt="0"/>
      <dgm:spPr/>
    </dgm:pt>
    <dgm:pt modelId="{83CDE0B3-2CB1-4758-BC53-24AB5109908D}" type="pres">
      <dgm:prSet presAssocID="{4866C1DF-451B-498A-8C8F-35AF0E036D2D}" presName="Name37" presStyleLbl="parChTrans1D4" presStyleIdx="18" presStyleCnt="19"/>
      <dgm:spPr/>
    </dgm:pt>
    <dgm:pt modelId="{442E48FB-3890-4ADC-98CC-7A4ACEEA3C08}" type="pres">
      <dgm:prSet presAssocID="{26A95E04-3A6F-44A1-A534-B3BF0CC1BAA7}" presName="hierRoot2" presStyleCnt="0">
        <dgm:presLayoutVars>
          <dgm:hierBranch val="init"/>
        </dgm:presLayoutVars>
      </dgm:prSet>
      <dgm:spPr/>
    </dgm:pt>
    <dgm:pt modelId="{A36B20C8-BA52-4789-831C-2F69260B61FA}" type="pres">
      <dgm:prSet presAssocID="{26A95E04-3A6F-44A1-A534-B3BF0CC1BAA7}" presName="rootComposite" presStyleCnt="0"/>
      <dgm:spPr/>
    </dgm:pt>
    <dgm:pt modelId="{54791EEF-C124-4A0F-A84A-47E56F6AA6EE}" type="pres">
      <dgm:prSet presAssocID="{26A95E04-3A6F-44A1-A534-B3BF0CC1BAA7}" presName="rootText" presStyleLbl="node4" presStyleIdx="18" presStyleCnt="19">
        <dgm:presLayoutVars>
          <dgm:chPref val="3"/>
        </dgm:presLayoutVars>
      </dgm:prSet>
      <dgm:spPr/>
    </dgm:pt>
    <dgm:pt modelId="{F43827A6-90F8-4822-A8F4-80C15092F8CF}" type="pres">
      <dgm:prSet presAssocID="{26A95E04-3A6F-44A1-A534-B3BF0CC1BAA7}" presName="rootConnector" presStyleLbl="node4" presStyleIdx="18" presStyleCnt="19"/>
      <dgm:spPr/>
    </dgm:pt>
    <dgm:pt modelId="{A5A3C99B-C8CE-4A17-BFCB-168AFEC41A30}" type="pres">
      <dgm:prSet presAssocID="{26A95E04-3A6F-44A1-A534-B3BF0CC1BAA7}" presName="hierChild4" presStyleCnt="0"/>
      <dgm:spPr/>
    </dgm:pt>
    <dgm:pt modelId="{ADF95B73-977A-44B2-8428-589BE18BB56B}" type="pres">
      <dgm:prSet presAssocID="{26A95E04-3A6F-44A1-A534-B3BF0CC1BAA7}" presName="hierChild5" presStyleCnt="0"/>
      <dgm:spPr/>
    </dgm:pt>
    <dgm:pt modelId="{EAC62D0D-2799-4E96-87BF-2D848B8706E5}" type="pres">
      <dgm:prSet presAssocID="{26DF8EFA-FE97-4B52-B740-E8CE62EFE89F}" presName="hierChild5" presStyleCnt="0"/>
      <dgm:spPr/>
    </dgm:pt>
    <dgm:pt modelId="{45E0C02F-1E8F-418A-A63A-73152F6CB981}" type="pres">
      <dgm:prSet presAssocID="{066AAFE2-FA4B-41F5-AB0E-5BE35236C963}" presName="hierChild5" presStyleCnt="0"/>
      <dgm:spPr/>
    </dgm:pt>
    <dgm:pt modelId="{FE50886F-9E29-471B-BA6A-8F0027BD5EA3}" type="pres">
      <dgm:prSet presAssocID="{EC5281B2-40F9-466F-9F60-A92C35DE84E7}" presName="hierChild5" presStyleCnt="0"/>
      <dgm:spPr/>
    </dgm:pt>
    <dgm:pt modelId="{6842661A-25BE-4709-8CBB-983B007E06F2}" type="pres">
      <dgm:prSet presAssocID="{92BA27BB-A36D-425D-B26C-3D0C335AFC35}" presName="hierChild5" presStyleCnt="0"/>
      <dgm:spPr/>
    </dgm:pt>
    <dgm:pt modelId="{678993AB-723A-4628-B501-D755B3734AFA}" type="pres">
      <dgm:prSet presAssocID="{8E0F0D6C-07F1-4C4C-89FD-6D90BB0080D8}" presName="hierChild5" presStyleCnt="0"/>
      <dgm:spPr/>
    </dgm:pt>
    <dgm:pt modelId="{16C2A7E3-622B-4CE1-9DDE-A65DC3B66B1F}" type="pres">
      <dgm:prSet presAssocID="{4B27F5AE-F662-4AED-BBC3-30130F864A23}" presName="hierChild3" presStyleCnt="0"/>
      <dgm:spPr/>
    </dgm:pt>
  </dgm:ptLst>
  <dgm:cxnLst>
    <dgm:cxn modelId="{C994DB01-0B11-4DBE-8108-9DFC71558D48}" srcId="{4B27F5AE-F662-4AED-BBC3-30130F864A23}" destId="{22EB9845-5791-4CE2-8CB2-E825622C1865}" srcOrd="0" destOrd="0" parTransId="{4AE38697-1447-41DA-A00F-5B18CEF8158A}" sibTransId="{37E2CAB7-9BF1-4634-A460-15AE39A11C3A}"/>
    <dgm:cxn modelId="{2736E606-47B9-4C20-864F-4CB7FBA3FC88}" type="presOf" srcId="{0F08382F-8A18-4B70-871F-6648A6870401}" destId="{049A8A76-87F5-48BF-870F-6E8598636C0F}" srcOrd="0" destOrd="0" presId="urn:microsoft.com/office/officeart/2005/8/layout/orgChart1"/>
    <dgm:cxn modelId="{1F407C0A-5BE6-4C44-92C0-3474756D17FB}" type="presOf" srcId="{0F08382F-8A18-4B70-871F-6648A6870401}" destId="{E508F87E-28E5-4F3D-A6D9-D1D029813D1D}" srcOrd="1" destOrd="0" presId="urn:microsoft.com/office/officeart/2005/8/layout/orgChart1"/>
    <dgm:cxn modelId="{D60A160D-C7E1-4442-9650-DEF87FF87692}" type="presOf" srcId="{4AE38697-1447-41DA-A00F-5B18CEF8158A}" destId="{E229036B-3870-4D8C-9EC8-F285777001C1}" srcOrd="0" destOrd="0" presId="urn:microsoft.com/office/officeart/2005/8/layout/orgChart1"/>
    <dgm:cxn modelId="{75011010-9663-4D70-907D-BE5A76AB8CF9}" srcId="{0F08382F-8A18-4B70-871F-6648A6870401}" destId="{85EC62A7-B5B9-4666-8484-17F50AD09A1B}" srcOrd="0" destOrd="0" parTransId="{D5F4058B-4EC0-420D-845F-0F2A5245824C}" sibTransId="{1DEB3F51-4059-467A-BF67-1C5A49E6EAA7}"/>
    <dgm:cxn modelId="{8DDFAC10-C8D7-4652-9A72-23B5C406CD40}" type="presOf" srcId="{971A845D-D30E-4041-9840-B3DD6C2296CB}" destId="{8C99B9A6-AF76-4314-8DBF-A290FBA61997}" srcOrd="0" destOrd="0" presId="urn:microsoft.com/office/officeart/2005/8/layout/orgChart1"/>
    <dgm:cxn modelId="{99086A12-C2EA-44C9-BA2C-0F8FC8899CB6}" type="presOf" srcId="{8E0F0D6C-07F1-4C4C-89FD-6D90BB0080D8}" destId="{C7AB8E82-0D55-4B54-AE6F-A2F767774823}" srcOrd="0" destOrd="0" presId="urn:microsoft.com/office/officeart/2005/8/layout/orgChart1"/>
    <dgm:cxn modelId="{0B680614-4DDD-43E2-AE98-73C51C07710B}" srcId="{066AAFE2-FA4B-41F5-AB0E-5BE35236C963}" destId="{16D05F82-007E-4AFF-BB0C-73D8EA64181F}" srcOrd="0" destOrd="0" parTransId="{50533E9B-A8F1-4671-9599-D4990458507D}" sibTransId="{B6CCE56B-B56B-43FF-8C8D-EC4D920AFB9F}"/>
    <dgm:cxn modelId="{48976814-15F3-45D6-AFBB-DBCF7A8F710A}" srcId="{44F1C279-7966-4319-ADFF-9E9F5991A5E8}" destId="{549FABF7-9A27-494D-96F5-D1572C8B315F}" srcOrd="1" destOrd="0" parTransId="{43D7C571-B4D7-4B8D-A24B-FE9DB10E230A}" sibTransId="{05657FD5-49D2-4898-A81C-747E4527F35A}"/>
    <dgm:cxn modelId="{6CA44E15-7C0F-4995-9E7D-342FCBE55C3E}" type="presOf" srcId="{853792CA-F67D-4C25-B151-A7B526FA44E9}" destId="{7351D3C2-C229-415D-8644-4B739FC34D86}" srcOrd="0" destOrd="0" presId="urn:microsoft.com/office/officeart/2005/8/layout/orgChart1"/>
    <dgm:cxn modelId="{C0027416-366D-4176-871E-84CB28E367DC}" type="presOf" srcId="{15A5A0B8-97DD-4819-ACDB-AE3F4420697E}" destId="{1D65D2CF-44E6-468A-9294-6EF1AF22E61C}" srcOrd="0" destOrd="0" presId="urn:microsoft.com/office/officeart/2005/8/layout/orgChart1"/>
    <dgm:cxn modelId="{32868318-9F43-4121-9DFA-792441BA28AE}" type="presOf" srcId="{26A95E04-3A6F-44A1-A534-B3BF0CC1BAA7}" destId="{F43827A6-90F8-4822-A8F4-80C15092F8CF}" srcOrd="1" destOrd="0" presId="urn:microsoft.com/office/officeart/2005/8/layout/orgChart1"/>
    <dgm:cxn modelId="{B0287619-1197-4DAF-9B38-79CCEDCBA42E}" type="presOf" srcId="{D2973FBF-88B5-469D-8586-D702112C64C7}" destId="{A0C99EB6-6C7D-48FF-B479-535DD9458A28}" srcOrd="0" destOrd="0" presId="urn:microsoft.com/office/officeart/2005/8/layout/orgChart1"/>
    <dgm:cxn modelId="{01AFAA19-289F-4CB1-A2E1-5155893649A5}" type="presOf" srcId="{3519911F-62AE-4629-9904-6EAD21B520F7}" destId="{EAF5E47E-C293-483A-8132-87756ACED2BD}" srcOrd="1" destOrd="0" presId="urn:microsoft.com/office/officeart/2005/8/layout/orgChart1"/>
    <dgm:cxn modelId="{77A4FD19-33C7-4952-A6C9-CC20ECE8598E}" type="presOf" srcId="{5D3BAEFA-94D7-4E9F-9432-802136F79B4F}" destId="{83A9BBD4-F046-4463-8D27-91D77CFE4ED9}" srcOrd="0" destOrd="0" presId="urn:microsoft.com/office/officeart/2005/8/layout/orgChart1"/>
    <dgm:cxn modelId="{9B32E51A-9A5E-49FF-803D-DA5C7A503CC1}" srcId="{D2973FBF-88B5-469D-8586-D702112C64C7}" destId="{3519911F-62AE-4629-9904-6EAD21B520F7}" srcOrd="0" destOrd="0" parTransId="{22084B27-6D4A-461E-9128-7D9D1DE1F579}" sibTransId="{B0954E09-2634-4B97-B8DA-2AB55877483C}"/>
    <dgm:cxn modelId="{8930591C-7426-4C3D-B97D-671C0AA6DB7C}" type="presOf" srcId="{44F1C279-7966-4319-ADFF-9E9F5991A5E8}" destId="{F3002575-3D58-41C0-9369-E3FA70AAF9E6}" srcOrd="0" destOrd="0" presId="urn:microsoft.com/office/officeart/2005/8/layout/orgChart1"/>
    <dgm:cxn modelId="{15DE0F23-AC23-4CC5-9446-DAAAE859E3BF}" type="presOf" srcId="{068B505D-8BEA-48BE-ACB6-A0174506F09C}" destId="{E587EC2F-50E0-4FB8-A99C-7C7F1F752DF2}" srcOrd="0" destOrd="0" presId="urn:microsoft.com/office/officeart/2005/8/layout/orgChart1"/>
    <dgm:cxn modelId="{BECA3B26-C98B-49B6-8D42-761CA2FF4372}" type="presOf" srcId="{340EE08F-3204-40CD-9C60-BB366B1BDE7A}" destId="{23BF14B1-743A-47F8-92E2-5CB609365FE4}" srcOrd="0" destOrd="0" presId="urn:microsoft.com/office/officeart/2005/8/layout/orgChart1"/>
    <dgm:cxn modelId="{3D57922E-F732-44B5-AA0B-FCCEF4EA0A73}" type="presOf" srcId="{BCC71D88-BD76-4FAC-938B-4E01C5FC5979}" destId="{405B6056-F534-4383-9B1D-6BE143637225}" srcOrd="0" destOrd="0" presId="urn:microsoft.com/office/officeart/2005/8/layout/orgChart1"/>
    <dgm:cxn modelId="{6D834530-78E5-4A48-B641-9E626D48951B}" type="presOf" srcId="{6CB84446-4ACF-446F-99AC-68EB1C2B72EF}" destId="{9A105214-F2CB-4B0F-B7FD-7FC827FFDA69}" srcOrd="0" destOrd="0" presId="urn:microsoft.com/office/officeart/2005/8/layout/orgChart1"/>
    <dgm:cxn modelId="{50A36731-AEFF-4DEB-B3A5-3F08C3EC9021}" type="presOf" srcId="{22EB9845-5791-4CE2-8CB2-E825622C1865}" destId="{65D10171-B9CF-44D9-8B77-E50C29C6364D}" srcOrd="0" destOrd="0" presId="urn:microsoft.com/office/officeart/2005/8/layout/orgChart1"/>
    <dgm:cxn modelId="{D20F2435-7F93-488B-90DD-BC064E5176B4}" type="presOf" srcId="{EC5281B2-40F9-466F-9F60-A92C35DE84E7}" destId="{5D63C7DD-9121-47C5-90F4-B34F73AA7BA5}" srcOrd="0" destOrd="0" presId="urn:microsoft.com/office/officeart/2005/8/layout/orgChart1"/>
    <dgm:cxn modelId="{8CCFEB36-B318-4F46-90DF-1B58EFBEA8EA}" type="presOf" srcId="{45C96053-143C-4BAE-AB63-A1352355E48D}" destId="{8002C34F-E98C-4633-B680-8996E2047373}" srcOrd="1" destOrd="0" presId="urn:microsoft.com/office/officeart/2005/8/layout/orgChart1"/>
    <dgm:cxn modelId="{A646F536-9E4B-47AA-A198-496F047A86E8}" type="presOf" srcId="{CE086C8D-531E-4401-83CF-F71E91681391}" destId="{E662E68E-2535-4117-B8EB-3F3E7AFEB219}" srcOrd="0" destOrd="0" presId="urn:microsoft.com/office/officeart/2005/8/layout/orgChart1"/>
    <dgm:cxn modelId="{E25F5D39-966F-4B81-8A82-F40750CA19E2}" type="presOf" srcId="{26DF8EFA-FE97-4B52-B740-E8CE62EFE89F}" destId="{64976AD7-687C-4A99-8987-3EFF28FF628D}" srcOrd="1" destOrd="0" presId="urn:microsoft.com/office/officeart/2005/8/layout/orgChart1"/>
    <dgm:cxn modelId="{562ABA39-5870-4B5D-84B1-0168FC584391}" type="presOf" srcId="{4B27F5AE-F662-4AED-BBC3-30130F864A23}" destId="{323B77C4-8D61-4453-9AD6-C38123809907}" srcOrd="0" destOrd="0" presId="urn:microsoft.com/office/officeart/2005/8/layout/orgChart1"/>
    <dgm:cxn modelId="{7DE9033A-B30F-4F90-9242-528F8DF18523}" type="presOf" srcId="{D3895EE8-9ECA-49BD-9218-93F78FBF3608}" destId="{BEF665FF-801E-4493-8905-55B85A241962}" srcOrd="0" destOrd="0" presId="urn:microsoft.com/office/officeart/2005/8/layout/orgChart1"/>
    <dgm:cxn modelId="{6E93FB3A-1D98-4365-A835-707E01E7A83E}" srcId="{21822DC3-6BDD-4468-B947-323EE07097E8}" destId="{4B27F5AE-F662-4AED-BBC3-30130F864A23}" srcOrd="0" destOrd="0" parTransId="{B4388AE8-618B-4881-82FA-C71333996065}" sibTransId="{E81BE39A-4522-4F88-A54C-B3E99EB03723}"/>
    <dgm:cxn modelId="{9BB9AD3D-9A90-47BB-BC4D-1BF89F050F4E}" type="presOf" srcId="{066AAFE2-FA4B-41F5-AB0E-5BE35236C963}" destId="{86B10B4E-77D3-4CDE-89D9-567054ED6D88}" srcOrd="1" destOrd="0" presId="urn:microsoft.com/office/officeart/2005/8/layout/orgChart1"/>
    <dgm:cxn modelId="{A3EF3E3E-2CC9-48C0-9BCA-AA8D522FABFE}" srcId="{EC5281B2-40F9-466F-9F60-A92C35DE84E7}" destId="{2C4672A1-E95F-4A27-888C-ABC11DC3D510}" srcOrd="0" destOrd="0" parTransId="{EB0E5377-6D9F-4515-B011-F073E303A755}" sibTransId="{14BC519D-6007-41F1-91DB-6A90AD0ED833}"/>
    <dgm:cxn modelId="{6C14553E-A6FA-44FB-B0BE-8C80359F171B}" type="presOf" srcId="{971A845D-D30E-4041-9840-B3DD6C2296CB}" destId="{1332C69C-2FEF-4450-868B-A5457FA6D28B}" srcOrd="1" destOrd="0" presId="urn:microsoft.com/office/officeart/2005/8/layout/orgChart1"/>
    <dgm:cxn modelId="{90DFC23F-6E0C-47BD-BBB8-9D09B5F6A7E0}" type="presOf" srcId="{7DD550B7-D319-4B46-A58F-16F84BCB3790}" destId="{348FE815-A720-4B71-B2B4-BFC3FA756674}" srcOrd="0" destOrd="0" presId="urn:microsoft.com/office/officeart/2005/8/layout/orgChart1"/>
    <dgm:cxn modelId="{4583A05D-1DD3-4EAB-9129-905C46E2FEB4}" type="presOf" srcId="{26A95E04-3A6F-44A1-A534-B3BF0CC1BAA7}" destId="{54791EEF-C124-4A0F-A84A-47E56F6AA6EE}" srcOrd="0" destOrd="0" presId="urn:microsoft.com/office/officeart/2005/8/layout/orgChart1"/>
    <dgm:cxn modelId="{2B97105F-3A75-4CC7-B952-44E7A975F13F}" type="presOf" srcId="{D758941E-A819-4C8B-B869-F057C91CE866}" destId="{AD456320-BE5E-4D8C-A658-F34A292CE83F}" srcOrd="1" destOrd="0" presId="urn:microsoft.com/office/officeart/2005/8/layout/orgChart1"/>
    <dgm:cxn modelId="{8F93DE41-2972-4C80-AAB0-1487869061C6}" type="presOf" srcId="{8E0F0D6C-07F1-4C4C-89FD-6D90BB0080D8}" destId="{6A29B454-5CEB-449C-A52F-E2F457CE89B8}" srcOrd="1" destOrd="0" presId="urn:microsoft.com/office/officeart/2005/8/layout/orgChart1"/>
    <dgm:cxn modelId="{15EE3563-E0E6-4708-8738-5C669333764A}" type="presOf" srcId="{6328520A-6E29-41B6-9336-C840549AF623}" destId="{15C43D75-9356-4854-BB43-D619086F29BA}" srcOrd="1" destOrd="0" presId="urn:microsoft.com/office/officeart/2005/8/layout/orgChart1"/>
    <dgm:cxn modelId="{F3D35565-FDC2-4A8A-AAF6-852263308AEF}" type="presOf" srcId="{9F1FF224-1FC0-4CCD-BFE2-7A2C3956D819}" destId="{57B48930-095F-412D-B3C0-4F11D05057DA}" srcOrd="0" destOrd="0" presId="urn:microsoft.com/office/officeart/2005/8/layout/orgChart1"/>
    <dgm:cxn modelId="{089D8A65-4BE3-40AE-9BF0-9200BF3F3752}" type="presOf" srcId="{26DF8EFA-FE97-4B52-B740-E8CE62EFE89F}" destId="{687BB2B5-719B-461B-8CEC-55A018DCF30F}" srcOrd="0" destOrd="0" presId="urn:microsoft.com/office/officeart/2005/8/layout/orgChart1"/>
    <dgm:cxn modelId="{7DC30547-72F9-47DA-B330-113969E02EAA}" srcId="{8E0F0D6C-07F1-4C4C-89FD-6D90BB0080D8}" destId="{92BA27BB-A36D-425D-B26C-3D0C335AFC35}" srcOrd="1" destOrd="0" parTransId="{294871A2-6D89-4C1B-9065-9B036F3CF88A}" sibTransId="{2EA1905E-9752-48D0-92BA-6E57930F9C2D}"/>
    <dgm:cxn modelId="{5F378947-F3B5-4078-9E3A-376266A318A1}" type="presOf" srcId="{92BA27BB-A36D-425D-B26C-3D0C335AFC35}" destId="{DA7AFD8E-452A-4805-B4B2-83F9BB0AF309}" srcOrd="0" destOrd="0" presId="urn:microsoft.com/office/officeart/2005/8/layout/orgChart1"/>
    <dgm:cxn modelId="{E8D31269-744C-462D-AE2E-E86372827B94}" type="presOf" srcId="{6CB84446-4ACF-446F-99AC-68EB1C2B72EF}" destId="{68EEDEE8-C69B-46A4-ACE5-7FB57758B5C4}" srcOrd="1" destOrd="0" presId="urn:microsoft.com/office/officeart/2005/8/layout/orgChart1"/>
    <dgm:cxn modelId="{90D12169-DB5B-44F0-901A-B7FBF11EEB65}" type="presOf" srcId="{7A03E5BA-A6A9-4431-AA54-A107D786524F}" destId="{6657C4C6-F6A8-44C7-9775-94ADE16B094E}" srcOrd="0" destOrd="0" presId="urn:microsoft.com/office/officeart/2005/8/layout/orgChart1"/>
    <dgm:cxn modelId="{9E0A346A-8A4B-482C-B536-F63AB3E82CF5}" type="presOf" srcId="{21822DC3-6BDD-4468-B947-323EE07097E8}" destId="{76354034-762E-4F01-8B20-E79857AB03CE}" srcOrd="0" destOrd="0" presId="urn:microsoft.com/office/officeart/2005/8/layout/orgChart1"/>
    <dgm:cxn modelId="{04C4376A-6A8B-4B2F-AAD3-1DBA518D1A18}" type="presOf" srcId="{6217607F-54FB-4B66-9EEC-5441247C3FDD}" destId="{BDE57C9D-B28E-4CEA-AEEA-9CEFFA2C2429}" srcOrd="0" destOrd="0" presId="urn:microsoft.com/office/officeart/2005/8/layout/orgChart1"/>
    <dgm:cxn modelId="{38E4DA4A-2ED8-4828-B1AE-7B19F0EAA366}" type="presOf" srcId="{22EB9845-5791-4CE2-8CB2-E825622C1865}" destId="{A5C24DA1-D9A6-49DE-8ADC-107248EA2BA4}" srcOrd="1" destOrd="0" presId="urn:microsoft.com/office/officeart/2005/8/layout/orgChart1"/>
    <dgm:cxn modelId="{AD82F86B-62A8-4E68-885C-2F09FBC06FEE}" type="presOf" srcId="{066AAFE2-FA4B-41F5-AB0E-5BE35236C963}" destId="{49281D38-A6CA-4CFE-9C34-342A678179C4}" srcOrd="0" destOrd="0" presId="urn:microsoft.com/office/officeart/2005/8/layout/orgChart1"/>
    <dgm:cxn modelId="{EEAA596C-8F97-4D0B-9C2E-EF282B7DE8A4}" type="presOf" srcId="{4B27F5AE-F662-4AED-BBC3-30130F864A23}" destId="{E4F8B428-E2FB-44F3-A9F7-878D7362EB2B}" srcOrd="1" destOrd="0" presId="urn:microsoft.com/office/officeart/2005/8/layout/orgChart1"/>
    <dgm:cxn modelId="{AAA1F04E-A39D-4967-B86F-8FCE1BCAFCC4}" type="presOf" srcId="{45C96053-143C-4BAE-AB63-A1352355E48D}" destId="{A05BA9BD-F621-4816-982F-64ED7651109B}" srcOrd="0" destOrd="0" presId="urn:microsoft.com/office/officeart/2005/8/layout/orgChart1"/>
    <dgm:cxn modelId="{75E3C151-4C34-4FC2-A923-2B382DD2F7FB}" srcId="{1F5E5046-B1FB-46F3-AFC1-FF1D54F46C99}" destId="{6CB84446-4ACF-446F-99AC-68EB1C2B72EF}" srcOrd="1" destOrd="0" parTransId="{5D3BAEFA-94D7-4E9F-9432-802136F79B4F}" sibTransId="{38335B41-F324-4A25-ACB1-1043638E2A5D}"/>
    <dgm:cxn modelId="{3A161252-996D-43C8-ACF7-E9F42D6FE0DB}" type="presOf" srcId="{16D05F82-007E-4AFF-BB0C-73D8EA64181F}" destId="{B64D3E9E-148F-4A67-B082-821A051E2B89}" srcOrd="0" destOrd="0" presId="urn:microsoft.com/office/officeart/2005/8/layout/orgChart1"/>
    <dgm:cxn modelId="{51A92052-5CD5-4367-A14F-7987FF51C37B}" type="presOf" srcId="{16D05F82-007E-4AFF-BB0C-73D8EA64181F}" destId="{976D141A-6381-4F30-A54B-8A2268D6377D}" srcOrd="1" destOrd="0" presId="urn:microsoft.com/office/officeart/2005/8/layout/orgChart1"/>
    <dgm:cxn modelId="{57F7C475-CD07-4D60-836C-E5BC3BBE09AC}" srcId="{92BA27BB-A36D-425D-B26C-3D0C335AFC35}" destId="{EC5281B2-40F9-466F-9F60-A92C35DE84E7}" srcOrd="1" destOrd="0" parTransId="{3D73BAD0-51B9-4B1A-B4BF-553D00DF6557}" sibTransId="{28666A99-4B29-4DCA-978B-5CDF4931C7CB}"/>
    <dgm:cxn modelId="{D93D0056-6F89-49F4-ADF2-D59CFCBDF0E5}" srcId="{26DF8EFA-FE97-4B52-B740-E8CE62EFE89F}" destId="{26A95E04-3A6F-44A1-A534-B3BF0CC1BAA7}" srcOrd="0" destOrd="0" parTransId="{4866C1DF-451B-498A-8C8F-35AF0E036D2D}" sibTransId="{010FC505-B0F6-4584-BF2B-967AC5B0E96F}"/>
    <dgm:cxn modelId="{CD88BF78-3847-44F9-A982-3F3696EF5156}" type="presOf" srcId="{D5F4058B-4EC0-420D-845F-0F2A5245824C}" destId="{1E284BD0-2CF3-480D-9B5F-C628CE25DEF6}" srcOrd="0" destOrd="0" presId="urn:microsoft.com/office/officeart/2005/8/layout/orgChart1"/>
    <dgm:cxn modelId="{C028A77D-0E9F-4DAC-BBCB-53D7680AEE91}" srcId="{EC5281B2-40F9-466F-9F60-A92C35DE84E7}" destId="{066AAFE2-FA4B-41F5-AB0E-5BE35236C963}" srcOrd="1" destOrd="0" parTransId="{853792CA-F67D-4C25-B151-A7B526FA44E9}" sibTransId="{46EED63E-2A06-4B20-9968-DEF06BAB7F5A}"/>
    <dgm:cxn modelId="{85CE267E-08BE-467D-B21F-F81CEA29364F}" type="presOf" srcId="{22084B27-6D4A-461E-9128-7D9D1DE1F579}" destId="{2F557BF9-F4B6-4630-AE46-DAA33CD22E02}" srcOrd="0" destOrd="0" presId="urn:microsoft.com/office/officeart/2005/8/layout/orgChart1"/>
    <dgm:cxn modelId="{DE7E447E-BE7E-4944-B1CA-F2E7519E3BF2}" type="presOf" srcId="{EC5281B2-40F9-466F-9F60-A92C35DE84E7}" destId="{2E7A2407-2558-44ED-8158-67EC3E06083D}" srcOrd="1" destOrd="0" presId="urn:microsoft.com/office/officeart/2005/8/layout/orgChart1"/>
    <dgm:cxn modelId="{22170185-AEEB-4C64-A86C-D80BB3139F5C}" type="presOf" srcId="{E08D6F46-C765-43AC-AFE9-5F8ACDC0AE2C}" destId="{C43326C1-F448-4E85-8FE6-8ED8DB121B17}" srcOrd="0" destOrd="0" presId="urn:microsoft.com/office/officeart/2005/8/layout/orgChart1"/>
    <dgm:cxn modelId="{073ED085-6D0F-4C2F-AA2F-98DBC822559A}" type="presOf" srcId="{BE418010-611F-49FF-95E5-3DFD6DD95213}" destId="{27AF267C-3EAC-4224-AAA7-EF3BF09F62DC}" srcOrd="0" destOrd="0" presId="urn:microsoft.com/office/officeart/2005/8/layout/orgChart1"/>
    <dgm:cxn modelId="{73B3CA86-24FD-44D5-BEB9-C848710928F3}" srcId="{1F5E5046-B1FB-46F3-AFC1-FF1D54F46C99}" destId="{D3895EE8-9ECA-49BD-9218-93F78FBF3608}" srcOrd="0" destOrd="0" parTransId="{E08D6F46-C765-43AC-AFE9-5F8ACDC0AE2C}" sibTransId="{473C78EA-9CDD-4253-B8ED-5BBA3C78A0C4}"/>
    <dgm:cxn modelId="{BCDCF986-3378-4ACF-92B2-827B7F580D82}" type="presOf" srcId="{1F5E5046-B1FB-46F3-AFC1-FF1D54F46C99}" destId="{A36232B8-10E1-4A3D-9666-2982B798C011}" srcOrd="0" destOrd="0" presId="urn:microsoft.com/office/officeart/2005/8/layout/orgChart1"/>
    <dgm:cxn modelId="{B4AE6A87-6DC9-4CF8-A8AF-C8C7C118AB7E}" type="presOf" srcId="{85EC62A7-B5B9-4666-8484-17F50AD09A1B}" destId="{9DCC44DA-AE0A-4BFA-8CD1-B7E9626FFDA2}" srcOrd="1" destOrd="0" presId="urn:microsoft.com/office/officeart/2005/8/layout/orgChart1"/>
    <dgm:cxn modelId="{9614FE87-AF07-49C3-A726-C4BB174A28F1}" type="presOf" srcId="{549FABF7-9A27-494D-96F5-D1572C8B315F}" destId="{EC07AC10-8051-4718-90BA-F7DDDD2014E4}" srcOrd="0" destOrd="0" presId="urn:microsoft.com/office/officeart/2005/8/layout/orgChart1"/>
    <dgm:cxn modelId="{87C26C88-2E25-481D-A279-92A44438B4EE}" type="presOf" srcId="{6328520A-6E29-41B6-9336-C840549AF623}" destId="{BEE80647-3CAB-4A6E-8616-BE18DD83DFD5}" srcOrd="0" destOrd="0" presId="urn:microsoft.com/office/officeart/2005/8/layout/orgChart1"/>
    <dgm:cxn modelId="{9F58278D-23BA-4B62-8B1F-2F79CF8017B2}" srcId="{8E0F0D6C-07F1-4C4C-89FD-6D90BB0080D8}" destId="{BE418010-611F-49FF-95E5-3DFD6DD95213}" srcOrd="0" destOrd="0" parTransId="{7DD550B7-D319-4B46-A58F-16F84BCB3790}" sibTransId="{05F2933B-791B-41F2-A291-C076453050D4}"/>
    <dgm:cxn modelId="{C7B7978D-1860-4BD4-B58E-FC59A88B082B}" srcId="{92BA27BB-A36D-425D-B26C-3D0C335AFC35}" destId="{6328520A-6E29-41B6-9336-C840549AF623}" srcOrd="0" destOrd="0" parTransId="{5732625A-9091-42C2-8AE2-88D2B248E65F}" sibTransId="{E58F2D93-58B4-4FA4-904C-AE2922394D4D}"/>
    <dgm:cxn modelId="{F974AA90-4B15-4627-9CEF-82F16BDE2CEB}" type="presOf" srcId="{BE418010-611F-49FF-95E5-3DFD6DD95213}" destId="{DAD969D2-D573-4124-B3A9-89A1AA3F3869}" srcOrd="1" destOrd="0" presId="urn:microsoft.com/office/officeart/2005/8/layout/orgChart1"/>
    <dgm:cxn modelId="{0ABF0E97-A0DA-4398-96A2-A9968CF46BFD}" type="presOf" srcId="{D758941E-A819-4C8B-B869-F057C91CE866}" destId="{2E9332D6-E113-43C6-8CF3-1F0C6CA40673}" srcOrd="0" destOrd="0" presId="urn:microsoft.com/office/officeart/2005/8/layout/orgChart1"/>
    <dgm:cxn modelId="{0349369B-CD7F-4FC8-B281-8C30D3D3C272}" srcId="{D3895EE8-9ECA-49BD-9218-93F78FBF3608}" destId="{0F08382F-8A18-4B70-871F-6648A6870401}" srcOrd="0" destOrd="0" parTransId="{068B505D-8BEA-48BE-ACB6-A0174506F09C}" sibTransId="{41D782D6-61B4-4450-90F6-E056827CEC92}"/>
    <dgm:cxn modelId="{029D5B9B-422A-41C1-8587-18107969A7E2}" type="presOf" srcId="{A2DDBBC5-E454-4DE5-8332-58EF41C6EC33}" destId="{D39FA0F2-6F29-4691-AB42-7CA911A2BA9A}" srcOrd="1" destOrd="0" presId="urn:microsoft.com/office/officeart/2005/8/layout/orgChart1"/>
    <dgm:cxn modelId="{1430E09D-4589-415D-A5E1-BDCA875A1866}" srcId="{4B27F5AE-F662-4AED-BBC3-30130F864A23}" destId="{8E0F0D6C-07F1-4C4C-89FD-6D90BB0080D8}" srcOrd="1" destOrd="0" parTransId="{446A4623-A590-4D6C-A869-0C6427A378DD}" sibTransId="{CA4644EB-1043-4A30-A599-A34BEACE170A}"/>
    <dgm:cxn modelId="{3710239F-9CE4-41F8-92F4-F0E17D5DCAEB}" type="presOf" srcId="{82B33ADC-F1A5-42AE-B6D7-868367872283}" destId="{63CE0300-7C87-4E70-BB61-2AC55B45B14B}" srcOrd="0" destOrd="0" presId="urn:microsoft.com/office/officeart/2005/8/layout/orgChart1"/>
    <dgm:cxn modelId="{3AB95DA1-5BEB-4BCD-8ED7-13724B95E6A3}" type="presOf" srcId="{4D7C6F4D-821C-4768-9E50-FA240D72B224}" destId="{4DFE1DE9-A7CF-4D47-9316-E647893E1DD6}" srcOrd="0" destOrd="0" presId="urn:microsoft.com/office/officeart/2005/8/layout/orgChart1"/>
    <dgm:cxn modelId="{6CBA63A1-AE30-4033-BEDA-D10D8DEB29D4}" type="presOf" srcId="{44F1C279-7966-4319-ADFF-9E9F5991A5E8}" destId="{28A8AE89-17B0-4D8C-9749-23AE06BDA248}" srcOrd="1" destOrd="0" presId="urn:microsoft.com/office/officeart/2005/8/layout/orgChart1"/>
    <dgm:cxn modelId="{581801A2-2E52-4235-879D-7924CE4BBE19}" type="presOf" srcId="{2C4672A1-E95F-4A27-888C-ABC11DC3D510}" destId="{1473594C-6A62-4989-9065-8C658F7C9F8D}" srcOrd="1" destOrd="0" presId="urn:microsoft.com/office/officeart/2005/8/layout/orgChart1"/>
    <dgm:cxn modelId="{B04CFBA4-3E54-4DD8-873C-FD69D5E49013}" type="presOf" srcId="{82B33ADC-F1A5-42AE-B6D7-868367872283}" destId="{5897FC14-E918-4B08-82F5-969EE4F3A7DA}" srcOrd="1" destOrd="0" presId="urn:microsoft.com/office/officeart/2005/8/layout/orgChart1"/>
    <dgm:cxn modelId="{2ECE45A8-6370-4A1A-AD59-8FC1CBF61B92}" srcId="{066AAFE2-FA4B-41F5-AB0E-5BE35236C963}" destId="{26DF8EFA-FE97-4B52-B740-E8CE62EFE89F}" srcOrd="1" destOrd="0" parTransId="{4D7C6F4D-821C-4768-9E50-FA240D72B224}" sibTransId="{D4D04618-85AC-4464-9F0E-5EA2ECCCE8E3}"/>
    <dgm:cxn modelId="{6031A4A9-DE3D-4D28-97E3-8F7A4F664610}" type="presOf" srcId="{2C4672A1-E95F-4A27-888C-ABC11DC3D510}" destId="{9DD43F9C-671A-4C05-A4B4-9879B151F0DB}" srcOrd="0" destOrd="0" presId="urn:microsoft.com/office/officeart/2005/8/layout/orgChart1"/>
    <dgm:cxn modelId="{5649CBA9-DC1E-4681-9904-30A0D5A653B8}" type="presOf" srcId="{3D73BAD0-51B9-4B1A-B4BF-553D00DF6557}" destId="{4090E9DC-939C-4447-8677-C77806AB382E}" srcOrd="0" destOrd="0" presId="urn:microsoft.com/office/officeart/2005/8/layout/orgChart1"/>
    <dgm:cxn modelId="{8CD9E3AC-ED5F-498B-8268-B62FF2B6A398}" type="presOf" srcId="{92BA27BB-A36D-425D-B26C-3D0C335AFC35}" destId="{835E7D1B-45D2-46B9-B248-90B740F63DE7}" srcOrd="1" destOrd="0" presId="urn:microsoft.com/office/officeart/2005/8/layout/orgChart1"/>
    <dgm:cxn modelId="{CAAE1DB2-2277-4B00-996C-C40AC62612D6}" type="presOf" srcId="{50533E9B-A8F1-4671-9599-D4990458507D}" destId="{EC34832E-BCFB-43BE-A4BB-6E3C9EA3A37F}" srcOrd="0" destOrd="0" presId="urn:microsoft.com/office/officeart/2005/8/layout/orgChart1"/>
    <dgm:cxn modelId="{D70FCAB3-73A6-498C-93FC-7C4D3AA3822B}" type="presOf" srcId="{4866C1DF-451B-498A-8C8F-35AF0E036D2D}" destId="{83CDE0B3-2CB1-4758-BC53-24AB5109908D}" srcOrd="0" destOrd="0" presId="urn:microsoft.com/office/officeart/2005/8/layout/orgChart1"/>
    <dgm:cxn modelId="{F7B1F6B7-4D37-4A4A-BC60-294F102D6FDE}" srcId="{22EB9845-5791-4CE2-8CB2-E825622C1865}" destId="{44F1C279-7966-4319-ADFF-9E9F5991A5E8}" srcOrd="0" destOrd="0" parTransId="{BCC71D88-BD76-4FAC-938B-4E01C5FC5979}" sibTransId="{A1B34C95-91BA-404E-A268-DF719F0C4F86}"/>
    <dgm:cxn modelId="{371C5EB8-8C24-4A4C-B5E8-E16AFFAE8A20}" type="presOf" srcId="{446A4623-A590-4D6C-A869-0C6427A378DD}" destId="{2557EEBB-09B1-41AD-9427-92E8177108E3}" srcOrd="0" destOrd="0" presId="urn:microsoft.com/office/officeart/2005/8/layout/orgChart1"/>
    <dgm:cxn modelId="{E44A69B9-9C36-4FE9-9CD4-2E487BA68372}" srcId="{82B33ADC-F1A5-42AE-B6D7-868367872283}" destId="{D758941E-A819-4C8B-B869-F057C91CE866}" srcOrd="0" destOrd="0" parTransId="{15A5A0B8-97DD-4819-ACDB-AE3F4420697E}" sibTransId="{43D18BEF-B5A8-4141-AB68-89A30488A51C}"/>
    <dgm:cxn modelId="{B9575FBB-6FE3-4872-9B6B-5213D88CC0D6}" type="presOf" srcId="{549FABF7-9A27-494D-96F5-D1572C8B315F}" destId="{384A4FE4-5232-475E-A1A7-21406B671A48}" srcOrd="1" destOrd="0" presId="urn:microsoft.com/office/officeart/2005/8/layout/orgChart1"/>
    <dgm:cxn modelId="{0CE619BD-0918-4FC9-A9C5-3C79373ABF52}" srcId="{A2DDBBC5-E454-4DE5-8332-58EF41C6EC33}" destId="{82B33ADC-F1A5-42AE-B6D7-868367872283}" srcOrd="1" destOrd="0" parTransId="{9F1FF224-1FC0-4CCD-BFE2-7A2C3956D819}" sibTransId="{2189FBCF-A723-4B10-9AD5-F0A737E86EF0}"/>
    <dgm:cxn modelId="{59CE75BF-D659-4E34-8A78-5E2526437B2E}" type="presOf" srcId="{EB0E5377-6D9F-4515-B011-F073E303A755}" destId="{7F9798C8-C527-4CDA-BFDA-03FB318CF16A}" srcOrd="0" destOrd="0" presId="urn:microsoft.com/office/officeart/2005/8/layout/orgChart1"/>
    <dgm:cxn modelId="{7C49A2C5-ADC7-4B56-965C-03E0ED1362A8}" srcId="{D3895EE8-9ECA-49BD-9218-93F78FBF3608}" destId="{A2DDBBC5-E454-4DE5-8332-58EF41C6EC33}" srcOrd="1" destOrd="0" parTransId="{6217607F-54FB-4B66-9EEC-5441247C3FDD}" sibTransId="{67ED0FB2-9144-406C-959F-E5872BC99D5E}"/>
    <dgm:cxn modelId="{8287EBC8-9A71-4D7E-AD3E-A6751C742120}" srcId="{16D05F82-007E-4AFF-BB0C-73D8EA64181F}" destId="{45C96053-143C-4BAE-AB63-A1352355E48D}" srcOrd="0" destOrd="0" parTransId="{06E9C9F8-FEFB-4430-BD5D-FB77C3E9092B}" sibTransId="{E937C39B-0239-4717-99E4-AB53AF203F52}"/>
    <dgm:cxn modelId="{C2CB60CB-48F4-4BF0-9FB1-90C896B94B1D}" type="presOf" srcId="{43D7C571-B4D7-4B8D-A24B-FE9DB10E230A}" destId="{F125EAEB-9C3A-4F2F-82AA-C7C9D3F8A78A}" srcOrd="0" destOrd="0" presId="urn:microsoft.com/office/officeart/2005/8/layout/orgChart1"/>
    <dgm:cxn modelId="{D9CB45CC-1EB0-48FB-A20B-CEBE4E476737}" type="presOf" srcId="{A2DDBBC5-E454-4DE5-8332-58EF41C6EC33}" destId="{A62A8A37-A90F-47A8-B6BF-2C7D9C58B2BD}" srcOrd="0" destOrd="0" presId="urn:microsoft.com/office/officeart/2005/8/layout/orgChart1"/>
    <dgm:cxn modelId="{A9DC69D1-BC0D-4D9A-983E-DB447D9B65E1}" type="presOf" srcId="{85EC62A7-B5B9-4666-8484-17F50AD09A1B}" destId="{A2A06EFB-E476-4348-A7A8-905E83C88085}" srcOrd="0" destOrd="0" presId="urn:microsoft.com/office/officeart/2005/8/layout/orgChart1"/>
    <dgm:cxn modelId="{C70921D3-D880-4682-8EC1-47F3BFBC2CF0}" type="presOf" srcId="{D3895EE8-9ECA-49BD-9218-93F78FBF3608}" destId="{F9A2798C-F3C8-472F-9CDE-573139398B56}" srcOrd="1" destOrd="0" presId="urn:microsoft.com/office/officeart/2005/8/layout/orgChart1"/>
    <dgm:cxn modelId="{1EC99EDA-5F35-41C2-80D5-46E7A3C8FF6E}" srcId="{A2DDBBC5-E454-4DE5-8332-58EF41C6EC33}" destId="{D2973FBF-88B5-469D-8586-D702112C64C7}" srcOrd="0" destOrd="0" parTransId="{CE086C8D-531E-4401-83CF-F71E91681391}" sibTransId="{A8627946-41BA-4C28-9377-81121D59669B}"/>
    <dgm:cxn modelId="{522FC3DF-0050-4D02-9B59-E090211990A6}" srcId="{22EB9845-5791-4CE2-8CB2-E825622C1865}" destId="{971A845D-D30E-4041-9840-B3DD6C2296CB}" srcOrd="1" destOrd="0" parTransId="{340EE08F-3204-40CD-9C60-BB366B1BDE7A}" sibTransId="{5BAF239F-06F2-46DA-9646-8D55989572FA}"/>
    <dgm:cxn modelId="{0A355CE5-B089-4DE1-8305-D54EDBFCFB2F}" type="presOf" srcId="{1F5E5046-B1FB-46F3-AFC1-FF1D54F46C99}" destId="{DCE51005-A60A-49B2-82A8-E6FF7E24644E}" srcOrd="1" destOrd="0" presId="urn:microsoft.com/office/officeart/2005/8/layout/orgChart1"/>
    <dgm:cxn modelId="{66EEC5E9-3D4E-4FAA-A928-DC033A3F592A}" srcId="{44F1C279-7966-4319-ADFF-9E9F5991A5E8}" destId="{1F5E5046-B1FB-46F3-AFC1-FF1D54F46C99}" srcOrd="0" destOrd="0" parTransId="{7A03E5BA-A6A9-4431-AA54-A107D786524F}" sibTransId="{C68505E8-8403-46EB-BCC3-0444602E2A56}"/>
    <dgm:cxn modelId="{F763DBEC-30E9-44EC-86A0-AF2D20F84496}" type="presOf" srcId="{294871A2-6D89-4C1B-9065-9B036F3CF88A}" destId="{7EA25580-BB7E-4B01-9533-338BCC79A82A}" srcOrd="0" destOrd="0" presId="urn:microsoft.com/office/officeart/2005/8/layout/orgChart1"/>
    <dgm:cxn modelId="{8BBBE9F2-1294-4D9D-8743-05C87013A3A7}" type="presOf" srcId="{D2973FBF-88B5-469D-8586-D702112C64C7}" destId="{FDBA78D6-38FF-4F5C-BE24-A9B78EE2EC37}" srcOrd="1" destOrd="0" presId="urn:microsoft.com/office/officeart/2005/8/layout/orgChart1"/>
    <dgm:cxn modelId="{42A230F3-FEBD-40D7-9226-56C46D059668}" type="presOf" srcId="{3519911F-62AE-4629-9904-6EAD21B520F7}" destId="{2C88B68F-946F-42A0-9A4B-A581D63BADDC}" srcOrd="0" destOrd="0" presId="urn:microsoft.com/office/officeart/2005/8/layout/orgChart1"/>
    <dgm:cxn modelId="{3EA73BF4-9887-4813-84EB-0B397F782460}" type="presOf" srcId="{06E9C9F8-FEFB-4430-BD5D-FB77C3E9092B}" destId="{BD75DE5B-70DD-40B2-BDE9-0C2F4196A287}" srcOrd="0" destOrd="0" presId="urn:microsoft.com/office/officeart/2005/8/layout/orgChart1"/>
    <dgm:cxn modelId="{0EC596FA-A1CC-4547-B6EA-42164E9E14F8}" type="presOf" srcId="{5732625A-9091-42C2-8AE2-88D2B248E65F}" destId="{4BFD3B15-0F0E-474C-81C1-503E54CB6DD3}" srcOrd="0" destOrd="0" presId="urn:microsoft.com/office/officeart/2005/8/layout/orgChart1"/>
    <dgm:cxn modelId="{87E5A29A-A116-4622-8474-4FCAB65F9EAE}" type="presParOf" srcId="{76354034-762E-4F01-8B20-E79857AB03CE}" destId="{501E357D-B383-47DA-8232-AF6B53C670E2}" srcOrd="0" destOrd="0" presId="urn:microsoft.com/office/officeart/2005/8/layout/orgChart1"/>
    <dgm:cxn modelId="{DD960092-A4E7-45A1-B87E-8436CBFC6846}" type="presParOf" srcId="{501E357D-B383-47DA-8232-AF6B53C670E2}" destId="{BEFE3BD9-0CFC-4343-8D80-441ADDD59BAE}" srcOrd="0" destOrd="0" presId="urn:microsoft.com/office/officeart/2005/8/layout/orgChart1"/>
    <dgm:cxn modelId="{62BF2760-A901-4FEB-A102-BD4493D5AEE8}" type="presParOf" srcId="{BEFE3BD9-0CFC-4343-8D80-441ADDD59BAE}" destId="{323B77C4-8D61-4453-9AD6-C38123809907}" srcOrd="0" destOrd="0" presId="urn:microsoft.com/office/officeart/2005/8/layout/orgChart1"/>
    <dgm:cxn modelId="{7DBAB470-C7FD-4AEA-ABEA-65E42F12355E}" type="presParOf" srcId="{BEFE3BD9-0CFC-4343-8D80-441ADDD59BAE}" destId="{E4F8B428-E2FB-44F3-A9F7-878D7362EB2B}" srcOrd="1" destOrd="0" presId="urn:microsoft.com/office/officeart/2005/8/layout/orgChart1"/>
    <dgm:cxn modelId="{2AAA899D-010B-4B20-9EC8-51F2917F7BE0}" type="presParOf" srcId="{501E357D-B383-47DA-8232-AF6B53C670E2}" destId="{A7B9C9DB-1AC0-4B30-BB1F-8DFBEC5D2576}" srcOrd="1" destOrd="0" presId="urn:microsoft.com/office/officeart/2005/8/layout/orgChart1"/>
    <dgm:cxn modelId="{0EEDFD5E-939D-43E8-BBF7-2B1F8FF8A7AD}" type="presParOf" srcId="{A7B9C9DB-1AC0-4B30-BB1F-8DFBEC5D2576}" destId="{E229036B-3870-4D8C-9EC8-F285777001C1}" srcOrd="0" destOrd="0" presId="urn:microsoft.com/office/officeart/2005/8/layout/orgChart1"/>
    <dgm:cxn modelId="{EE6163F5-1AF9-4794-A2C0-5D633EFCF137}" type="presParOf" srcId="{A7B9C9DB-1AC0-4B30-BB1F-8DFBEC5D2576}" destId="{B92A349A-A118-4EC1-8F19-EBD551040A80}" srcOrd="1" destOrd="0" presId="urn:microsoft.com/office/officeart/2005/8/layout/orgChart1"/>
    <dgm:cxn modelId="{D4644F79-FE2B-4123-944F-4B5A5D9E2CCB}" type="presParOf" srcId="{B92A349A-A118-4EC1-8F19-EBD551040A80}" destId="{1A3F50A9-969E-4FF7-844B-787F9B884E77}" srcOrd="0" destOrd="0" presId="urn:microsoft.com/office/officeart/2005/8/layout/orgChart1"/>
    <dgm:cxn modelId="{835BC036-8804-4308-B167-7F162AA8F8E0}" type="presParOf" srcId="{1A3F50A9-969E-4FF7-844B-787F9B884E77}" destId="{65D10171-B9CF-44D9-8B77-E50C29C6364D}" srcOrd="0" destOrd="0" presId="urn:microsoft.com/office/officeart/2005/8/layout/orgChart1"/>
    <dgm:cxn modelId="{31972AC9-9918-4C62-81C1-BFB3DAEEAD14}" type="presParOf" srcId="{1A3F50A9-969E-4FF7-844B-787F9B884E77}" destId="{A5C24DA1-D9A6-49DE-8ADC-107248EA2BA4}" srcOrd="1" destOrd="0" presId="urn:microsoft.com/office/officeart/2005/8/layout/orgChart1"/>
    <dgm:cxn modelId="{DE699D03-5D76-47EF-99A9-950EBAA09974}" type="presParOf" srcId="{B92A349A-A118-4EC1-8F19-EBD551040A80}" destId="{A5BADC42-E7F1-4C69-90B0-F0F9DCEADBE4}" srcOrd="1" destOrd="0" presId="urn:microsoft.com/office/officeart/2005/8/layout/orgChart1"/>
    <dgm:cxn modelId="{033B5A2F-0004-4A0A-A9D7-BCB5C654724A}" type="presParOf" srcId="{A5BADC42-E7F1-4C69-90B0-F0F9DCEADBE4}" destId="{405B6056-F534-4383-9B1D-6BE143637225}" srcOrd="0" destOrd="0" presId="urn:microsoft.com/office/officeart/2005/8/layout/orgChart1"/>
    <dgm:cxn modelId="{752F8CAB-8948-426B-AE7D-05D30015658E}" type="presParOf" srcId="{A5BADC42-E7F1-4C69-90B0-F0F9DCEADBE4}" destId="{893A7126-2F80-4ED4-8B07-1A5E811F73E4}" srcOrd="1" destOrd="0" presId="urn:microsoft.com/office/officeart/2005/8/layout/orgChart1"/>
    <dgm:cxn modelId="{C2A05FF3-1B4C-4770-90EB-F1E600E70C1F}" type="presParOf" srcId="{893A7126-2F80-4ED4-8B07-1A5E811F73E4}" destId="{A4841A18-0631-4441-B47D-4D9922B32DCE}" srcOrd="0" destOrd="0" presId="urn:microsoft.com/office/officeart/2005/8/layout/orgChart1"/>
    <dgm:cxn modelId="{F9533B30-A5F8-4885-82A4-55245D993957}" type="presParOf" srcId="{A4841A18-0631-4441-B47D-4D9922B32DCE}" destId="{F3002575-3D58-41C0-9369-E3FA70AAF9E6}" srcOrd="0" destOrd="0" presId="urn:microsoft.com/office/officeart/2005/8/layout/orgChart1"/>
    <dgm:cxn modelId="{B87A61A9-5C2A-401B-8A11-3DE75D615441}" type="presParOf" srcId="{A4841A18-0631-4441-B47D-4D9922B32DCE}" destId="{28A8AE89-17B0-4D8C-9749-23AE06BDA248}" srcOrd="1" destOrd="0" presId="urn:microsoft.com/office/officeart/2005/8/layout/orgChart1"/>
    <dgm:cxn modelId="{A093F81E-0DED-4BF5-8A9D-074148358F32}" type="presParOf" srcId="{893A7126-2F80-4ED4-8B07-1A5E811F73E4}" destId="{B1F0CC8A-E3FC-4E6D-AD8A-D9CB481501D9}" srcOrd="1" destOrd="0" presId="urn:microsoft.com/office/officeart/2005/8/layout/orgChart1"/>
    <dgm:cxn modelId="{15854A76-042F-46AA-998D-B52DBCA0C0EA}" type="presParOf" srcId="{B1F0CC8A-E3FC-4E6D-AD8A-D9CB481501D9}" destId="{6657C4C6-F6A8-44C7-9775-94ADE16B094E}" srcOrd="0" destOrd="0" presId="urn:microsoft.com/office/officeart/2005/8/layout/orgChart1"/>
    <dgm:cxn modelId="{008F50CD-F141-4D4F-8BA5-999B73D132C8}" type="presParOf" srcId="{B1F0CC8A-E3FC-4E6D-AD8A-D9CB481501D9}" destId="{B34D5EB8-23BE-4861-9861-CA5699D77749}" srcOrd="1" destOrd="0" presId="urn:microsoft.com/office/officeart/2005/8/layout/orgChart1"/>
    <dgm:cxn modelId="{1840A0DC-6E73-47CD-AA12-8B6ABF8375FA}" type="presParOf" srcId="{B34D5EB8-23BE-4861-9861-CA5699D77749}" destId="{9F8E7828-A2A0-4782-A242-E17BE4CA0BF0}" srcOrd="0" destOrd="0" presId="urn:microsoft.com/office/officeart/2005/8/layout/orgChart1"/>
    <dgm:cxn modelId="{78BC59B5-70BE-487D-A6E2-6351F9B1CA1D}" type="presParOf" srcId="{9F8E7828-A2A0-4782-A242-E17BE4CA0BF0}" destId="{A36232B8-10E1-4A3D-9666-2982B798C011}" srcOrd="0" destOrd="0" presId="urn:microsoft.com/office/officeart/2005/8/layout/orgChart1"/>
    <dgm:cxn modelId="{20B48110-A22C-45CB-8E1D-BAEFBE67D2CF}" type="presParOf" srcId="{9F8E7828-A2A0-4782-A242-E17BE4CA0BF0}" destId="{DCE51005-A60A-49B2-82A8-E6FF7E24644E}" srcOrd="1" destOrd="0" presId="urn:microsoft.com/office/officeart/2005/8/layout/orgChart1"/>
    <dgm:cxn modelId="{8CCD2E44-D328-46BF-8A44-6067B52AA63E}" type="presParOf" srcId="{B34D5EB8-23BE-4861-9861-CA5699D77749}" destId="{5EBE8E55-784D-40C4-B9DA-253E1EC13A35}" srcOrd="1" destOrd="0" presId="urn:microsoft.com/office/officeart/2005/8/layout/orgChart1"/>
    <dgm:cxn modelId="{4EEC4BD3-D133-49C8-8C8A-BA29871E7018}" type="presParOf" srcId="{5EBE8E55-784D-40C4-B9DA-253E1EC13A35}" destId="{C43326C1-F448-4E85-8FE6-8ED8DB121B17}" srcOrd="0" destOrd="0" presId="urn:microsoft.com/office/officeart/2005/8/layout/orgChart1"/>
    <dgm:cxn modelId="{24F046AC-9CA4-4122-B612-9E4BC5450145}" type="presParOf" srcId="{5EBE8E55-784D-40C4-B9DA-253E1EC13A35}" destId="{E8C0E697-D6D5-4F8A-BB4D-21CDBE1501A7}" srcOrd="1" destOrd="0" presId="urn:microsoft.com/office/officeart/2005/8/layout/orgChart1"/>
    <dgm:cxn modelId="{F884A672-E15B-4792-95FF-973AF150B31C}" type="presParOf" srcId="{E8C0E697-D6D5-4F8A-BB4D-21CDBE1501A7}" destId="{368A7C9B-0B9F-4253-B93B-C3127D5A1239}" srcOrd="0" destOrd="0" presId="urn:microsoft.com/office/officeart/2005/8/layout/orgChart1"/>
    <dgm:cxn modelId="{BBA62C9C-2CB1-4994-A9DD-F7BFD65FFA90}" type="presParOf" srcId="{368A7C9B-0B9F-4253-B93B-C3127D5A1239}" destId="{BEF665FF-801E-4493-8905-55B85A241962}" srcOrd="0" destOrd="0" presId="urn:microsoft.com/office/officeart/2005/8/layout/orgChart1"/>
    <dgm:cxn modelId="{9A65647E-B5AA-4F78-B81F-535DEE4EE878}" type="presParOf" srcId="{368A7C9B-0B9F-4253-B93B-C3127D5A1239}" destId="{F9A2798C-F3C8-472F-9CDE-573139398B56}" srcOrd="1" destOrd="0" presId="urn:microsoft.com/office/officeart/2005/8/layout/orgChart1"/>
    <dgm:cxn modelId="{10C774F8-9A26-4AD9-9E7E-C180C6E19C28}" type="presParOf" srcId="{E8C0E697-D6D5-4F8A-BB4D-21CDBE1501A7}" destId="{6045773C-DD7F-4D1F-9D5D-E6397694E74E}" srcOrd="1" destOrd="0" presId="urn:microsoft.com/office/officeart/2005/8/layout/orgChart1"/>
    <dgm:cxn modelId="{6F984664-AC27-4184-A735-5E8FE15A07E3}" type="presParOf" srcId="{6045773C-DD7F-4D1F-9D5D-E6397694E74E}" destId="{E587EC2F-50E0-4FB8-A99C-7C7F1F752DF2}" srcOrd="0" destOrd="0" presId="urn:microsoft.com/office/officeart/2005/8/layout/orgChart1"/>
    <dgm:cxn modelId="{3939D7C4-81A0-44C9-95A1-4A1CEBADE012}" type="presParOf" srcId="{6045773C-DD7F-4D1F-9D5D-E6397694E74E}" destId="{72429FA5-ADE9-4715-BBEE-A67B27533D19}" srcOrd="1" destOrd="0" presId="urn:microsoft.com/office/officeart/2005/8/layout/orgChart1"/>
    <dgm:cxn modelId="{44D3E45B-39C7-470D-8EA9-DEF4CAC2C544}" type="presParOf" srcId="{72429FA5-ADE9-4715-BBEE-A67B27533D19}" destId="{9E9CFB63-5CD0-4D9A-B754-CD71E066F7A5}" srcOrd="0" destOrd="0" presId="urn:microsoft.com/office/officeart/2005/8/layout/orgChart1"/>
    <dgm:cxn modelId="{D09EA4EC-5A30-4CA5-9D0F-CCD0E3ADC391}" type="presParOf" srcId="{9E9CFB63-5CD0-4D9A-B754-CD71E066F7A5}" destId="{049A8A76-87F5-48BF-870F-6E8598636C0F}" srcOrd="0" destOrd="0" presId="urn:microsoft.com/office/officeart/2005/8/layout/orgChart1"/>
    <dgm:cxn modelId="{ABF881B0-21CD-47DF-A86D-4F7A0C11DCF6}" type="presParOf" srcId="{9E9CFB63-5CD0-4D9A-B754-CD71E066F7A5}" destId="{E508F87E-28E5-4F3D-A6D9-D1D029813D1D}" srcOrd="1" destOrd="0" presId="urn:microsoft.com/office/officeart/2005/8/layout/orgChart1"/>
    <dgm:cxn modelId="{A108185F-B7D8-4297-ACC3-E3CE3EE5A0F4}" type="presParOf" srcId="{72429FA5-ADE9-4715-BBEE-A67B27533D19}" destId="{06C041C0-B157-4AB0-A76D-7983D50E4969}" srcOrd="1" destOrd="0" presId="urn:microsoft.com/office/officeart/2005/8/layout/orgChart1"/>
    <dgm:cxn modelId="{1633A8D8-9650-432F-B062-BF79EEBA914D}" type="presParOf" srcId="{06C041C0-B157-4AB0-A76D-7983D50E4969}" destId="{1E284BD0-2CF3-480D-9B5F-C628CE25DEF6}" srcOrd="0" destOrd="0" presId="urn:microsoft.com/office/officeart/2005/8/layout/orgChart1"/>
    <dgm:cxn modelId="{3428E6A9-649F-476A-A6A0-10B7D9CBE646}" type="presParOf" srcId="{06C041C0-B157-4AB0-A76D-7983D50E4969}" destId="{D84FCB3F-EC60-4CC2-8C14-FD36049520C6}" srcOrd="1" destOrd="0" presId="urn:microsoft.com/office/officeart/2005/8/layout/orgChart1"/>
    <dgm:cxn modelId="{1EBCCCD2-7953-44C8-9C2F-410E6D3A57DF}" type="presParOf" srcId="{D84FCB3F-EC60-4CC2-8C14-FD36049520C6}" destId="{CD891A0A-058E-4785-B1FE-DB05FD385B12}" srcOrd="0" destOrd="0" presId="urn:microsoft.com/office/officeart/2005/8/layout/orgChart1"/>
    <dgm:cxn modelId="{24F535BB-540B-45C3-9FD9-099CD546C212}" type="presParOf" srcId="{CD891A0A-058E-4785-B1FE-DB05FD385B12}" destId="{A2A06EFB-E476-4348-A7A8-905E83C88085}" srcOrd="0" destOrd="0" presId="urn:microsoft.com/office/officeart/2005/8/layout/orgChart1"/>
    <dgm:cxn modelId="{760C4C5A-712E-4887-8614-6984EEF2215B}" type="presParOf" srcId="{CD891A0A-058E-4785-B1FE-DB05FD385B12}" destId="{9DCC44DA-AE0A-4BFA-8CD1-B7E9626FFDA2}" srcOrd="1" destOrd="0" presId="urn:microsoft.com/office/officeart/2005/8/layout/orgChart1"/>
    <dgm:cxn modelId="{2BAC4523-DFF5-4080-8CB1-9003724243BB}" type="presParOf" srcId="{D84FCB3F-EC60-4CC2-8C14-FD36049520C6}" destId="{53DBB3CD-08C9-42E2-819F-B37ADC98E56A}" srcOrd="1" destOrd="0" presId="urn:microsoft.com/office/officeart/2005/8/layout/orgChart1"/>
    <dgm:cxn modelId="{829B7981-9227-4E6A-B3B0-70E981EA97AB}" type="presParOf" srcId="{D84FCB3F-EC60-4CC2-8C14-FD36049520C6}" destId="{FDCAF0B6-7A9F-4E36-89E3-76E710DBD305}" srcOrd="2" destOrd="0" presId="urn:microsoft.com/office/officeart/2005/8/layout/orgChart1"/>
    <dgm:cxn modelId="{8C4F21E3-BEB9-476E-9DC6-5AE3822D8A10}" type="presParOf" srcId="{72429FA5-ADE9-4715-BBEE-A67B27533D19}" destId="{7DC10345-BB84-48D6-B367-E331194E806A}" srcOrd="2" destOrd="0" presId="urn:microsoft.com/office/officeart/2005/8/layout/orgChart1"/>
    <dgm:cxn modelId="{FA8ADEBA-2F62-478C-8B55-26CA7D6B3F95}" type="presParOf" srcId="{6045773C-DD7F-4D1F-9D5D-E6397694E74E}" destId="{BDE57C9D-B28E-4CEA-AEEA-9CEFFA2C2429}" srcOrd="2" destOrd="0" presId="urn:microsoft.com/office/officeart/2005/8/layout/orgChart1"/>
    <dgm:cxn modelId="{B319CE66-B17A-4562-917E-A0535759027B}" type="presParOf" srcId="{6045773C-DD7F-4D1F-9D5D-E6397694E74E}" destId="{6DD76E1F-AA0D-479A-BC7D-0EB36097C622}" srcOrd="3" destOrd="0" presId="urn:microsoft.com/office/officeart/2005/8/layout/orgChart1"/>
    <dgm:cxn modelId="{6F66BB2F-3A9C-4F76-85C4-14EE40E39D6F}" type="presParOf" srcId="{6DD76E1F-AA0D-479A-BC7D-0EB36097C622}" destId="{7D58BEA3-7678-4533-8370-C4E8BBFFA796}" srcOrd="0" destOrd="0" presId="urn:microsoft.com/office/officeart/2005/8/layout/orgChart1"/>
    <dgm:cxn modelId="{D918724A-0D54-440C-AAEA-05DAF5E97715}" type="presParOf" srcId="{7D58BEA3-7678-4533-8370-C4E8BBFFA796}" destId="{A62A8A37-A90F-47A8-B6BF-2C7D9C58B2BD}" srcOrd="0" destOrd="0" presId="urn:microsoft.com/office/officeart/2005/8/layout/orgChart1"/>
    <dgm:cxn modelId="{BE3DB803-56EA-4BE3-A486-3955901763F2}" type="presParOf" srcId="{7D58BEA3-7678-4533-8370-C4E8BBFFA796}" destId="{D39FA0F2-6F29-4691-AB42-7CA911A2BA9A}" srcOrd="1" destOrd="0" presId="urn:microsoft.com/office/officeart/2005/8/layout/orgChart1"/>
    <dgm:cxn modelId="{609606E3-AE98-4E20-8634-28193CFD3E4F}" type="presParOf" srcId="{6DD76E1F-AA0D-479A-BC7D-0EB36097C622}" destId="{907A4485-41CC-4927-A380-9D84EBAC39CC}" srcOrd="1" destOrd="0" presId="urn:microsoft.com/office/officeart/2005/8/layout/orgChart1"/>
    <dgm:cxn modelId="{04BDC70C-9917-44AB-847F-67895E2758F7}" type="presParOf" srcId="{907A4485-41CC-4927-A380-9D84EBAC39CC}" destId="{E662E68E-2535-4117-B8EB-3F3E7AFEB219}" srcOrd="0" destOrd="0" presId="urn:microsoft.com/office/officeart/2005/8/layout/orgChart1"/>
    <dgm:cxn modelId="{1D4D75B1-6FA9-475F-A761-CA10BD01DDAC}" type="presParOf" srcId="{907A4485-41CC-4927-A380-9D84EBAC39CC}" destId="{57E34203-D297-44B3-86C2-8C4D7F798C9E}" srcOrd="1" destOrd="0" presId="urn:microsoft.com/office/officeart/2005/8/layout/orgChart1"/>
    <dgm:cxn modelId="{934CA1C3-63FC-49CC-9A93-AE8E72A6CC1F}" type="presParOf" srcId="{57E34203-D297-44B3-86C2-8C4D7F798C9E}" destId="{F799F89A-B1E3-491B-A242-E597582A90FD}" srcOrd="0" destOrd="0" presId="urn:microsoft.com/office/officeart/2005/8/layout/orgChart1"/>
    <dgm:cxn modelId="{64FCBD9B-F619-4365-AC0E-3A8A52AB13A4}" type="presParOf" srcId="{F799F89A-B1E3-491B-A242-E597582A90FD}" destId="{A0C99EB6-6C7D-48FF-B479-535DD9458A28}" srcOrd="0" destOrd="0" presId="urn:microsoft.com/office/officeart/2005/8/layout/orgChart1"/>
    <dgm:cxn modelId="{0048D8D4-46DE-4725-925A-80FECB0677F0}" type="presParOf" srcId="{F799F89A-B1E3-491B-A242-E597582A90FD}" destId="{FDBA78D6-38FF-4F5C-BE24-A9B78EE2EC37}" srcOrd="1" destOrd="0" presId="urn:microsoft.com/office/officeart/2005/8/layout/orgChart1"/>
    <dgm:cxn modelId="{ADAEA89D-5760-40D2-81A3-073D1130A906}" type="presParOf" srcId="{57E34203-D297-44B3-86C2-8C4D7F798C9E}" destId="{676B91AF-8F11-4E62-976C-206B10250EC6}" srcOrd="1" destOrd="0" presId="urn:microsoft.com/office/officeart/2005/8/layout/orgChart1"/>
    <dgm:cxn modelId="{A84DF3BF-6B67-45DA-8840-AB0CBD8024CD}" type="presParOf" srcId="{676B91AF-8F11-4E62-976C-206B10250EC6}" destId="{2F557BF9-F4B6-4630-AE46-DAA33CD22E02}" srcOrd="0" destOrd="0" presId="urn:microsoft.com/office/officeart/2005/8/layout/orgChart1"/>
    <dgm:cxn modelId="{15E7FDD3-C137-4AA6-9CA7-D50143C21DFA}" type="presParOf" srcId="{676B91AF-8F11-4E62-976C-206B10250EC6}" destId="{422E244D-1918-49E0-A587-6718CF9D47AA}" srcOrd="1" destOrd="0" presId="urn:microsoft.com/office/officeart/2005/8/layout/orgChart1"/>
    <dgm:cxn modelId="{301E2194-A698-436A-9378-C66D6DDBD0EA}" type="presParOf" srcId="{422E244D-1918-49E0-A587-6718CF9D47AA}" destId="{187FAA87-587E-486C-A907-46FB6E1F0B83}" srcOrd="0" destOrd="0" presId="urn:microsoft.com/office/officeart/2005/8/layout/orgChart1"/>
    <dgm:cxn modelId="{2058B470-2AB3-499C-B886-084844E54720}" type="presParOf" srcId="{187FAA87-587E-486C-A907-46FB6E1F0B83}" destId="{2C88B68F-946F-42A0-9A4B-A581D63BADDC}" srcOrd="0" destOrd="0" presId="urn:microsoft.com/office/officeart/2005/8/layout/orgChart1"/>
    <dgm:cxn modelId="{A294B070-A0F3-4825-9D09-4FD07177E596}" type="presParOf" srcId="{187FAA87-587E-486C-A907-46FB6E1F0B83}" destId="{EAF5E47E-C293-483A-8132-87756ACED2BD}" srcOrd="1" destOrd="0" presId="urn:microsoft.com/office/officeart/2005/8/layout/orgChart1"/>
    <dgm:cxn modelId="{83B36893-3AEF-4B55-A181-F399BDCE1EA0}" type="presParOf" srcId="{422E244D-1918-49E0-A587-6718CF9D47AA}" destId="{A293AFE7-018A-4E8C-BE3F-BA1C3EBF62AA}" srcOrd="1" destOrd="0" presId="urn:microsoft.com/office/officeart/2005/8/layout/orgChart1"/>
    <dgm:cxn modelId="{550A839E-FF17-49AC-B1C5-6AD57A06A667}" type="presParOf" srcId="{422E244D-1918-49E0-A587-6718CF9D47AA}" destId="{29F2352F-A11A-4BCA-A40D-DB499C584461}" srcOrd="2" destOrd="0" presId="urn:microsoft.com/office/officeart/2005/8/layout/orgChart1"/>
    <dgm:cxn modelId="{410CCF0A-3AAC-4698-888D-3995E77B72B1}" type="presParOf" srcId="{57E34203-D297-44B3-86C2-8C4D7F798C9E}" destId="{CEF87A78-8826-43BB-849E-5108C1B0C2C4}" srcOrd="2" destOrd="0" presId="urn:microsoft.com/office/officeart/2005/8/layout/orgChart1"/>
    <dgm:cxn modelId="{51443763-8028-41DA-818E-19F5F3C709F3}" type="presParOf" srcId="{907A4485-41CC-4927-A380-9D84EBAC39CC}" destId="{57B48930-095F-412D-B3C0-4F11D05057DA}" srcOrd="2" destOrd="0" presId="urn:microsoft.com/office/officeart/2005/8/layout/orgChart1"/>
    <dgm:cxn modelId="{D6FB3B7E-3EC4-46B4-88B1-D59353A58164}" type="presParOf" srcId="{907A4485-41CC-4927-A380-9D84EBAC39CC}" destId="{3C1B2E05-BE9F-4129-ABEF-885DD25F0392}" srcOrd="3" destOrd="0" presId="urn:microsoft.com/office/officeart/2005/8/layout/orgChart1"/>
    <dgm:cxn modelId="{76506E50-2F40-4F04-A8B7-218480E8CB3B}" type="presParOf" srcId="{3C1B2E05-BE9F-4129-ABEF-885DD25F0392}" destId="{8F3F6A75-ED8C-4973-AC02-C121AF12AB46}" srcOrd="0" destOrd="0" presId="urn:microsoft.com/office/officeart/2005/8/layout/orgChart1"/>
    <dgm:cxn modelId="{F0CEC3F3-98E0-45AC-B4A1-E974104628EC}" type="presParOf" srcId="{8F3F6A75-ED8C-4973-AC02-C121AF12AB46}" destId="{63CE0300-7C87-4E70-BB61-2AC55B45B14B}" srcOrd="0" destOrd="0" presId="urn:microsoft.com/office/officeart/2005/8/layout/orgChart1"/>
    <dgm:cxn modelId="{E75874F0-403B-49F6-BFF5-FB4250F1073A}" type="presParOf" srcId="{8F3F6A75-ED8C-4973-AC02-C121AF12AB46}" destId="{5897FC14-E918-4B08-82F5-969EE4F3A7DA}" srcOrd="1" destOrd="0" presId="urn:microsoft.com/office/officeart/2005/8/layout/orgChart1"/>
    <dgm:cxn modelId="{86CBA34C-A936-4396-A35C-ACA7B46EF596}" type="presParOf" srcId="{3C1B2E05-BE9F-4129-ABEF-885DD25F0392}" destId="{F6D3CB59-A042-4069-8CE3-0DA4D5AFE4AE}" srcOrd="1" destOrd="0" presId="urn:microsoft.com/office/officeart/2005/8/layout/orgChart1"/>
    <dgm:cxn modelId="{D7324DDF-CBEF-474B-AC56-0005BB9F2601}" type="presParOf" srcId="{F6D3CB59-A042-4069-8CE3-0DA4D5AFE4AE}" destId="{1D65D2CF-44E6-468A-9294-6EF1AF22E61C}" srcOrd="0" destOrd="0" presId="urn:microsoft.com/office/officeart/2005/8/layout/orgChart1"/>
    <dgm:cxn modelId="{B98AA6EC-44D9-4CE2-B3DD-43400980EA7F}" type="presParOf" srcId="{F6D3CB59-A042-4069-8CE3-0DA4D5AFE4AE}" destId="{5F89BEE7-7688-4D4B-A66E-1D04426E4F66}" srcOrd="1" destOrd="0" presId="urn:microsoft.com/office/officeart/2005/8/layout/orgChart1"/>
    <dgm:cxn modelId="{78609A38-8949-4031-89E1-8501CB396F78}" type="presParOf" srcId="{5F89BEE7-7688-4D4B-A66E-1D04426E4F66}" destId="{865BB41E-5D18-4056-9F35-41EC8798A7BD}" srcOrd="0" destOrd="0" presId="urn:microsoft.com/office/officeart/2005/8/layout/orgChart1"/>
    <dgm:cxn modelId="{317DA127-0112-4C02-B7C4-DC34CA24BCAB}" type="presParOf" srcId="{865BB41E-5D18-4056-9F35-41EC8798A7BD}" destId="{2E9332D6-E113-43C6-8CF3-1F0C6CA40673}" srcOrd="0" destOrd="0" presId="urn:microsoft.com/office/officeart/2005/8/layout/orgChart1"/>
    <dgm:cxn modelId="{D629540E-1EAB-41EF-875C-4DC883289AE6}" type="presParOf" srcId="{865BB41E-5D18-4056-9F35-41EC8798A7BD}" destId="{AD456320-BE5E-4D8C-A658-F34A292CE83F}" srcOrd="1" destOrd="0" presId="urn:microsoft.com/office/officeart/2005/8/layout/orgChart1"/>
    <dgm:cxn modelId="{A86AD971-CD6B-4714-9965-FFF5BDDB5322}" type="presParOf" srcId="{5F89BEE7-7688-4D4B-A66E-1D04426E4F66}" destId="{F47875F7-12F1-484B-9A2B-DF8ED47E2736}" srcOrd="1" destOrd="0" presId="urn:microsoft.com/office/officeart/2005/8/layout/orgChart1"/>
    <dgm:cxn modelId="{B9F90D6A-F6EC-48B0-9A94-4D18EF859940}" type="presParOf" srcId="{5F89BEE7-7688-4D4B-A66E-1D04426E4F66}" destId="{6CE4809D-F21D-4359-BAEF-9853C0343BFE}" srcOrd="2" destOrd="0" presId="urn:microsoft.com/office/officeart/2005/8/layout/orgChart1"/>
    <dgm:cxn modelId="{5295C710-0752-411C-851C-CE02283351FE}" type="presParOf" srcId="{3C1B2E05-BE9F-4129-ABEF-885DD25F0392}" destId="{0EAB21E1-905E-4A2A-AAC2-09C49DCACB2B}" srcOrd="2" destOrd="0" presId="urn:microsoft.com/office/officeart/2005/8/layout/orgChart1"/>
    <dgm:cxn modelId="{383AB001-5786-41F1-A66C-44CB18EE8E61}" type="presParOf" srcId="{6DD76E1F-AA0D-479A-BC7D-0EB36097C622}" destId="{32986411-4997-4E4C-B936-3A3A7C6F5F4D}" srcOrd="2" destOrd="0" presId="urn:microsoft.com/office/officeart/2005/8/layout/orgChart1"/>
    <dgm:cxn modelId="{2F1FAA48-9724-4D0D-923C-2F7DA8D18F82}" type="presParOf" srcId="{E8C0E697-D6D5-4F8A-BB4D-21CDBE1501A7}" destId="{40E2F7CD-DCF9-498F-A70B-57AD1EFCCD99}" srcOrd="2" destOrd="0" presId="urn:microsoft.com/office/officeart/2005/8/layout/orgChart1"/>
    <dgm:cxn modelId="{A81BD9E0-C31F-494C-9477-B12D9C9BD021}" type="presParOf" srcId="{5EBE8E55-784D-40C4-B9DA-253E1EC13A35}" destId="{83A9BBD4-F046-4463-8D27-91D77CFE4ED9}" srcOrd="2" destOrd="0" presId="urn:microsoft.com/office/officeart/2005/8/layout/orgChart1"/>
    <dgm:cxn modelId="{6EBCBE23-519A-4154-ADB5-4CFE97924DF1}" type="presParOf" srcId="{5EBE8E55-784D-40C4-B9DA-253E1EC13A35}" destId="{930A037C-D19B-40C5-B2EE-4825F1E252B0}" srcOrd="3" destOrd="0" presId="urn:microsoft.com/office/officeart/2005/8/layout/orgChart1"/>
    <dgm:cxn modelId="{F4683C91-BC76-46DA-96ED-3670548CC787}" type="presParOf" srcId="{930A037C-D19B-40C5-B2EE-4825F1E252B0}" destId="{53F62308-8273-45CE-9032-3CBB20DA4796}" srcOrd="0" destOrd="0" presId="urn:microsoft.com/office/officeart/2005/8/layout/orgChart1"/>
    <dgm:cxn modelId="{CED942EE-7CF3-4E3F-A287-9EBA130286C4}" type="presParOf" srcId="{53F62308-8273-45CE-9032-3CBB20DA4796}" destId="{9A105214-F2CB-4B0F-B7FD-7FC827FFDA69}" srcOrd="0" destOrd="0" presId="urn:microsoft.com/office/officeart/2005/8/layout/orgChart1"/>
    <dgm:cxn modelId="{A01570BF-4E77-4845-BC0F-70239E502E75}" type="presParOf" srcId="{53F62308-8273-45CE-9032-3CBB20DA4796}" destId="{68EEDEE8-C69B-46A4-ACE5-7FB57758B5C4}" srcOrd="1" destOrd="0" presId="urn:microsoft.com/office/officeart/2005/8/layout/orgChart1"/>
    <dgm:cxn modelId="{C516ABEE-B85D-46CA-8B05-A4AE2E8622F2}" type="presParOf" srcId="{930A037C-D19B-40C5-B2EE-4825F1E252B0}" destId="{13AC0039-E810-4BCC-89A8-8ABC6E5E4354}" srcOrd="1" destOrd="0" presId="urn:microsoft.com/office/officeart/2005/8/layout/orgChart1"/>
    <dgm:cxn modelId="{A08D61FB-4AF3-4AD5-A9E2-6D5D4F32E511}" type="presParOf" srcId="{930A037C-D19B-40C5-B2EE-4825F1E252B0}" destId="{2E68BCC6-271C-4BE1-8C02-AA96F8D8F2D7}" srcOrd="2" destOrd="0" presId="urn:microsoft.com/office/officeart/2005/8/layout/orgChart1"/>
    <dgm:cxn modelId="{9ADF2C9D-AE84-4011-A04F-E0EF1EB283B9}" type="presParOf" srcId="{B34D5EB8-23BE-4861-9861-CA5699D77749}" destId="{4E512F57-22FF-49FD-856C-A8F26AA026E0}" srcOrd="2" destOrd="0" presId="urn:microsoft.com/office/officeart/2005/8/layout/orgChart1"/>
    <dgm:cxn modelId="{4BA4D09E-A91B-4C6C-80FB-3827332F58EC}" type="presParOf" srcId="{B1F0CC8A-E3FC-4E6D-AD8A-D9CB481501D9}" destId="{F125EAEB-9C3A-4F2F-82AA-C7C9D3F8A78A}" srcOrd="2" destOrd="0" presId="urn:microsoft.com/office/officeart/2005/8/layout/orgChart1"/>
    <dgm:cxn modelId="{F4D4F7DD-AAC9-4AF9-9705-38D7BCA11809}" type="presParOf" srcId="{B1F0CC8A-E3FC-4E6D-AD8A-D9CB481501D9}" destId="{1ACF1826-18C4-4A81-B463-EAA0CC30167F}" srcOrd="3" destOrd="0" presId="urn:microsoft.com/office/officeart/2005/8/layout/orgChart1"/>
    <dgm:cxn modelId="{49D2D70E-AC26-4F5F-81BD-FE941979524B}" type="presParOf" srcId="{1ACF1826-18C4-4A81-B463-EAA0CC30167F}" destId="{5A992AEA-1D38-4F00-BA3D-A5C57FACF9EB}" srcOrd="0" destOrd="0" presId="urn:microsoft.com/office/officeart/2005/8/layout/orgChart1"/>
    <dgm:cxn modelId="{2067B447-60CE-40C1-BD3A-77B635D265CA}" type="presParOf" srcId="{5A992AEA-1D38-4F00-BA3D-A5C57FACF9EB}" destId="{EC07AC10-8051-4718-90BA-F7DDDD2014E4}" srcOrd="0" destOrd="0" presId="urn:microsoft.com/office/officeart/2005/8/layout/orgChart1"/>
    <dgm:cxn modelId="{B6532E63-A70E-4706-9D69-1596A24993FE}" type="presParOf" srcId="{5A992AEA-1D38-4F00-BA3D-A5C57FACF9EB}" destId="{384A4FE4-5232-475E-A1A7-21406B671A48}" srcOrd="1" destOrd="0" presId="urn:microsoft.com/office/officeart/2005/8/layout/orgChart1"/>
    <dgm:cxn modelId="{DD92729A-49FD-436F-BB1C-B09F02B2F401}" type="presParOf" srcId="{1ACF1826-18C4-4A81-B463-EAA0CC30167F}" destId="{4D807181-973C-419D-9B72-2C4EB95DC4BE}" srcOrd="1" destOrd="0" presId="urn:microsoft.com/office/officeart/2005/8/layout/orgChart1"/>
    <dgm:cxn modelId="{10C07C3D-457E-4340-945A-7432317A39A6}" type="presParOf" srcId="{1ACF1826-18C4-4A81-B463-EAA0CC30167F}" destId="{17E64086-F6A1-4FA4-AF79-8C2F6CE33D6D}" srcOrd="2" destOrd="0" presId="urn:microsoft.com/office/officeart/2005/8/layout/orgChart1"/>
    <dgm:cxn modelId="{B5368DCC-97B0-4CB1-A853-B2867A53455F}" type="presParOf" srcId="{893A7126-2F80-4ED4-8B07-1A5E811F73E4}" destId="{3A37E631-4C73-483C-A46B-68C96EC93994}" srcOrd="2" destOrd="0" presId="urn:microsoft.com/office/officeart/2005/8/layout/orgChart1"/>
    <dgm:cxn modelId="{5D60D3B3-4359-40DB-BD9C-53BAAAEA6E2D}" type="presParOf" srcId="{A5BADC42-E7F1-4C69-90B0-F0F9DCEADBE4}" destId="{23BF14B1-743A-47F8-92E2-5CB609365FE4}" srcOrd="2" destOrd="0" presId="urn:microsoft.com/office/officeart/2005/8/layout/orgChart1"/>
    <dgm:cxn modelId="{BA60EE19-92EA-4788-9BA9-7CEAFB7D97F2}" type="presParOf" srcId="{A5BADC42-E7F1-4C69-90B0-F0F9DCEADBE4}" destId="{5C04B9FE-F2E9-441C-B4B7-93A95DAD0377}" srcOrd="3" destOrd="0" presId="urn:microsoft.com/office/officeart/2005/8/layout/orgChart1"/>
    <dgm:cxn modelId="{0D6EE979-5CE4-447B-BF0B-0B44A51009F2}" type="presParOf" srcId="{5C04B9FE-F2E9-441C-B4B7-93A95DAD0377}" destId="{6FA3E086-5D0C-4C97-BEC7-E8C0932FD416}" srcOrd="0" destOrd="0" presId="urn:microsoft.com/office/officeart/2005/8/layout/orgChart1"/>
    <dgm:cxn modelId="{D5DBFA8C-1D05-47D2-BE79-8406A2E58494}" type="presParOf" srcId="{6FA3E086-5D0C-4C97-BEC7-E8C0932FD416}" destId="{8C99B9A6-AF76-4314-8DBF-A290FBA61997}" srcOrd="0" destOrd="0" presId="urn:microsoft.com/office/officeart/2005/8/layout/orgChart1"/>
    <dgm:cxn modelId="{88EDCAD2-9225-498C-ACCD-A15674B74E64}" type="presParOf" srcId="{6FA3E086-5D0C-4C97-BEC7-E8C0932FD416}" destId="{1332C69C-2FEF-4450-868B-A5457FA6D28B}" srcOrd="1" destOrd="0" presId="urn:microsoft.com/office/officeart/2005/8/layout/orgChart1"/>
    <dgm:cxn modelId="{CAF8EC3D-B3F1-4DA4-BA60-89C127126F67}" type="presParOf" srcId="{5C04B9FE-F2E9-441C-B4B7-93A95DAD0377}" destId="{C26A9040-88A4-41F3-A593-FE419403F35C}" srcOrd="1" destOrd="0" presId="urn:microsoft.com/office/officeart/2005/8/layout/orgChart1"/>
    <dgm:cxn modelId="{457E6DA6-057D-4979-B914-A07FA0AC77B5}" type="presParOf" srcId="{5C04B9FE-F2E9-441C-B4B7-93A95DAD0377}" destId="{DBF0F5E8-60DB-4723-9FB6-9BE1FDBA9394}" srcOrd="2" destOrd="0" presId="urn:microsoft.com/office/officeart/2005/8/layout/orgChart1"/>
    <dgm:cxn modelId="{20D27116-C195-4A07-A6C8-E0542ED030FE}" type="presParOf" srcId="{B92A349A-A118-4EC1-8F19-EBD551040A80}" destId="{E3342E49-129B-4C80-A7C1-6BCDF1D2523D}" srcOrd="2" destOrd="0" presId="urn:microsoft.com/office/officeart/2005/8/layout/orgChart1"/>
    <dgm:cxn modelId="{9C71805A-9E86-4643-9B5E-EC53303FE141}" type="presParOf" srcId="{A7B9C9DB-1AC0-4B30-BB1F-8DFBEC5D2576}" destId="{2557EEBB-09B1-41AD-9427-92E8177108E3}" srcOrd="2" destOrd="0" presId="urn:microsoft.com/office/officeart/2005/8/layout/orgChart1"/>
    <dgm:cxn modelId="{7A295579-3D23-4552-88E8-284357658E77}" type="presParOf" srcId="{A7B9C9DB-1AC0-4B30-BB1F-8DFBEC5D2576}" destId="{33D25E9C-93EC-4601-97CC-8A96E0562686}" srcOrd="3" destOrd="0" presId="urn:microsoft.com/office/officeart/2005/8/layout/orgChart1"/>
    <dgm:cxn modelId="{16448616-7C06-4487-89BE-69DEB3B19C5C}" type="presParOf" srcId="{33D25E9C-93EC-4601-97CC-8A96E0562686}" destId="{2C550762-71E8-41E3-BDA9-B58B0F5897C1}" srcOrd="0" destOrd="0" presId="urn:microsoft.com/office/officeart/2005/8/layout/orgChart1"/>
    <dgm:cxn modelId="{3FABFE75-E66B-4D9D-B6E2-A02088F35988}" type="presParOf" srcId="{2C550762-71E8-41E3-BDA9-B58B0F5897C1}" destId="{C7AB8E82-0D55-4B54-AE6F-A2F767774823}" srcOrd="0" destOrd="0" presId="urn:microsoft.com/office/officeart/2005/8/layout/orgChart1"/>
    <dgm:cxn modelId="{3171E9A8-9923-41C1-B0AD-D05AFB815237}" type="presParOf" srcId="{2C550762-71E8-41E3-BDA9-B58B0F5897C1}" destId="{6A29B454-5CEB-449C-A52F-E2F457CE89B8}" srcOrd="1" destOrd="0" presId="urn:microsoft.com/office/officeart/2005/8/layout/orgChart1"/>
    <dgm:cxn modelId="{D3912F49-4D47-4D0E-804B-F0915EFB252D}" type="presParOf" srcId="{33D25E9C-93EC-4601-97CC-8A96E0562686}" destId="{E8ABA056-1A43-48D3-850F-68D80D7D3446}" srcOrd="1" destOrd="0" presId="urn:microsoft.com/office/officeart/2005/8/layout/orgChart1"/>
    <dgm:cxn modelId="{6163F90C-D445-4771-9C2A-493AE7F5B59B}" type="presParOf" srcId="{E8ABA056-1A43-48D3-850F-68D80D7D3446}" destId="{348FE815-A720-4B71-B2B4-BFC3FA756674}" srcOrd="0" destOrd="0" presId="urn:microsoft.com/office/officeart/2005/8/layout/orgChart1"/>
    <dgm:cxn modelId="{08271EFE-0FAE-40AF-BB37-47FAAF7494F5}" type="presParOf" srcId="{E8ABA056-1A43-48D3-850F-68D80D7D3446}" destId="{09CDB450-6A61-4818-A831-4F08E33EC77D}" srcOrd="1" destOrd="0" presId="urn:microsoft.com/office/officeart/2005/8/layout/orgChart1"/>
    <dgm:cxn modelId="{6C868B2C-B810-4A83-BB6B-66EDE9C1FDBC}" type="presParOf" srcId="{09CDB450-6A61-4818-A831-4F08E33EC77D}" destId="{E0593256-3299-4162-994D-FDEA67953652}" srcOrd="0" destOrd="0" presId="urn:microsoft.com/office/officeart/2005/8/layout/orgChart1"/>
    <dgm:cxn modelId="{0808B4F0-E923-448D-910A-4DB2C8343968}" type="presParOf" srcId="{E0593256-3299-4162-994D-FDEA67953652}" destId="{27AF267C-3EAC-4224-AAA7-EF3BF09F62DC}" srcOrd="0" destOrd="0" presId="urn:microsoft.com/office/officeart/2005/8/layout/orgChart1"/>
    <dgm:cxn modelId="{93CECD19-2761-4FF8-97B2-6C738DDE53E6}" type="presParOf" srcId="{E0593256-3299-4162-994D-FDEA67953652}" destId="{DAD969D2-D573-4124-B3A9-89A1AA3F3869}" srcOrd="1" destOrd="0" presId="urn:microsoft.com/office/officeart/2005/8/layout/orgChart1"/>
    <dgm:cxn modelId="{9DDD3F60-12EF-47EF-B0B7-3377539C9AE5}" type="presParOf" srcId="{09CDB450-6A61-4818-A831-4F08E33EC77D}" destId="{8CF9CDD6-C0C1-43B5-8952-B123B8BAFE89}" srcOrd="1" destOrd="0" presId="urn:microsoft.com/office/officeart/2005/8/layout/orgChart1"/>
    <dgm:cxn modelId="{54C6269A-1BDB-4902-BDE0-77F8B125464F}" type="presParOf" srcId="{09CDB450-6A61-4818-A831-4F08E33EC77D}" destId="{F98AE275-DA7C-45B6-997A-C3A9F96FB27D}" srcOrd="2" destOrd="0" presId="urn:microsoft.com/office/officeart/2005/8/layout/orgChart1"/>
    <dgm:cxn modelId="{E71E798E-DFB2-40B6-A498-5CA7C2B4348D}" type="presParOf" srcId="{E8ABA056-1A43-48D3-850F-68D80D7D3446}" destId="{7EA25580-BB7E-4B01-9533-338BCC79A82A}" srcOrd="2" destOrd="0" presId="urn:microsoft.com/office/officeart/2005/8/layout/orgChart1"/>
    <dgm:cxn modelId="{AC994796-33A3-499A-ADEA-8D8EC4092B5F}" type="presParOf" srcId="{E8ABA056-1A43-48D3-850F-68D80D7D3446}" destId="{4D52E6EA-4FEA-4A61-9C73-1653D63D11F7}" srcOrd="3" destOrd="0" presId="urn:microsoft.com/office/officeart/2005/8/layout/orgChart1"/>
    <dgm:cxn modelId="{8ED11197-73B8-46A6-B04A-7F37E7718D6E}" type="presParOf" srcId="{4D52E6EA-4FEA-4A61-9C73-1653D63D11F7}" destId="{CF68756D-FE72-4FE7-8DC8-54AD708554BF}" srcOrd="0" destOrd="0" presId="urn:microsoft.com/office/officeart/2005/8/layout/orgChart1"/>
    <dgm:cxn modelId="{4CB4B6C4-81EE-4647-A161-2C6557B3828F}" type="presParOf" srcId="{CF68756D-FE72-4FE7-8DC8-54AD708554BF}" destId="{DA7AFD8E-452A-4805-B4B2-83F9BB0AF309}" srcOrd="0" destOrd="0" presId="urn:microsoft.com/office/officeart/2005/8/layout/orgChart1"/>
    <dgm:cxn modelId="{22C36C1E-9A13-40D5-A89F-E569179799B9}" type="presParOf" srcId="{CF68756D-FE72-4FE7-8DC8-54AD708554BF}" destId="{835E7D1B-45D2-46B9-B248-90B740F63DE7}" srcOrd="1" destOrd="0" presId="urn:microsoft.com/office/officeart/2005/8/layout/orgChart1"/>
    <dgm:cxn modelId="{2BFB33E8-9292-4BC5-9AE5-F04964205894}" type="presParOf" srcId="{4D52E6EA-4FEA-4A61-9C73-1653D63D11F7}" destId="{5494B38A-E842-4BAE-B78B-01E35348DB06}" srcOrd="1" destOrd="0" presId="urn:microsoft.com/office/officeart/2005/8/layout/orgChart1"/>
    <dgm:cxn modelId="{208ECCC8-050C-46C7-AD03-BECFA5A7CC8A}" type="presParOf" srcId="{5494B38A-E842-4BAE-B78B-01E35348DB06}" destId="{4BFD3B15-0F0E-474C-81C1-503E54CB6DD3}" srcOrd="0" destOrd="0" presId="urn:microsoft.com/office/officeart/2005/8/layout/orgChart1"/>
    <dgm:cxn modelId="{3B889F65-15B7-4059-8DBF-1CEE3E79BA38}" type="presParOf" srcId="{5494B38A-E842-4BAE-B78B-01E35348DB06}" destId="{2683D959-BAAC-495C-85A2-5E1D06DF7E9A}" srcOrd="1" destOrd="0" presId="urn:microsoft.com/office/officeart/2005/8/layout/orgChart1"/>
    <dgm:cxn modelId="{57D60FEB-BFDE-4828-B964-F01794723287}" type="presParOf" srcId="{2683D959-BAAC-495C-85A2-5E1D06DF7E9A}" destId="{F84BCDF9-FAC3-425F-B57C-82E5B50868D6}" srcOrd="0" destOrd="0" presId="urn:microsoft.com/office/officeart/2005/8/layout/orgChart1"/>
    <dgm:cxn modelId="{9AF11CB0-E4B7-4FFC-AAF6-BB791C41EA3C}" type="presParOf" srcId="{F84BCDF9-FAC3-425F-B57C-82E5B50868D6}" destId="{BEE80647-3CAB-4A6E-8616-BE18DD83DFD5}" srcOrd="0" destOrd="0" presId="urn:microsoft.com/office/officeart/2005/8/layout/orgChart1"/>
    <dgm:cxn modelId="{66581771-1C18-42AD-B375-B29DF9BCDB9F}" type="presParOf" srcId="{F84BCDF9-FAC3-425F-B57C-82E5B50868D6}" destId="{15C43D75-9356-4854-BB43-D619086F29BA}" srcOrd="1" destOrd="0" presId="urn:microsoft.com/office/officeart/2005/8/layout/orgChart1"/>
    <dgm:cxn modelId="{7D70D9D0-B744-4AE4-AE57-0F41DCFC96DC}" type="presParOf" srcId="{2683D959-BAAC-495C-85A2-5E1D06DF7E9A}" destId="{07439527-62CD-4CA3-8538-82ECB108A72D}" srcOrd="1" destOrd="0" presId="urn:microsoft.com/office/officeart/2005/8/layout/orgChart1"/>
    <dgm:cxn modelId="{2D566E8D-F7E1-400D-B31C-E72EA9E81B26}" type="presParOf" srcId="{2683D959-BAAC-495C-85A2-5E1D06DF7E9A}" destId="{CB8D3456-C3A4-4E42-8584-83B765A7E08A}" srcOrd="2" destOrd="0" presId="urn:microsoft.com/office/officeart/2005/8/layout/orgChart1"/>
    <dgm:cxn modelId="{2AC987E7-8E2B-4FD5-B501-D09ACDE490CA}" type="presParOf" srcId="{5494B38A-E842-4BAE-B78B-01E35348DB06}" destId="{4090E9DC-939C-4447-8677-C77806AB382E}" srcOrd="2" destOrd="0" presId="urn:microsoft.com/office/officeart/2005/8/layout/orgChart1"/>
    <dgm:cxn modelId="{0C63FBB4-4645-4174-B029-3F0BF6015FF3}" type="presParOf" srcId="{5494B38A-E842-4BAE-B78B-01E35348DB06}" destId="{DE4B07B2-F977-4852-B328-8B8D6E247AE1}" srcOrd="3" destOrd="0" presId="urn:microsoft.com/office/officeart/2005/8/layout/orgChart1"/>
    <dgm:cxn modelId="{2534B6FA-1EE8-4D46-A034-FE08EE0F115C}" type="presParOf" srcId="{DE4B07B2-F977-4852-B328-8B8D6E247AE1}" destId="{6CAA7CB6-C559-4E49-ACED-CCF0C54FF074}" srcOrd="0" destOrd="0" presId="urn:microsoft.com/office/officeart/2005/8/layout/orgChart1"/>
    <dgm:cxn modelId="{6954D8AC-2996-45F0-926C-E083DD3211F0}" type="presParOf" srcId="{6CAA7CB6-C559-4E49-ACED-CCF0C54FF074}" destId="{5D63C7DD-9121-47C5-90F4-B34F73AA7BA5}" srcOrd="0" destOrd="0" presId="urn:microsoft.com/office/officeart/2005/8/layout/orgChart1"/>
    <dgm:cxn modelId="{6FE3194A-1EEC-464A-A41B-17DE00897E8E}" type="presParOf" srcId="{6CAA7CB6-C559-4E49-ACED-CCF0C54FF074}" destId="{2E7A2407-2558-44ED-8158-67EC3E06083D}" srcOrd="1" destOrd="0" presId="urn:microsoft.com/office/officeart/2005/8/layout/orgChart1"/>
    <dgm:cxn modelId="{C9540482-9465-4B0F-ACC9-80C56AD58EB6}" type="presParOf" srcId="{DE4B07B2-F977-4852-B328-8B8D6E247AE1}" destId="{8B0FD106-433B-482A-9209-7244627E82F9}" srcOrd="1" destOrd="0" presId="urn:microsoft.com/office/officeart/2005/8/layout/orgChart1"/>
    <dgm:cxn modelId="{2A468DF2-C8AA-44BA-B0B0-BEF55A621DE3}" type="presParOf" srcId="{8B0FD106-433B-482A-9209-7244627E82F9}" destId="{7F9798C8-C527-4CDA-BFDA-03FB318CF16A}" srcOrd="0" destOrd="0" presId="urn:microsoft.com/office/officeart/2005/8/layout/orgChart1"/>
    <dgm:cxn modelId="{5844F061-C4F9-4AB5-9F55-145143D85D5D}" type="presParOf" srcId="{8B0FD106-433B-482A-9209-7244627E82F9}" destId="{3DCF24A4-4D80-42DE-B386-5A6C0BF95BEF}" srcOrd="1" destOrd="0" presId="urn:microsoft.com/office/officeart/2005/8/layout/orgChart1"/>
    <dgm:cxn modelId="{235A7D6C-46AE-448D-A6E7-9A205BFEB3C5}" type="presParOf" srcId="{3DCF24A4-4D80-42DE-B386-5A6C0BF95BEF}" destId="{416807AB-E85F-4A41-BC1B-7CCDB9E30AC7}" srcOrd="0" destOrd="0" presId="urn:microsoft.com/office/officeart/2005/8/layout/orgChart1"/>
    <dgm:cxn modelId="{C8272029-BCE1-4E7D-B1A0-44485FDB0864}" type="presParOf" srcId="{416807AB-E85F-4A41-BC1B-7CCDB9E30AC7}" destId="{9DD43F9C-671A-4C05-A4B4-9879B151F0DB}" srcOrd="0" destOrd="0" presId="urn:microsoft.com/office/officeart/2005/8/layout/orgChart1"/>
    <dgm:cxn modelId="{2DA8F24C-6BE4-49EF-AA8E-89B4EDB4A7F9}" type="presParOf" srcId="{416807AB-E85F-4A41-BC1B-7CCDB9E30AC7}" destId="{1473594C-6A62-4989-9065-8C658F7C9F8D}" srcOrd="1" destOrd="0" presId="urn:microsoft.com/office/officeart/2005/8/layout/orgChart1"/>
    <dgm:cxn modelId="{A9F0FC6E-A82C-443D-A070-E36CA994B39B}" type="presParOf" srcId="{3DCF24A4-4D80-42DE-B386-5A6C0BF95BEF}" destId="{70BC59C3-9784-4815-B5EC-F4D6EB0951DF}" srcOrd="1" destOrd="0" presId="urn:microsoft.com/office/officeart/2005/8/layout/orgChart1"/>
    <dgm:cxn modelId="{A4D8947C-6EFE-4969-BAEC-50957D67CBA4}" type="presParOf" srcId="{3DCF24A4-4D80-42DE-B386-5A6C0BF95BEF}" destId="{E9F588AA-05C0-4586-8DB4-02A43977EFD9}" srcOrd="2" destOrd="0" presId="urn:microsoft.com/office/officeart/2005/8/layout/orgChart1"/>
    <dgm:cxn modelId="{043FCEDE-AF5D-4C63-BCEC-93FF906262E1}" type="presParOf" srcId="{8B0FD106-433B-482A-9209-7244627E82F9}" destId="{7351D3C2-C229-415D-8644-4B739FC34D86}" srcOrd="2" destOrd="0" presId="urn:microsoft.com/office/officeart/2005/8/layout/orgChart1"/>
    <dgm:cxn modelId="{65458AD3-5552-42FA-91A6-9F739EDC8C4B}" type="presParOf" srcId="{8B0FD106-433B-482A-9209-7244627E82F9}" destId="{24AF6DCB-6A3A-4F68-986D-E6E23EFC9209}" srcOrd="3" destOrd="0" presId="urn:microsoft.com/office/officeart/2005/8/layout/orgChart1"/>
    <dgm:cxn modelId="{20CD1D31-03FD-4099-90A7-8D48504317A6}" type="presParOf" srcId="{24AF6DCB-6A3A-4F68-986D-E6E23EFC9209}" destId="{567F65E1-9480-4FF2-A7A1-5AA2B2B739DA}" srcOrd="0" destOrd="0" presId="urn:microsoft.com/office/officeart/2005/8/layout/orgChart1"/>
    <dgm:cxn modelId="{633B68DE-F7B5-4050-8CA0-7696DE7A0587}" type="presParOf" srcId="{567F65E1-9480-4FF2-A7A1-5AA2B2B739DA}" destId="{49281D38-A6CA-4CFE-9C34-342A678179C4}" srcOrd="0" destOrd="0" presId="urn:microsoft.com/office/officeart/2005/8/layout/orgChart1"/>
    <dgm:cxn modelId="{7FC00290-0658-4B1B-91B7-78B5CDC85738}" type="presParOf" srcId="{567F65E1-9480-4FF2-A7A1-5AA2B2B739DA}" destId="{86B10B4E-77D3-4CDE-89D9-567054ED6D88}" srcOrd="1" destOrd="0" presId="urn:microsoft.com/office/officeart/2005/8/layout/orgChart1"/>
    <dgm:cxn modelId="{53CB66D8-0CB1-461B-9281-AA8BDA662BBE}" type="presParOf" srcId="{24AF6DCB-6A3A-4F68-986D-E6E23EFC9209}" destId="{5D692650-D17C-47D8-89AE-16AD2CD78966}" srcOrd="1" destOrd="0" presId="urn:microsoft.com/office/officeart/2005/8/layout/orgChart1"/>
    <dgm:cxn modelId="{A7667695-7B4A-46EE-816D-B0EC4C3AA6FA}" type="presParOf" srcId="{5D692650-D17C-47D8-89AE-16AD2CD78966}" destId="{EC34832E-BCFB-43BE-A4BB-6E3C9EA3A37F}" srcOrd="0" destOrd="0" presId="urn:microsoft.com/office/officeart/2005/8/layout/orgChart1"/>
    <dgm:cxn modelId="{CA9ACB01-B194-4799-9C94-49CB7C53CC88}" type="presParOf" srcId="{5D692650-D17C-47D8-89AE-16AD2CD78966}" destId="{BABCDF99-E762-4A69-9F29-AC41EC28FCDE}" srcOrd="1" destOrd="0" presId="urn:microsoft.com/office/officeart/2005/8/layout/orgChart1"/>
    <dgm:cxn modelId="{82E556D4-38C5-4046-9D3A-3F2A88B028BC}" type="presParOf" srcId="{BABCDF99-E762-4A69-9F29-AC41EC28FCDE}" destId="{97A225EA-8642-4948-B31D-28D3F5E828DD}" srcOrd="0" destOrd="0" presId="urn:microsoft.com/office/officeart/2005/8/layout/orgChart1"/>
    <dgm:cxn modelId="{DB92E4B2-393E-4C87-AC09-7563E6E0BE2C}" type="presParOf" srcId="{97A225EA-8642-4948-B31D-28D3F5E828DD}" destId="{B64D3E9E-148F-4A67-B082-821A051E2B89}" srcOrd="0" destOrd="0" presId="urn:microsoft.com/office/officeart/2005/8/layout/orgChart1"/>
    <dgm:cxn modelId="{3D8165D4-5A74-4BD5-B0CE-199557D69FAE}" type="presParOf" srcId="{97A225EA-8642-4948-B31D-28D3F5E828DD}" destId="{976D141A-6381-4F30-A54B-8A2268D6377D}" srcOrd="1" destOrd="0" presId="urn:microsoft.com/office/officeart/2005/8/layout/orgChart1"/>
    <dgm:cxn modelId="{726683CA-F054-46C3-BA6A-21D80C4C9120}" type="presParOf" srcId="{BABCDF99-E762-4A69-9F29-AC41EC28FCDE}" destId="{5465A462-993D-4B5D-B039-7A15572352BB}" srcOrd="1" destOrd="0" presId="urn:microsoft.com/office/officeart/2005/8/layout/orgChart1"/>
    <dgm:cxn modelId="{11D5E1F6-0ABC-4C34-A29C-102EFBC2C679}" type="presParOf" srcId="{5465A462-993D-4B5D-B039-7A15572352BB}" destId="{BD75DE5B-70DD-40B2-BDE9-0C2F4196A287}" srcOrd="0" destOrd="0" presId="urn:microsoft.com/office/officeart/2005/8/layout/orgChart1"/>
    <dgm:cxn modelId="{C475C557-D83A-4615-B65C-7F43F6899D25}" type="presParOf" srcId="{5465A462-993D-4B5D-B039-7A15572352BB}" destId="{3BA97C48-C624-4DB2-A508-53E4B0B9C177}" srcOrd="1" destOrd="0" presId="urn:microsoft.com/office/officeart/2005/8/layout/orgChart1"/>
    <dgm:cxn modelId="{F79335CA-29AC-4892-82B8-C705BE2522E9}" type="presParOf" srcId="{3BA97C48-C624-4DB2-A508-53E4B0B9C177}" destId="{E2FF53F1-961B-41D2-B364-787966BEED0A}" srcOrd="0" destOrd="0" presId="urn:microsoft.com/office/officeart/2005/8/layout/orgChart1"/>
    <dgm:cxn modelId="{08E6F7AB-A13D-4F85-856C-0BE2EE5B22DF}" type="presParOf" srcId="{E2FF53F1-961B-41D2-B364-787966BEED0A}" destId="{A05BA9BD-F621-4816-982F-64ED7651109B}" srcOrd="0" destOrd="0" presId="urn:microsoft.com/office/officeart/2005/8/layout/orgChart1"/>
    <dgm:cxn modelId="{FC12F12B-F443-4F43-9359-17E1DEBCB937}" type="presParOf" srcId="{E2FF53F1-961B-41D2-B364-787966BEED0A}" destId="{8002C34F-E98C-4633-B680-8996E2047373}" srcOrd="1" destOrd="0" presId="urn:microsoft.com/office/officeart/2005/8/layout/orgChart1"/>
    <dgm:cxn modelId="{D259871D-6107-4C78-BFEA-A14C351AE46C}" type="presParOf" srcId="{3BA97C48-C624-4DB2-A508-53E4B0B9C177}" destId="{8E4B66B2-7381-4ACE-BE41-4079BCA5472C}" srcOrd="1" destOrd="0" presId="urn:microsoft.com/office/officeart/2005/8/layout/orgChart1"/>
    <dgm:cxn modelId="{38E03163-A858-429D-A447-89161A6A78AF}" type="presParOf" srcId="{3BA97C48-C624-4DB2-A508-53E4B0B9C177}" destId="{2A53F9CB-ED0B-4990-B981-6C5C08C9810D}" srcOrd="2" destOrd="0" presId="urn:microsoft.com/office/officeart/2005/8/layout/orgChart1"/>
    <dgm:cxn modelId="{29E54F34-1455-48BA-A046-FB0E4218FD48}" type="presParOf" srcId="{BABCDF99-E762-4A69-9F29-AC41EC28FCDE}" destId="{E8AE8067-D577-45BF-BE3C-7B28A014BE99}" srcOrd="2" destOrd="0" presId="urn:microsoft.com/office/officeart/2005/8/layout/orgChart1"/>
    <dgm:cxn modelId="{9F8804F8-28F2-41DA-B2FA-6B819C28466C}" type="presParOf" srcId="{5D692650-D17C-47D8-89AE-16AD2CD78966}" destId="{4DFE1DE9-A7CF-4D47-9316-E647893E1DD6}" srcOrd="2" destOrd="0" presId="urn:microsoft.com/office/officeart/2005/8/layout/orgChart1"/>
    <dgm:cxn modelId="{F6782950-8152-4BD6-8732-457283AEE97B}" type="presParOf" srcId="{5D692650-D17C-47D8-89AE-16AD2CD78966}" destId="{65BE5777-0286-4E5C-B873-3C2227E65D3A}" srcOrd="3" destOrd="0" presId="urn:microsoft.com/office/officeart/2005/8/layout/orgChart1"/>
    <dgm:cxn modelId="{C9D90F51-680A-4D0C-9244-FE8D2C27605B}" type="presParOf" srcId="{65BE5777-0286-4E5C-B873-3C2227E65D3A}" destId="{19D4A90E-433D-499F-9422-2869CEAB649C}" srcOrd="0" destOrd="0" presId="urn:microsoft.com/office/officeart/2005/8/layout/orgChart1"/>
    <dgm:cxn modelId="{C9204D91-0A37-4EFF-8BCC-602065280041}" type="presParOf" srcId="{19D4A90E-433D-499F-9422-2869CEAB649C}" destId="{687BB2B5-719B-461B-8CEC-55A018DCF30F}" srcOrd="0" destOrd="0" presId="urn:microsoft.com/office/officeart/2005/8/layout/orgChart1"/>
    <dgm:cxn modelId="{A0F7DA51-3553-41AB-9B99-EC16BB3D8F66}" type="presParOf" srcId="{19D4A90E-433D-499F-9422-2869CEAB649C}" destId="{64976AD7-687C-4A99-8987-3EFF28FF628D}" srcOrd="1" destOrd="0" presId="urn:microsoft.com/office/officeart/2005/8/layout/orgChart1"/>
    <dgm:cxn modelId="{5CC35FCF-C116-451E-AE03-3A0C6A641143}" type="presParOf" srcId="{65BE5777-0286-4E5C-B873-3C2227E65D3A}" destId="{1C05E8C9-181D-4FDC-B9FA-0E4CE45AC4E1}" srcOrd="1" destOrd="0" presId="urn:microsoft.com/office/officeart/2005/8/layout/orgChart1"/>
    <dgm:cxn modelId="{B064670B-19A5-44A4-A092-92ED75E9D2E4}" type="presParOf" srcId="{1C05E8C9-181D-4FDC-B9FA-0E4CE45AC4E1}" destId="{83CDE0B3-2CB1-4758-BC53-24AB5109908D}" srcOrd="0" destOrd="0" presId="urn:microsoft.com/office/officeart/2005/8/layout/orgChart1"/>
    <dgm:cxn modelId="{1757A0BC-9E18-485F-9665-B79035D91D91}" type="presParOf" srcId="{1C05E8C9-181D-4FDC-B9FA-0E4CE45AC4E1}" destId="{442E48FB-3890-4ADC-98CC-7A4ACEEA3C08}" srcOrd="1" destOrd="0" presId="urn:microsoft.com/office/officeart/2005/8/layout/orgChart1"/>
    <dgm:cxn modelId="{07889E43-F2F6-485C-BA8D-6756F6098C72}" type="presParOf" srcId="{442E48FB-3890-4ADC-98CC-7A4ACEEA3C08}" destId="{A36B20C8-BA52-4789-831C-2F69260B61FA}" srcOrd="0" destOrd="0" presId="urn:microsoft.com/office/officeart/2005/8/layout/orgChart1"/>
    <dgm:cxn modelId="{96E66D13-BE8A-41FB-8CEB-222D558F0DBC}" type="presParOf" srcId="{A36B20C8-BA52-4789-831C-2F69260B61FA}" destId="{54791EEF-C124-4A0F-A84A-47E56F6AA6EE}" srcOrd="0" destOrd="0" presId="urn:microsoft.com/office/officeart/2005/8/layout/orgChart1"/>
    <dgm:cxn modelId="{6ACA5C2F-64F4-4B9A-8C9A-A65B9A6E8A6D}" type="presParOf" srcId="{A36B20C8-BA52-4789-831C-2F69260B61FA}" destId="{F43827A6-90F8-4822-A8F4-80C15092F8CF}" srcOrd="1" destOrd="0" presId="urn:microsoft.com/office/officeart/2005/8/layout/orgChart1"/>
    <dgm:cxn modelId="{8BEC4809-3E38-46BE-94A5-14AD4DA9CCEF}" type="presParOf" srcId="{442E48FB-3890-4ADC-98CC-7A4ACEEA3C08}" destId="{A5A3C99B-C8CE-4A17-BFCB-168AFEC41A30}" srcOrd="1" destOrd="0" presId="urn:microsoft.com/office/officeart/2005/8/layout/orgChart1"/>
    <dgm:cxn modelId="{4B3A3665-0FE6-4256-A6F3-3B2D2766D1C7}" type="presParOf" srcId="{442E48FB-3890-4ADC-98CC-7A4ACEEA3C08}" destId="{ADF95B73-977A-44B2-8428-589BE18BB56B}" srcOrd="2" destOrd="0" presId="urn:microsoft.com/office/officeart/2005/8/layout/orgChart1"/>
    <dgm:cxn modelId="{DB019DD0-1598-4908-92DD-881C331100AD}" type="presParOf" srcId="{65BE5777-0286-4E5C-B873-3C2227E65D3A}" destId="{EAC62D0D-2799-4E96-87BF-2D848B8706E5}" srcOrd="2" destOrd="0" presId="urn:microsoft.com/office/officeart/2005/8/layout/orgChart1"/>
    <dgm:cxn modelId="{5EF76450-2A7B-4295-88B5-7060B58FC0E6}" type="presParOf" srcId="{24AF6DCB-6A3A-4F68-986D-E6E23EFC9209}" destId="{45E0C02F-1E8F-418A-A63A-73152F6CB981}" srcOrd="2" destOrd="0" presId="urn:microsoft.com/office/officeart/2005/8/layout/orgChart1"/>
    <dgm:cxn modelId="{C4A385B6-D06E-4C1E-8283-B91054A5EF77}" type="presParOf" srcId="{DE4B07B2-F977-4852-B328-8B8D6E247AE1}" destId="{FE50886F-9E29-471B-BA6A-8F0027BD5EA3}" srcOrd="2" destOrd="0" presId="urn:microsoft.com/office/officeart/2005/8/layout/orgChart1"/>
    <dgm:cxn modelId="{CBC8AF33-31CF-416B-8E8F-D3028E9F69F5}" type="presParOf" srcId="{4D52E6EA-4FEA-4A61-9C73-1653D63D11F7}" destId="{6842661A-25BE-4709-8CBB-983B007E06F2}" srcOrd="2" destOrd="0" presId="urn:microsoft.com/office/officeart/2005/8/layout/orgChart1"/>
    <dgm:cxn modelId="{1FE19868-5BDB-412B-A3DF-CB32309B7C73}" type="presParOf" srcId="{33D25E9C-93EC-4601-97CC-8A96E0562686}" destId="{678993AB-723A-4628-B501-D755B3734AFA}" srcOrd="2" destOrd="0" presId="urn:microsoft.com/office/officeart/2005/8/layout/orgChart1"/>
    <dgm:cxn modelId="{91BC2FBF-EA99-4066-B4F0-D3BB47631C46}" type="presParOf" srcId="{501E357D-B383-47DA-8232-AF6B53C670E2}" destId="{16C2A7E3-622B-4CE1-9DDE-A65DC3B66B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DE0B3-2CB1-4758-BC53-24AB5109908D}">
      <dsp:nvSpPr>
        <dsp:cNvPr id="0" name=""/>
        <dsp:cNvSpPr/>
      </dsp:nvSpPr>
      <dsp:spPr>
        <a:xfrm>
          <a:off x="7896392" y="3221167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1DE9-A7CF-4D47-9316-E647893E1DD6}">
      <dsp:nvSpPr>
        <dsp:cNvPr id="0" name=""/>
        <dsp:cNvSpPr/>
      </dsp:nvSpPr>
      <dsp:spPr>
        <a:xfrm>
          <a:off x="7733405" y="2656677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5DE5B-70DD-40B2-BDE9-0C2F4196A287}">
      <dsp:nvSpPr>
        <dsp:cNvPr id="0" name=""/>
        <dsp:cNvSpPr/>
      </dsp:nvSpPr>
      <dsp:spPr>
        <a:xfrm>
          <a:off x="6934374" y="3221167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4832E-BCFB-43BE-A4BB-6E3C9EA3A37F}">
      <dsp:nvSpPr>
        <dsp:cNvPr id="0" name=""/>
        <dsp:cNvSpPr/>
      </dsp:nvSpPr>
      <dsp:spPr>
        <a:xfrm>
          <a:off x="7252397" y="2656677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1D3C2-C229-415D-8644-4B739FC34D86}">
      <dsp:nvSpPr>
        <dsp:cNvPr id="0" name=""/>
        <dsp:cNvSpPr/>
      </dsp:nvSpPr>
      <dsp:spPr>
        <a:xfrm>
          <a:off x="7252397" y="209218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798C8-C527-4CDA-BFDA-03FB318CF16A}">
      <dsp:nvSpPr>
        <dsp:cNvPr id="0" name=""/>
        <dsp:cNvSpPr/>
      </dsp:nvSpPr>
      <dsp:spPr>
        <a:xfrm>
          <a:off x="6771388" y="209218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0E9DC-939C-4447-8677-C77806AB382E}">
      <dsp:nvSpPr>
        <dsp:cNvPr id="0" name=""/>
        <dsp:cNvSpPr/>
      </dsp:nvSpPr>
      <dsp:spPr>
        <a:xfrm>
          <a:off x="6771388" y="152769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3B15-0F0E-474C-81C1-503E54CB6DD3}">
      <dsp:nvSpPr>
        <dsp:cNvPr id="0" name=""/>
        <dsp:cNvSpPr/>
      </dsp:nvSpPr>
      <dsp:spPr>
        <a:xfrm>
          <a:off x="6290379" y="152769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5580-BB7E-4B01-9533-338BCC79A82A}">
      <dsp:nvSpPr>
        <dsp:cNvPr id="0" name=""/>
        <dsp:cNvSpPr/>
      </dsp:nvSpPr>
      <dsp:spPr>
        <a:xfrm>
          <a:off x="6290379" y="96320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E815-A720-4B71-B2B4-BFC3FA756674}">
      <dsp:nvSpPr>
        <dsp:cNvPr id="0" name=""/>
        <dsp:cNvSpPr/>
      </dsp:nvSpPr>
      <dsp:spPr>
        <a:xfrm>
          <a:off x="5809370" y="96320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7EEBB-09B1-41AD-9427-92E8177108E3}">
      <dsp:nvSpPr>
        <dsp:cNvPr id="0" name=""/>
        <dsp:cNvSpPr/>
      </dsp:nvSpPr>
      <dsp:spPr>
        <a:xfrm>
          <a:off x="5328361" y="398718"/>
          <a:ext cx="962017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962017" y="83480"/>
              </a:lnTo>
              <a:lnTo>
                <a:pt x="962017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F14B1-743A-47F8-92E2-5CB609365FE4}">
      <dsp:nvSpPr>
        <dsp:cNvPr id="0" name=""/>
        <dsp:cNvSpPr/>
      </dsp:nvSpPr>
      <dsp:spPr>
        <a:xfrm>
          <a:off x="4366343" y="96320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5EAEB-9C3A-4F2F-82AA-C7C9D3F8A78A}">
      <dsp:nvSpPr>
        <dsp:cNvPr id="0" name=""/>
        <dsp:cNvSpPr/>
      </dsp:nvSpPr>
      <dsp:spPr>
        <a:xfrm>
          <a:off x="3885334" y="152769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9BBD4-F046-4463-8D27-91D77CFE4ED9}">
      <dsp:nvSpPr>
        <dsp:cNvPr id="0" name=""/>
        <dsp:cNvSpPr/>
      </dsp:nvSpPr>
      <dsp:spPr>
        <a:xfrm>
          <a:off x="3404325" y="209218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D2CF-44E6-468A-9294-6EF1AF22E61C}">
      <dsp:nvSpPr>
        <dsp:cNvPr id="0" name=""/>
        <dsp:cNvSpPr/>
      </dsp:nvSpPr>
      <dsp:spPr>
        <a:xfrm>
          <a:off x="3907198" y="3785657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48930-095F-412D-B3C0-4F11D05057DA}">
      <dsp:nvSpPr>
        <dsp:cNvPr id="0" name=""/>
        <dsp:cNvSpPr/>
      </dsp:nvSpPr>
      <dsp:spPr>
        <a:xfrm>
          <a:off x="3744211" y="3221167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57BF9-F4B6-4630-AE46-DAA33CD22E02}">
      <dsp:nvSpPr>
        <dsp:cNvPr id="0" name=""/>
        <dsp:cNvSpPr/>
      </dsp:nvSpPr>
      <dsp:spPr>
        <a:xfrm>
          <a:off x="2945180" y="3785657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2E68E-2535-4117-B8EB-3F3E7AFEB219}">
      <dsp:nvSpPr>
        <dsp:cNvPr id="0" name=""/>
        <dsp:cNvSpPr/>
      </dsp:nvSpPr>
      <dsp:spPr>
        <a:xfrm>
          <a:off x="3263202" y="3221167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7C9D-B28E-4CEA-AEEA-9CEFFA2C2429}">
      <dsp:nvSpPr>
        <dsp:cNvPr id="0" name=""/>
        <dsp:cNvSpPr/>
      </dsp:nvSpPr>
      <dsp:spPr>
        <a:xfrm>
          <a:off x="2923316" y="2656677"/>
          <a:ext cx="820895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820895" y="83480"/>
              </a:lnTo>
              <a:lnTo>
                <a:pt x="820895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84BD0-2CF3-480D-9B5F-C628CE25DEF6}">
      <dsp:nvSpPr>
        <dsp:cNvPr id="0" name=""/>
        <dsp:cNvSpPr/>
      </dsp:nvSpPr>
      <dsp:spPr>
        <a:xfrm>
          <a:off x="1784398" y="3221167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7EC2F-50E0-4FB8-A99C-7C7F1F752DF2}">
      <dsp:nvSpPr>
        <dsp:cNvPr id="0" name=""/>
        <dsp:cNvSpPr/>
      </dsp:nvSpPr>
      <dsp:spPr>
        <a:xfrm>
          <a:off x="2102421" y="2656677"/>
          <a:ext cx="820895" cy="166961"/>
        </a:xfrm>
        <a:custGeom>
          <a:avLst/>
          <a:gdLst/>
          <a:ahLst/>
          <a:cxnLst/>
          <a:rect l="0" t="0" r="0" b="0"/>
          <a:pathLst>
            <a:path>
              <a:moveTo>
                <a:pt x="820895" y="0"/>
              </a:moveTo>
              <a:lnTo>
                <a:pt x="820895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326C1-F448-4E85-8FE6-8ED8DB121B17}">
      <dsp:nvSpPr>
        <dsp:cNvPr id="0" name=""/>
        <dsp:cNvSpPr/>
      </dsp:nvSpPr>
      <dsp:spPr>
        <a:xfrm>
          <a:off x="2923316" y="209218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7C4C6-F6A8-44C7-9775-94ADE16B094E}">
      <dsp:nvSpPr>
        <dsp:cNvPr id="0" name=""/>
        <dsp:cNvSpPr/>
      </dsp:nvSpPr>
      <dsp:spPr>
        <a:xfrm>
          <a:off x="3404325" y="152769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B6056-F534-4383-9B1D-6BE143637225}">
      <dsp:nvSpPr>
        <dsp:cNvPr id="0" name=""/>
        <dsp:cNvSpPr/>
      </dsp:nvSpPr>
      <dsp:spPr>
        <a:xfrm>
          <a:off x="3885334" y="96320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9036B-3870-4D8C-9EC8-F285777001C1}">
      <dsp:nvSpPr>
        <dsp:cNvPr id="0" name=""/>
        <dsp:cNvSpPr/>
      </dsp:nvSpPr>
      <dsp:spPr>
        <a:xfrm>
          <a:off x="4366343" y="398718"/>
          <a:ext cx="962017" cy="166961"/>
        </a:xfrm>
        <a:custGeom>
          <a:avLst/>
          <a:gdLst/>
          <a:ahLst/>
          <a:cxnLst/>
          <a:rect l="0" t="0" r="0" b="0"/>
          <a:pathLst>
            <a:path>
              <a:moveTo>
                <a:pt x="962017" y="0"/>
              </a:moveTo>
              <a:lnTo>
                <a:pt x="962017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B77C4-8D61-4453-9AD6-C38123809907}">
      <dsp:nvSpPr>
        <dsp:cNvPr id="0" name=""/>
        <dsp:cNvSpPr/>
      </dsp:nvSpPr>
      <dsp:spPr>
        <a:xfrm>
          <a:off x="4930833" y="119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Intro</a:t>
          </a:r>
        </a:p>
      </dsp:txBody>
      <dsp:txXfrm>
        <a:off x="4930833" y="1190"/>
        <a:ext cx="795056" cy="397528"/>
      </dsp:txXfrm>
    </dsp:sp>
    <dsp:sp modelId="{65D10171-B9CF-44D9-8B77-E50C29C6364D}">
      <dsp:nvSpPr>
        <dsp:cNvPr id="0" name=""/>
        <dsp:cNvSpPr/>
      </dsp:nvSpPr>
      <dsp:spPr>
        <a:xfrm>
          <a:off x="3968815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Decode Message</a:t>
          </a:r>
        </a:p>
      </dsp:txBody>
      <dsp:txXfrm>
        <a:off x="3968815" y="565680"/>
        <a:ext cx="795056" cy="397528"/>
      </dsp:txXfrm>
    </dsp:sp>
    <dsp:sp modelId="{F3002575-3D58-41C0-9369-E3FA70AAF9E6}">
      <dsp:nvSpPr>
        <dsp:cNvPr id="0" name=""/>
        <dsp:cNvSpPr/>
      </dsp:nvSpPr>
      <dsp:spPr>
        <a:xfrm>
          <a:off x="3487806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Dodge bad guys</a:t>
          </a:r>
        </a:p>
      </dsp:txBody>
      <dsp:txXfrm>
        <a:off x="3487806" y="1130170"/>
        <a:ext cx="795056" cy="397528"/>
      </dsp:txXfrm>
    </dsp:sp>
    <dsp:sp modelId="{A36232B8-10E1-4A3D-9666-2982B798C011}">
      <dsp:nvSpPr>
        <dsp:cNvPr id="0" name=""/>
        <dsp:cNvSpPr/>
      </dsp:nvSpPr>
      <dsp:spPr>
        <a:xfrm>
          <a:off x="3006797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Deliver Secret Message</a:t>
          </a:r>
        </a:p>
      </dsp:txBody>
      <dsp:txXfrm>
        <a:off x="3006797" y="1694660"/>
        <a:ext cx="795056" cy="397528"/>
      </dsp:txXfrm>
    </dsp:sp>
    <dsp:sp modelId="{BEF665FF-801E-4493-8905-55B85A241962}">
      <dsp:nvSpPr>
        <dsp:cNvPr id="0" name=""/>
        <dsp:cNvSpPr/>
      </dsp:nvSpPr>
      <dsp:spPr>
        <a:xfrm>
          <a:off x="2525788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 more intel</a:t>
          </a:r>
        </a:p>
      </dsp:txBody>
      <dsp:txXfrm>
        <a:off x="2525788" y="2259149"/>
        <a:ext cx="795056" cy="397528"/>
      </dsp:txXfrm>
    </dsp:sp>
    <dsp:sp modelId="{049A8A76-87F5-48BF-870F-6E8598636C0F}">
      <dsp:nvSpPr>
        <dsp:cNvPr id="0" name=""/>
        <dsp:cNvSpPr/>
      </dsp:nvSpPr>
      <dsp:spPr>
        <a:xfrm>
          <a:off x="1704892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Find Device</a:t>
          </a:r>
        </a:p>
      </dsp:txBody>
      <dsp:txXfrm>
        <a:off x="1704892" y="2823639"/>
        <a:ext cx="795056" cy="397528"/>
      </dsp:txXfrm>
    </dsp:sp>
    <dsp:sp modelId="{A2A06EFB-E476-4348-A7A8-905E83C88085}">
      <dsp:nvSpPr>
        <dsp:cNvPr id="0" name=""/>
        <dsp:cNvSpPr/>
      </dsp:nvSpPr>
      <dsp:spPr>
        <a:xfrm>
          <a:off x="1903656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Stop bad Guys</a:t>
          </a:r>
        </a:p>
      </dsp:txBody>
      <dsp:txXfrm>
        <a:off x="1903656" y="3388129"/>
        <a:ext cx="795056" cy="397528"/>
      </dsp:txXfrm>
    </dsp:sp>
    <dsp:sp modelId="{A62A8A37-A90F-47A8-B6BF-2C7D9C58B2BD}">
      <dsp:nvSpPr>
        <dsp:cNvPr id="0" name=""/>
        <dsp:cNvSpPr/>
      </dsp:nvSpPr>
      <dsp:spPr>
        <a:xfrm>
          <a:off x="3346683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Search rooms</a:t>
          </a:r>
        </a:p>
      </dsp:txBody>
      <dsp:txXfrm>
        <a:off x="3346683" y="2823639"/>
        <a:ext cx="795056" cy="397528"/>
      </dsp:txXfrm>
    </dsp:sp>
    <dsp:sp modelId="{A0C99EB6-6C7D-48FF-B479-535DD9458A28}">
      <dsp:nvSpPr>
        <dsp:cNvPr id="0" name=""/>
        <dsp:cNvSpPr/>
      </dsp:nvSpPr>
      <dsp:spPr>
        <a:xfrm>
          <a:off x="2865674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Save everyone</a:t>
          </a:r>
        </a:p>
      </dsp:txBody>
      <dsp:txXfrm>
        <a:off x="2865674" y="3388129"/>
        <a:ext cx="795056" cy="397528"/>
      </dsp:txXfrm>
    </dsp:sp>
    <dsp:sp modelId="{2C88B68F-946F-42A0-9A4B-A581D63BADDC}">
      <dsp:nvSpPr>
        <dsp:cNvPr id="0" name=""/>
        <dsp:cNvSpPr/>
      </dsp:nvSpPr>
      <dsp:spPr>
        <a:xfrm>
          <a:off x="3064438" y="395261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</a:t>
          </a:r>
        </a:p>
      </dsp:txBody>
      <dsp:txXfrm>
        <a:off x="3064438" y="3952619"/>
        <a:ext cx="795056" cy="397528"/>
      </dsp:txXfrm>
    </dsp:sp>
    <dsp:sp modelId="{63CE0300-7C87-4E70-BB61-2AC55B45B14B}">
      <dsp:nvSpPr>
        <dsp:cNvPr id="0" name=""/>
        <dsp:cNvSpPr/>
      </dsp:nvSpPr>
      <dsp:spPr>
        <a:xfrm>
          <a:off x="3827692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Don’t</a:t>
          </a:r>
        </a:p>
      </dsp:txBody>
      <dsp:txXfrm>
        <a:off x="3827692" y="3388129"/>
        <a:ext cx="795056" cy="397528"/>
      </dsp:txXfrm>
    </dsp:sp>
    <dsp:sp modelId="{2E9332D6-E113-43C6-8CF3-1F0C6CA40673}">
      <dsp:nvSpPr>
        <dsp:cNvPr id="0" name=""/>
        <dsp:cNvSpPr/>
      </dsp:nvSpPr>
      <dsp:spPr>
        <a:xfrm>
          <a:off x="4026456" y="395261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lose</a:t>
          </a:r>
        </a:p>
      </dsp:txBody>
      <dsp:txXfrm>
        <a:off x="4026456" y="3952619"/>
        <a:ext cx="795056" cy="397528"/>
      </dsp:txXfrm>
    </dsp:sp>
    <dsp:sp modelId="{9A105214-F2CB-4B0F-B7FD-7FC827FFDA69}">
      <dsp:nvSpPr>
        <dsp:cNvPr id="0" name=""/>
        <dsp:cNvSpPr/>
      </dsp:nvSpPr>
      <dsp:spPr>
        <a:xfrm>
          <a:off x="3487806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Lose intel</a:t>
          </a:r>
        </a:p>
      </dsp:txBody>
      <dsp:txXfrm>
        <a:off x="3487806" y="2259149"/>
        <a:ext cx="795056" cy="397528"/>
      </dsp:txXfrm>
    </dsp:sp>
    <dsp:sp modelId="{EC07AC10-8051-4718-90BA-F7DDDD2014E4}">
      <dsp:nvSpPr>
        <dsp:cNvPr id="0" name=""/>
        <dsp:cNvSpPr/>
      </dsp:nvSpPr>
      <dsp:spPr>
        <a:xfrm>
          <a:off x="3968815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Die</a:t>
          </a:r>
        </a:p>
      </dsp:txBody>
      <dsp:txXfrm>
        <a:off x="3968815" y="1694660"/>
        <a:ext cx="795056" cy="397528"/>
      </dsp:txXfrm>
    </dsp:sp>
    <dsp:sp modelId="{8C99B9A6-AF76-4314-8DBF-A290FBA61997}">
      <dsp:nvSpPr>
        <dsp:cNvPr id="0" name=""/>
        <dsp:cNvSpPr/>
      </dsp:nvSpPr>
      <dsp:spPr>
        <a:xfrm>
          <a:off x="4449824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Lose intel</a:t>
          </a:r>
        </a:p>
      </dsp:txBody>
      <dsp:txXfrm>
        <a:off x="4449824" y="1130170"/>
        <a:ext cx="795056" cy="397528"/>
      </dsp:txXfrm>
    </dsp:sp>
    <dsp:sp modelId="{C7AB8E82-0D55-4B54-AE6F-A2F767774823}">
      <dsp:nvSpPr>
        <dsp:cNvPr id="0" name=""/>
        <dsp:cNvSpPr/>
      </dsp:nvSpPr>
      <dsp:spPr>
        <a:xfrm>
          <a:off x="5892851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Look for fellow operative</a:t>
          </a:r>
        </a:p>
      </dsp:txBody>
      <dsp:txXfrm>
        <a:off x="5892851" y="565680"/>
        <a:ext cx="795056" cy="397528"/>
      </dsp:txXfrm>
    </dsp:sp>
    <dsp:sp modelId="{27AF267C-3EAC-4224-AAA7-EF3BF09F62DC}">
      <dsp:nvSpPr>
        <dsp:cNvPr id="0" name=""/>
        <dsp:cNvSpPr/>
      </dsp:nvSpPr>
      <dsp:spPr>
        <a:xfrm>
          <a:off x="5411842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Good*</a:t>
          </a:r>
        </a:p>
      </dsp:txBody>
      <dsp:txXfrm>
        <a:off x="5411842" y="1130170"/>
        <a:ext cx="795056" cy="397528"/>
      </dsp:txXfrm>
    </dsp:sp>
    <dsp:sp modelId="{DA7AFD8E-452A-4805-B4B2-83F9BB0AF309}">
      <dsp:nvSpPr>
        <dsp:cNvPr id="0" name=""/>
        <dsp:cNvSpPr/>
      </dsp:nvSpPr>
      <dsp:spPr>
        <a:xfrm>
          <a:off x="6373860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Bad</a:t>
          </a:r>
        </a:p>
      </dsp:txBody>
      <dsp:txXfrm>
        <a:off x="6373860" y="1130170"/>
        <a:ext cx="795056" cy="397528"/>
      </dsp:txXfrm>
    </dsp:sp>
    <dsp:sp modelId="{BEE80647-3CAB-4A6E-8616-BE18DD83DFD5}">
      <dsp:nvSpPr>
        <dsp:cNvPr id="0" name=""/>
        <dsp:cNvSpPr/>
      </dsp:nvSpPr>
      <dsp:spPr>
        <a:xfrm>
          <a:off x="5892851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Die</a:t>
          </a:r>
        </a:p>
      </dsp:txBody>
      <dsp:txXfrm>
        <a:off x="5892851" y="1694660"/>
        <a:ext cx="795056" cy="397528"/>
      </dsp:txXfrm>
    </dsp:sp>
    <dsp:sp modelId="{5D63C7DD-9121-47C5-90F4-B34F73AA7BA5}">
      <dsp:nvSpPr>
        <dsp:cNvPr id="0" name=""/>
        <dsp:cNvSpPr/>
      </dsp:nvSpPr>
      <dsp:spPr>
        <a:xfrm>
          <a:off x="6854868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Don’t die</a:t>
          </a:r>
        </a:p>
      </dsp:txBody>
      <dsp:txXfrm>
        <a:off x="6854868" y="1694660"/>
        <a:ext cx="795056" cy="397528"/>
      </dsp:txXfrm>
    </dsp:sp>
    <dsp:sp modelId="{9DD43F9C-671A-4C05-A4B4-9879B151F0DB}">
      <dsp:nvSpPr>
        <dsp:cNvPr id="0" name=""/>
        <dsp:cNvSpPr/>
      </dsp:nvSpPr>
      <dsp:spPr>
        <a:xfrm>
          <a:off x="6373860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Fail*</a:t>
          </a:r>
          <a:endParaRPr lang="en-US" sz="900" kern="1200" dirty="0"/>
        </a:p>
      </dsp:txBody>
      <dsp:txXfrm>
        <a:off x="6373860" y="2259149"/>
        <a:ext cx="795056" cy="397528"/>
      </dsp:txXfrm>
    </dsp:sp>
    <dsp:sp modelId="{49281D38-A6CA-4CFE-9C34-342A678179C4}">
      <dsp:nvSpPr>
        <dsp:cNvPr id="0" name=""/>
        <dsp:cNvSpPr/>
      </dsp:nvSpPr>
      <dsp:spPr>
        <a:xfrm>
          <a:off x="7335877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Intercept message from good guys</a:t>
          </a:r>
        </a:p>
      </dsp:txBody>
      <dsp:txXfrm>
        <a:off x="7335877" y="2259149"/>
        <a:ext cx="795056" cy="397528"/>
      </dsp:txXfrm>
    </dsp:sp>
    <dsp:sp modelId="{B64D3E9E-148F-4A67-B082-821A051E2B89}">
      <dsp:nvSpPr>
        <dsp:cNvPr id="0" name=""/>
        <dsp:cNvSpPr/>
      </dsp:nvSpPr>
      <dsp:spPr>
        <a:xfrm>
          <a:off x="6854868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Turn on device</a:t>
          </a:r>
        </a:p>
      </dsp:txBody>
      <dsp:txXfrm>
        <a:off x="6854868" y="2823639"/>
        <a:ext cx="795056" cy="397528"/>
      </dsp:txXfrm>
    </dsp:sp>
    <dsp:sp modelId="{A05BA9BD-F621-4816-982F-64ED7651109B}">
      <dsp:nvSpPr>
        <dsp:cNvPr id="0" name=""/>
        <dsp:cNvSpPr/>
      </dsp:nvSpPr>
      <dsp:spPr>
        <a:xfrm>
          <a:off x="7053633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Everyone dies</a:t>
          </a:r>
        </a:p>
      </dsp:txBody>
      <dsp:txXfrm>
        <a:off x="7053633" y="3388129"/>
        <a:ext cx="795056" cy="397528"/>
      </dsp:txXfrm>
    </dsp:sp>
    <dsp:sp modelId="{687BB2B5-719B-461B-8CEC-55A018DCF30F}">
      <dsp:nvSpPr>
        <dsp:cNvPr id="0" name=""/>
        <dsp:cNvSpPr/>
      </dsp:nvSpPr>
      <dsp:spPr>
        <a:xfrm>
          <a:off x="7816886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Don’t</a:t>
          </a:r>
        </a:p>
      </dsp:txBody>
      <dsp:txXfrm>
        <a:off x="7816886" y="2823639"/>
        <a:ext cx="795056" cy="397528"/>
      </dsp:txXfrm>
    </dsp:sp>
    <dsp:sp modelId="{54791EEF-C124-4A0F-A84A-47E56F6AA6EE}">
      <dsp:nvSpPr>
        <dsp:cNvPr id="0" name=""/>
        <dsp:cNvSpPr/>
      </dsp:nvSpPr>
      <dsp:spPr>
        <a:xfrm>
          <a:off x="8015650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Escape and save everyone</a:t>
          </a:r>
        </a:p>
      </dsp:txBody>
      <dsp:txXfrm>
        <a:off x="8015650" y="3388129"/>
        <a:ext cx="795056" cy="39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BF23-6CB9-4A88-BA8C-249AB87A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2EDA7-BC8C-46E2-9C23-8B06C047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D5F6-FF9E-4211-A4D7-67C27F52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F2B4-DF0B-4028-8749-3DB2B408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4920-9EAC-4899-BB00-C91908BB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36CE-32A2-4927-80C8-DC99D0C3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1906-020D-4835-98FB-2957B692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A492-C0C5-43A1-B9D2-0E7C0235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C32C-E3A0-43AA-8AC7-3E7CA9E8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FC9B-41F7-48D7-83E8-37152888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D02F-3C44-453B-B89C-CA97BBBDC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96AD-CE96-46B3-8EB2-58C89834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BB9C-75AC-4331-9D55-F71AA2C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D5B9-6AF3-4706-A085-F13483AD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020C-2979-4C11-BD45-13985282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D1-13C4-4EBF-816B-2F7D4642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F9A2-DAB9-49FA-B177-3A25D1E2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2BAB-6052-4B32-94D2-CD2A0404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6DE6-568B-409C-809B-8021C806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97D5-02A3-40F7-93C6-08C683F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AD3-CB50-4C14-A5E5-6FEB3E03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BA28-4993-4156-9CFF-C21BB640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BEFA-2780-4130-9A8F-2DC79C8E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FED6-3E57-4F99-8C60-C79F97F4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6092-B63F-422E-B47E-0B121B9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0C95-CBB2-4D11-9CFC-0057DC23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D8E7-720C-4167-91CC-3AE46713B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1367-891F-43DD-B216-2244E517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506E-B357-488E-8B59-55E1C9E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5DACB-0B1F-4D8D-B851-56DAB7C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2835-C6FD-4B9C-A5BD-673E162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189-8B7B-40E8-A1AF-7F2FF11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8AC5-5B7F-45FD-8F96-3670EB3E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EA2D-7275-4D50-8338-4040CAB2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6C88B-9091-4FF9-B8EA-E21790F0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25C08-84F2-4C82-B1E7-3B902DC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C8E1E-051E-4F69-81F3-FC5E6F93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65B6B-4C0E-4469-AA11-B93EA02A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E8D28-61B9-4415-9311-C1B54E52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1D70-34E1-4111-AA86-8481D438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22439-9A04-4871-9CD1-55F5E518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950E-E74B-41C1-9138-47B430CC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56359-E018-4CF9-AB7E-A1B2B3B0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AD2C3-45FA-4D93-9118-AAD459B6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E7364-B184-44C8-B37F-A0598F81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0C88-4AB7-4FB4-A51A-13D1925F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4617-AAB5-4BDD-AB93-9218FE5D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2F49-36A4-4236-9C6A-031D8A6E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5984-9C0B-41A4-AE48-2F6043F6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7997-C124-46C2-9250-0C130346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2331-CBF8-4683-BD1B-6CBF4F3A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6177-C374-41A2-898E-0634CAC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1D67-9C0E-4E89-9D5B-314EDB9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89FF5-1DE5-4083-8B7D-7859C3A04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BF36-CB3C-4310-91C2-6D66EA64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1A4D-2F01-4AC4-8883-B4F2D292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5CF65-4E36-4402-B7CB-E64854BF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8D40-0D5D-4C01-A8CC-E6A2C2A9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146CC-98D4-4F0C-9DA7-25830165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C4C7-C44D-453F-8077-8D115441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E447-6362-4FC0-AA1A-9C6086DF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3C66-63C6-4360-9C44-C7860ED1BEE3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A393-59F6-476A-B448-ADBE429D1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A65B-DB97-4691-9F02-4A5767739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837E-F5BA-4CD3-831A-2BA244EE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9DF57-F386-42EE-8195-14DB2A4E2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Hannah Ohm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47790-C3E9-4C6B-BB57-68B2C121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Spy Adventure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800" dirty="0">
                <a:solidFill>
                  <a:srgbClr val="080808"/>
                </a:solidFill>
              </a:rPr>
              <a:t>Inspired by </a:t>
            </a:r>
            <a:r>
              <a:rPr lang="en-US" sz="1800" dirty="0" err="1">
                <a:solidFill>
                  <a:srgbClr val="080808"/>
                </a:solidFill>
              </a:rPr>
              <a:t>CyberStart</a:t>
            </a:r>
            <a:r>
              <a:rPr lang="en-US" sz="1800" dirty="0">
                <a:solidFill>
                  <a:srgbClr val="080808"/>
                </a:solidFill>
              </a:rPr>
              <a:t> Game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BCEC-9794-44C2-A6EA-E4D4461E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1F98-6A08-45BA-AF99-F78C6221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Each Stage is a function stored in the .</a:t>
            </a:r>
            <a:r>
              <a:rPr lang="en-US" sz="2000" dirty="0" err="1"/>
              <a:t>stages.c</a:t>
            </a:r>
            <a:r>
              <a:rPr lang="en-US" sz="2000" dirty="0"/>
              <a:t> file</a:t>
            </a:r>
          </a:p>
          <a:p>
            <a:pPr lvl="1"/>
            <a:r>
              <a:rPr lang="en-US" sz="1600" dirty="0"/>
              <a:t>File also includes an error handling function</a:t>
            </a:r>
          </a:p>
          <a:p>
            <a:r>
              <a:rPr lang="en-US" sz="2000" dirty="0"/>
              <a:t>I chose functions to simplify my base code, and it helps me control my variables.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BCEC-9794-44C2-A6EA-E4D4461E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Choice Tree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E6A2E3-3FE5-4075-9C1B-35D7FF2A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94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95BED-3436-4B92-A90A-0F2E66BC3420}"/>
              </a:ext>
            </a:extLst>
          </p:cNvPr>
          <p:cNvSpPr txBox="1"/>
          <p:nvPr/>
        </p:nvSpPr>
        <p:spPr>
          <a:xfrm>
            <a:off x="2332140" y="2714387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370D4-3833-49B7-982B-72953B0C0CEE}"/>
              </a:ext>
            </a:extLst>
          </p:cNvPr>
          <p:cNvSpPr txBox="1"/>
          <p:nvPr/>
        </p:nvSpPr>
        <p:spPr>
          <a:xfrm>
            <a:off x="8423681" y="2529721"/>
            <a:ext cx="18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62458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BCEC-9794-44C2-A6EA-E4D4461E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1F98-6A08-45BA-AF99-F78C6221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Simple .txt file with 3 variables</a:t>
            </a:r>
          </a:p>
          <a:p>
            <a:r>
              <a:rPr lang="en-US" sz="2000" dirty="0"/>
              <a:t>Name, Level #, Side #</a:t>
            </a:r>
          </a:p>
          <a:p>
            <a:r>
              <a:rPr lang="en-US" sz="2000" dirty="0"/>
              <a:t>Made so a player can exit the game at any time.</a:t>
            </a:r>
          </a:p>
          <a:p>
            <a:r>
              <a:rPr lang="en-US" sz="2000" dirty="0"/>
              <a:t>Function reads variables and outputs them into the file.</a:t>
            </a:r>
          </a:p>
          <a:p>
            <a:r>
              <a:rPr lang="en-US" sz="2000" dirty="0"/>
              <a:t>Start of game reads file and places player in correct spot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F20-CE4B-44F7-80AE-19F90B1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Directories, .</a:t>
            </a:r>
            <a:r>
              <a:rPr lang="en-US" dirty="0" err="1"/>
              <a:t>messenger.c</a:t>
            </a:r>
            <a:r>
              <a:rPr lang="en-US" dirty="0"/>
              <a:t>, and .</a:t>
            </a:r>
            <a:r>
              <a:rPr lang="en-US" dirty="0" err="1"/>
              <a:t>maps.c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159D-18A6-4B38-AE16-C9FBA3D9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collection of directories with the game</a:t>
            </a:r>
          </a:p>
          <a:p>
            <a:pPr lvl="1"/>
            <a:r>
              <a:rPr lang="en-US" dirty="0"/>
              <a:t>This is meant for a CTF type challenge (Although not super complicated)</a:t>
            </a:r>
          </a:p>
          <a:p>
            <a:r>
              <a:rPr lang="en-US" dirty="0"/>
              <a:t>Messenger is an activity where the player must answer 3 questions correctly to pass the level</a:t>
            </a:r>
          </a:p>
          <a:p>
            <a:r>
              <a:rPr lang="en-US" dirty="0"/>
              <a:t>Maps prints a map to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0EEEC-D68A-4B5F-9290-DDF005CB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String arrays and number arrays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DEE4-843B-4FB3-B50C-B1A768A4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In stage 2:</a:t>
            </a:r>
          </a:p>
          <a:p>
            <a:pPr lvl="1"/>
            <a:r>
              <a:rPr lang="en-US" sz="1600" dirty="0"/>
              <a:t>char message [256];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ans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if (side ==1){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("\n\"You found the file? What was the code inside?\"(Copy and paste) \n");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scanf</a:t>
            </a:r>
            <a:r>
              <a:rPr lang="en-US" sz="1600" dirty="0"/>
              <a:t>("%[^\n]s", &amp;message);</a:t>
            </a:r>
          </a:p>
          <a:p>
            <a:pPr lvl="1"/>
            <a:r>
              <a:rPr lang="en-US" sz="1600" dirty="0"/>
              <a:t>  if (</a:t>
            </a:r>
            <a:r>
              <a:rPr lang="en-US" sz="1600" dirty="0" err="1"/>
              <a:t>strcmp</a:t>
            </a:r>
            <a:r>
              <a:rPr lang="en-US" sz="1600" dirty="0"/>
              <a:t>(message, "</a:t>
            </a:r>
            <a:r>
              <a:rPr lang="en-US" sz="1600" dirty="0" err="1"/>
              <a:t>wverxv</a:t>
            </a:r>
            <a:r>
              <a:rPr lang="en-US" sz="1600" dirty="0"/>
              <a:t> </a:t>
            </a:r>
            <a:r>
              <a:rPr lang="en-US" sz="1600" dirty="0" err="1"/>
              <a:t>gl</a:t>
            </a:r>
            <a:r>
              <a:rPr lang="en-US" sz="1600" dirty="0"/>
              <a:t> </a:t>
            </a:r>
            <a:r>
              <a:rPr lang="en-US" sz="1600" dirty="0" err="1"/>
              <a:t>yv</a:t>
            </a:r>
            <a:r>
              <a:rPr lang="en-US" sz="1600" dirty="0"/>
              <a:t> </a:t>
            </a:r>
            <a:r>
              <a:rPr lang="en-US" sz="1600" dirty="0" err="1"/>
              <a:t>kozmgvw</a:t>
            </a:r>
            <a:r>
              <a:rPr lang="en-US" sz="1600" dirty="0"/>
              <a:t> </a:t>
            </a:r>
            <a:r>
              <a:rPr lang="en-US" sz="1600" dirty="0" err="1"/>
              <a:t>zg</a:t>
            </a:r>
            <a:r>
              <a:rPr lang="en-US" sz="1600" dirty="0"/>
              <a:t> </a:t>
            </a:r>
            <a:r>
              <a:rPr lang="en-US" sz="1600" dirty="0" err="1"/>
              <a:t>xlmuvivmxv</a:t>
            </a:r>
            <a:r>
              <a:rPr lang="en-US" sz="1600" dirty="0"/>
              <a:t>") == 0)</a:t>
            </a:r>
          </a:p>
          <a:p>
            <a:r>
              <a:rPr lang="en-US" sz="2000" dirty="0"/>
              <a:t>In stage 5:</a:t>
            </a:r>
          </a:p>
          <a:p>
            <a:pPr lvl="1"/>
            <a:r>
              <a:rPr lang="en-US" sz="1600" dirty="0"/>
              <a:t> int </a:t>
            </a:r>
            <a:r>
              <a:rPr lang="en-US" sz="1600" dirty="0" err="1"/>
              <a:t>i</a:t>
            </a:r>
            <a:r>
              <a:rPr lang="en-US" sz="1600" dirty="0"/>
              <a:t>=0, </a:t>
            </a:r>
            <a:r>
              <a:rPr lang="en-US" sz="1600" dirty="0" err="1"/>
              <a:t>a,b</a:t>
            </a:r>
            <a:r>
              <a:rPr lang="en-US" sz="1600" dirty="0"/>
              <a:t>[8]={3,6,5,5,2,1,2,1};</a:t>
            </a:r>
          </a:p>
          <a:p>
            <a:pPr lvl="1"/>
            <a:r>
              <a:rPr lang="en-US" sz="1600" dirty="0"/>
              <a:t>if (a!=b[</a:t>
            </a:r>
            <a:r>
              <a:rPr lang="en-US" sz="1600" dirty="0" err="1"/>
              <a:t>i</a:t>
            </a:r>
            <a:r>
              <a:rPr lang="en-US" sz="1600" dirty="0"/>
              <a:t>]){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("Incorrect");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-=1;</a:t>
            </a:r>
          </a:p>
          <a:p>
            <a:pPr lvl="1"/>
            <a:r>
              <a:rPr lang="en-US" sz="1600" dirty="0"/>
              <a:t>        }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0EEEC-D68A-4B5F-9290-DDF005CB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For loop and while loops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DEE4-843B-4FB3-B50C-B1A768A4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In Stage 5:</a:t>
            </a:r>
          </a:p>
          <a:p>
            <a:pPr lvl="1"/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&lt;= 7;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 ("Enter digit %d: ", (i+1));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scanf</a:t>
            </a:r>
            <a:r>
              <a:rPr lang="en-US" sz="1600" dirty="0"/>
              <a:t>(" %</a:t>
            </a:r>
            <a:r>
              <a:rPr lang="en-US" sz="1600" dirty="0" err="1"/>
              <a:t>d,",&amp;a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  if (a!=b[</a:t>
            </a:r>
            <a:r>
              <a:rPr lang="en-US" sz="1600" dirty="0" err="1"/>
              <a:t>i</a:t>
            </a:r>
            <a:r>
              <a:rPr lang="en-US" sz="1600" dirty="0"/>
              <a:t>]){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("Incorrect");</a:t>
            </a:r>
          </a:p>
          <a:p>
            <a:pPr lvl="1"/>
            <a:r>
              <a:rPr lang="en-US" sz="1600" dirty="0"/>
              <a:t>        </a:t>
            </a:r>
            <a:r>
              <a:rPr lang="en-US" sz="1600" dirty="0" err="1"/>
              <a:t>i</a:t>
            </a:r>
            <a:r>
              <a:rPr lang="en-US" sz="1600" dirty="0"/>
              <a:t>-=1;</a:t>
            </a:r>
          </a:p>
          <a:p>
            <a:pPr lvl="1"/>
            <a:r>
              <a:rPr lang="en-US" sz="1600" dirty="0"/>
              <a:t>       }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2000" dirty="0"/>
              <a:t>In stage 6:</a:t>
            </a:r>
          </a:p>
          <a:p>
            <a:pPr lvl="1"/>
            <a:r>
              <a:rPr lang="en-US" sz="1600" dirty="0"/>
              <a:t> while (</a:t>
            </a:r>
            <a:r>
              <a:rPr lang="en-US" sz="1600" dirty="0" err="1"/>
              <a:t>ans</a:t>
            </a:r>
            <a:r>
              <a:rPr lang="en-US" sz="1600" dirty="0"/>
              <a:t>!=1&amp;ans!=0){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prinft</a:t>
            </a:r>
            <a:r>
              <a:rPr lang="en-US" sz="1600" dirty="0"/>
              <a:t>("*Incorrect Input*\n");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("Try again: ");</a:t>
            </a:r>
          </a:p>
          <a:p>
            <a:pPr lvl="1"/>
            <a:r>
              <a:rPr lang="en-US" sz="1600" dirty="0"/>
              <a:t>      </a:t>
            </a:r>
            <a:r>
              <a:rPr lang="en-US" sz="1600" dirty="0" err="1"/>
              <a:t>scanf</a:t>
            </a:r>
            <a:r>
              <a:rPr lang="en-US" sz="1600" dirty="0"/>
              <a:t>("%d",&amp;</a:t>
            </a:r>
            <a:r>
              <a:rPr lang="en-US" sz="1600" dirty="0" err="1"/>
              <a:t>ans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    }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0EEEC-D68A-4B5F-9290-DDF005CB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File I/O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DEE4-843B-4FB3-B50C-B1A768A4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Output</a:t>
            </a:r>
          </a:p>
          <a:p>
            <a:pPr lvl="1"/>
            <a:r>
              <a:rPr lang="en-US" sz="1600" dirty="0"/>
              <a:t>void </a:t>
            </a:r>
            <a:r>
              <a:rPr lang="en-US" sz="1600" dirty="0" err="1"/>
              <a:t>saveProgress</a:t>
            </a:r>
            <a:r>
              <a:rPr lang="en-US" sz="1600" dirty="0"/>
              <a:t>(char name[256], int </a:t>
            </a:r>
            <a:r>
              <a:rPr lang="en-US" sz="1600" dirty="0" err="1"/>
              <a:t>stage,int</a:t>
            </a:r>
            <a:r>
              <a:rPr lang="en-US" sz="1600" dirty="0"/>
              <a:t> side){</a:t>
            </a:r>
          </a:p>
          <a:p>
            <a:pPr lvl="1"/>
            <a:r>
              <a:rPr lang="en-US" sz="1600" dirty="0"/>
              <a:t>  FILE *</a:t>
            </a:r>
            <a:r>
              <a:rPr lang="en-US" sz="1600" dirty="0" err="1"/>
              <a:t>savefile</a:t>
            </a:r>
            <a:r>
              <a:rPr lang="en-US" sz="1600" dirty="0"/>
              <a:t> = </a:t>
            </a:r>
            <a:r>
              <a:rPr lang="en-US" sz="1600" dirty="0" err="1"/>
              <a:t>fopen</a:t>
            </a:r>
            <a:r>
              <a:rPr lang="en-US" sz="1600" dirty="0"/>
              <a:t>("</a:t>
            </a:r>
            <a:r>
              <a:rPr lang="en-US" sz="1600" dirty="0" err="1"/>
              <a:t>savefile.txt","w</a:t>
            </a:r>
            <a:r>
              <a:rPr lang="en-US" sz="1600" dirty="0"/>
              <a:t>" 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fprintf</a:t>
            </a:r>
            <a:r>
              <a:rPr lang="en-US" sz="1600" dirty="0"/>
              <a:t>(</a:t>
            </a:r>
            <a:r>
              <a:rPr lang="en-US" sz="1600" dirty="0" err="1"/>
              <a:t>savefile</a:t>
            </a:r>
            <a:r>
              <a:rPr lang="en-US" sz="1600" dirty="0"/>
              <a:t>, "%s %d %d", name, stage, side 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fclose</a:t>
            </a:r>
            <a:r>
              <a:rPr lang="en-US" sz="1600" dirty="0"/>
              <a:t>(</a:t>
            </a:r>
            <a:r>
              <a:rPr lang="en-US" sz="1600" dirty="0" err="1"/>
              <a:t>savefile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("\n\n*****CHECKPOINT*****\n\n");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2000" dirty="0"/>
              <a:t>Input</a:t>
            </a:r>
          </a:p>
          <a:p>
            <a:pPr lvl="1"/>
            <a:r>
              <a:rPr lang="en-US" sz="1600" dirty="0"/>
              <a:t>char name[256];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stage,side,jump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  FILE *</a:t>
            </a:r>
            <a:r>
              <a:rPr lang="en-US" sz="1600" dirty="0" err="1"/>
              <a:t>savefile</a:t>
            </a:r>
            <a:r>
              <a:rPr lang="en-US" sz="1600" dirty="0"/>
              <a:t> = </a:t>
            </a:r>
            <a:r>
              <a:rPr lang="en-US" sz="1600" dirty="0" err="1"/>
              <a:t>fopen</a:t>
            </a:r>
            <a:r>
              <a:rPr lang="en-US" sz="1600" dirty="0"/>
              <a:t>("</a:t>
            </a:r>
            <a:r>
              <a:rPr lang="en-US" sz="1600" dirty="0" err="1"/>
              <a:t>savefile.txt","a</a:t>
            </a:r>
            <a:r>
              <a:rPr lang="en-US" sz="1600" dirty="0"/>
              <a:t>+" 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fscanf</a:t>
            </a:r>
            <a:r>
              <a:rPr lang="en-US" sz="1600" dirty="0"/>
              <a:t>(</a:t>
            </a:r>
            <a:r>
              <a:rPr lang="en-US" sz="1600" dirty="0" err="1"/>
              <a:t>savefile</a:t>
            </a:r>
            <a:r>
              <a:rPr lang="en-US" sz="1600" dirty="0"/>
              <a:t>, "%</a:t>
            </a:r>
            <a:r>
              <a:rPr lang="en-US" sz="1600" dirty="0" err="1"/>
              <a:t>s%d%d</a:t>
            </a:r>
            <a:r>
              <a:rPr lang="en-US" sz="1600" dirty="0"/>
              <a:t>", &amp;name, &amp;stage, &amp;side);  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printf</a:t>
            </a:r>
            <a:r>
              <a:rPr lang="en-US" sz="1600" dirty="0"/>
              <a:t>("Read %s/%d/%d\n", name, stage, side);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saveProgress</a:t>
            </a:r>
            <a:r>
              <a:rPr lang="en-US" sz="1600" dirty="0"/>
              <a:t>(</a:t>
            </a:r>
            <a:r>
              <a:rPr lang="en-US" sz="1600" dirty="0" err="1"/>
              <a:t>name,stage,side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fclose</a:t>
            </a:r>
            <a:r>
              <a:rPr lang="en-US" sz="1600" dirty="0"/>
              <a:t>(</a:t>
            </a:r>
            <a:r>
              <a:rPr lang="en-US" sz="1600" dirty="0" err="1"/>
              <a:t>savefile</a:t>
            </a:r>
            <a:r>
              <a:rPr lang="en-US" sz="1600" dirty="0"/>
              <a:t>);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BCEC-9794-44C2-A6EA-E4D4461E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1F98-6A08-45BA-AF99-F78C6221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CTF more challenging</a:t>
            </a:r>
          </a:p>
          <a:p>
            <a:r>
              <a:rPr lang="en-US" sz="2000" dirty="0"/>
              <a:t>Make the levels </a:t>
            </a:r>
            <a:r>
              <a:rPr lang="en-US" sz="2000"/>
              <a:t>more cohesive</a:t>
            </a:r>
            <a:endParaRPr lang="en-US" sz="2000" dirty="0"/>
          </a:p>
          <a:p>
            <a:r>
              <a:rPr lang="en-US" sz="2000" dirty="0"/>
              <a:t>Tried to simplify the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599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Spy Adventure Inspired by CyberStart Game</vt:lpstr>
      <vt:lpstr>Stages</vt:lpstr>
      <vt:lpstr>Choice Tree</vt:lpstr>
      <vt:lpstr>Save file</vt:lpstr>
      <vt:lpstr>Directories, .messenger.c, and .maps.c</vt:lpstr>
      <vt:lpstr>String arrays and number arrays   </vt:lpstr>
      <vt:lpstr>For loop and while loops</vt:lpstr>
      <vt:lpstr>File I/O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 Adventure</dc:title>
  <dc:creator>Hannah Ohm</dc:creator>
  <cp:lastModifiedBy>Hannah Ohm</cp:lastModifiedBy>
  <cp:revision>6</cp:revision>
  <dcterms:created xsi:type="dcterms:W3CDTF">2021-04-14T18:45:00Z</dcterms:created>
  <dcterms:modified xsi:type="dcterms:W3CDTF">2021-04-16T22:23:45Z</dcterms:modified>
</cp:coreProperties>
</file>