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4"/>
  </p:sldMasterIdLst>
  <p:notesMasterIdLst>
    <p:notesMasterId r:id="rId14"/>
  </p:notesMasterIdLst>
  <p:sldIdLst>
    <p:sldId id="256" r:id="rId5"/>
    <p:sldId id="309" r:id="rId6"/>
    <p:sldId id="310" r:id="rId7"/>
    <p:sldId id="311" r:id="rId8"/>
    <p:sldId id="314" r:id="rId9"/>
    <p:sldId id="317" r:id="rId10"/>
    <p:sldId id="312" r:id="rId11"/>
    <p:sldId id="313" r:id="rId12"/>
    <p:sldId id="315" r:id="rId13"/>
  </p:sldIdLst>
  <p:sldSz cx="9144000" cy="5143500" type="screen16x9"/>
  <p:notesSz cx="6858000" cy="9144000"/>
  <p:embeddedFontLst>
    <p:embeddedFont>
      <p:font typeface="Secular One" panose="00000500000000000000" pitchFamily="2" charset="-79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E16D054-4A50-4313-855A-45DA58C3CE4A}">
          <p14:sldIdLst>
            <p14:sldId id="256"/>
            <p14:sldId id="309"/>
            <p14:sldId id="310"/>
            <p14:sldId id="311"/>
            <p14:sldId id="314"/>
            <p14:sldId id="317"/>
            <p14:sldId id="312"/>
            <p14:sldId id="313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B234C-D288-4C41-97C1-8C3B4FA76C0C}" v="1599" dt="2025-04-28T23:50:27.302"/>
    <p1510:client id="{86DEFCBC-6F59-F0C6-3B3A-535B79952E90}" v="197" dt="2025-04-28T23:51:19.668"/>
    <p1510:client id="{A066E54A-67CA-82D9-CEDF-FF9EA3B0F631}" v="106" dt="2025-04-29T15:17:43.293"/>
  </p1510:revLst>
</p1510:revInfo>
</file>

<file path=ppt/tableStyles.xml><?xml version="1.0" encoding="utf-8"?>
<a:tblStyleLst xmlns:a="http://schemas.openxmlformats.org/drawingml/2006/main" def="{6569E99A-5ABE-4BB2-AA3A-5BFFC57A2A49}">
  <a:tblStyle styleId="{6569E99A-5ABE-4BB2-AA3A-5BFFC57A2A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https://github.com/HannahTAMU/ANYL-605-Pre-Capstone-Project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/>
              <a:t>Carrat, </a:t>
            </a:r>
            <a:r>
              <a:rPr lang="en-US" b="1" err="1"/>
              <a:t>length_mm</a:t>
            </a:r>
            <a:r>
              <a:rPr lang="en-US" b="1"/>
              <a:t>, </a:t>
            </a:r>
            <a:r>
              <a:rPr lang="en-US" b="1" err="1"/>
              <a:t>width_mm</a:t>
            </a:r>
            <a:r>
              <a:rPr lang="en-US" b="1"/>
              <a:t>, and </a:t>
            </a:r>
            <a:r>
              <a:rPr lang="en-US" b="1" err="1"/>
              <a:t>depth_mm</a:t>
            </a:r>
            <a:r>
              <a:rPr lang="en-US" b="1"/>
              <a:t> are all highly correlated</a:t>
            </a:r>
            <a:r>
              <a:rPr lang="en-US"/>
              <a:t> as carat is a product of the dimensions.</a:t>
            </a:r>
            <a:br>
              <a:rPr lang="en-US"/>
            </a:br>
            <a:endParaRPr lang="en-US"/>
          </a:p>
          <a:p>
            <a:pPr>
              <a:buNone/>
            </a:pPr>
            <a:r>
              <a:rPr lang="en-US" b="1"/>
              <a:t>Running a Linear Regression</a:t>
            </a:r>
            <a:r>
              <a:rPr lang="en-US"/>
              <a:t> model showed high VIF values for these variables </a:t>
            </a:r>
            <a:r>
              <a:rPr lang="en-US" b="1"/>
              <a:t>indicating multicollinearity</a:t>
            </a:r>
            <a:r>
              <a:rPr lang="en-US"/>
              <a:t>.</a:t>
            </a:r>
            <a:br>
              <a:rPr lang="en-US"/>
            </a:br>
            <a:endParaRPr lang="en-US"/>
          </a:p>
          <a:p>
            <a:pPr>
              <a:buNone/>
            </a:pPr>
            <a:r>
              <a:rPr lang="en-US" b="1"/>
              <a:t>Ridge Model chosen</a:t>
            </a:r>
            <a:r>
              <a:rPr lang="en-US"/>
              <a:t> because of </a:t>
            </a:r>
            <a:r>
              <a:rPr lang="en-US" b="1"/>
              <a:t>lowest RMSE</a:t>
            </a:r>
            <a:r>
              <a:rPr lang="en-US"/>
              <a:t> value with </a:t>
            </a:r>
            <a:r>
              <a:rPr lang="en-US" b="1"/>
              <a:t>highest R^2.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b="1"/>
              <a:t>Heteroscedasticity persists</a:t>
            </a:r>
            <a:r>
              <a:rPr lang="en-US"/>
              <a:t> despite applying multiple corrective techniques, including:</a:t>
            </a:r>
          </a:p>
          <a:p>
            <a:pPr>
              <a:buChar char="•"/>
            </a:pPr>
            <a:r>
              <a:rPr lang="en-US"/>
              <a:t>Weighted least squares</a:t>
            </a:r>
          </a:p>
          <a:p>
            <a:pPr>
              <a:buChar char="•"/>
            </a:pPr>
            <a:r>
              <a:rPr lang="en-US"/>
              <a:t>Log transformations</a:t>
            </a:r>
          </a:p>
          <a:p>
            <a:pPr>
              <a:buChar char="•"/>
            </a:pPr>
            <a:r>
              <a:rPr lang="en-US"/>
              <a:t>Ridge regression with quadratic terms</a:t>
            </a:r>
          </a:p>
          <a:p>
            <a:pPr marL="457200" lvl="1" indent="0">
              <a:buNone/>
            </a:pPr>
            <a:endParaRPr lang="en-US"/>
          </a:p>
          <a:p>
            <a:pPr>
              <a:buNone/>
            </a:pPr>
            <a:r>
              <a:rPr lang="en-US" b="1"/>
              <a:t>Most variation occurs at higher price points</a:t>
            </a:r>
            <a:r>
              <a:rPr lang="en-US"/>
              <a:t>, where data is sparse.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 b="1"/>
              <a:t>Higher-priced diamonds may be influenced by factors not included in data</a:t>
            </a:r>
            <a:r>
              <a:rPr lang="en-US"/>
              <a:t>, such as:</a:t>
            </a:r>
          </a:p>
          <a:p>
            <a:pPr>
              <a:buChar char="•"/>
            </a:pPr>
            <a:r>
              <a:rPr lang="en-US"/>
              <a:t>Brand recognition</a:t>
            </a:r>
          </a:p>
          <a:p>
            <a:pPr>
              <a:buChar char="•"/>
            </a:pPr>
            <a:r>
              <a:rPr lang="en-US"/>
              <a:t>Consumer psychology</a:t>
            </a:r>
          </a:p>
          <a:p>
            <a:pPr marL="171450" lvl="1" indent="0">
              <a:buNone/>
            </a:pPr>
            <a:endParaRPr lang="en-US"/>
          </a:p>
          <a:p>
            <a:pPr marL="171450" lvl="1" indent="0">
              <a:buNone/>
            </a:pPr>
            <a:r>
              <a:rPr lang="en-US" b="1"/>
              <a:t>Purchasing behavior differs across price segments</a:t>
            </a:r>
            <a:r>
              <a:rPr lang="en-US"/>
              <a:t>, as high-value diamond buyers may prioritize:</a:t>
            </a:r>
          </a:p>
          <a:p>
            <a:pPr marL="342900" lvl="1" indent="-171450">
              <a:buChar char="•"/>
            </a:pPr>
            <a:r>
              <a:rPr lang="en-US"/>
              <a:t>Prestige and exclusivity</a:t>
            </a:r>
          </a:p>
          <a:p>
            <a:pPr marL="342900" lvl="1" indent="-171450">
              <a:buChar char="•"/>
            </a:pPr>
            <a:r>
              <a:rPr lang="en-US"/>
              <a:t>Personal or cultural significance</a:t>
            </a:r>
          </a:p>
          <a:p>
            <a:pPr marL="342900" lvl="1" indent="-171450">
              <a:buChar char="•"/>
            </a:pPr>
            <a:r>
              <a:rPr lang="en-US"/>
              <a:t>Non-rational cost-benefit considerations</a:t>
            </a:r>
          </a:p>
          <a:p>
            <a:pPr marL="171450" lvl="1" indent="0">
              <a:buNone/>
            </a:pPr>
            <a:endParaRPr lang="en-US" b="1"/>
          </a:p>
          <a:p>
            <a:pPr marL="171450" lvl="1" indent="0">
              <a:buNone/>
            </a:pPr>
            <a:r>
              <a:rPr lang="en-US" b="1"/>
              <a:t>Variance in high-end pricing may be due to these external influences</a:t>
            </a:r>
            <a:r>
              <a:rPr lang="en-US"/>
              <a:t>, which are not fully captured in the model.</a:t>
            </a:r>
          </a:p>
          <a:p>
            <a:pPr marL="171450" lvl="1" indent="0">
              <a:buNone/>
            </a:pPr>
            <a:endParaRPr lang="en-US" b="1"/>
          </a:p>
          <a:p>
            <a:pPr marL="171450" lvl="1" indent="0">
              <a:buNone/>
            </a:pPr>
            <a:r>
              <a:rPr lang="en-US" b="1"/>
              <a:t>Model aligns with logical expectations</a:t>
            </a:r>
            <a:r>
              <a:rPr lang="en-US"/>
              <a:t>—higher quality diamonds correspond to higher prices.</a:t>
            </a:r>
          </a:p>
          <a:p>
            <a:pPr marL="171450" lvl="1" indent="0">
              <a:buNone/>
            </a:pPr>
            <a:endParaRPr lang="en-US" b="1"/>
          </a:p>
          <a:p>
            <a:pPr marL="171450" lvl="1" indent="0">
              <a:buNone/>
            </a:pPr>
            <a:r>
              <a:rPr lang="en-US" b="1"/>
              <a:t>Analysis remains meaningful and useful</a:t>
            </a:r>
            <a:r>
              <a:rPr lang="en-US"/>
              <a:t> despite unresolved heteroscedasticity.</a:t>
            </a:r>
          </a:p>
          <a:p>
            <a:pPr marL="171450" lvl="1" indent="0">
              <a:buNone/>
            </a:pPr>
            <a:endParaRPr lang="en-US"/>
          </a:p>
          <a:p>
            <a:pPr marL="171450" lvl="1" indent="0">
              <a:buNone/>
            </a:pPr>
            <a:endParaRPr lang="en-US"/>
          </a:p>
          <a:p>
            <a:pPr marL="171450" lvl="1" indent="0"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32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har char="•"/>
            </a:pPr>
            <a:r>
              <a:rPr lang="en-US"/>
              <a:t>Carat weight (+11524.36) is the most influential factor</a:t>
            </a:r>
          </a:p>
          <a:p>
            <a:pPr marL="158750" indent="0">
              <a:buNone/>
            </a:pPr>
            <a:endParaRPr lang="en-US"/>
          </a:p>
          <a:p>
            <a:pPr>
              <a:buFont typeface="Arial"/>
              <a:buChar char="•"/>
            </a:pPr>
            <a:r>
              <a:rPr lang="en-US"/>
              <a:t>Cut (base = fair)</a:t>
            </a:r>
          </a:p>
          <a:p>
            <a:pPr lvl="1">
              <a:buFont typeface="Courier New"/>
              <a:buChar char="o"/>
            </a:pPr>
            <a:r>
              <a:rPr lang="en-US"/>
              <a:t>Ideal (+772.37) &gt; Premium (+722.41) &gt; Very Good (+650.61) &gt; Good (+514.04)</a:t>
            </a:r>
          </a:p>
          <a:p>
            <a:pPr marL="615950" lvl="1" indent="0">
              <a:buNone/>
            </a:pPr>
            <a:endParaRPr lang="en-US"/>
          </a:p>
          <a:p>
            <a:pPr>
              <a:buFont typeface="Arial"/>
              <a:buChar char="•"/>
            </a:pPr>
            <a:r>
              <a:rPr lang="en-US"/>
              <a:t>Diamond Color (base = J (worst))</a:t>
            </a:r>
          </a:p>
          <a:p>
            <a:pPr lvl="1">
              <a:buFont typeface="Courier New"/>
              <a:buChar char="o"/>
            </a:pPr>
            <a:r>
              <a:rPr lang="en-US"/>
              <a:t>D (+2353.03) &gt; E (+2152.12) &gt; F (+2099.41) &gt; G (+1893.37) &gt; H (+1392.14) &gt; I (+904.64)</a:t>
            </a:r>
          </a:p>
          <a:p>
            <a:pPr marL="615950" lvl="1" indent="0">
              <a:buNone/>
            </a:pPr>
            <a:endParaRPr lang="en-US"/>
          </a:p>
          <a:p>
            <a:pPr>
              <a:buFont typeface="Arial"/>
              <a:buChar char="•"/>
            </a:pPr>
            <a:r>
              <a:rPr lang="en-US"/>
              <a:t>Clarity (base = I1 (worst))</a:t>
            </a:r>
          </a:p>
          <a:p>
            <a:pPr lvl="1">
              <a:buFont typeface="Courier New"/>
              <a:buChar char="o"/>
            </a:pPr>
            <a:r>
              <a:rPr lang="en-US"/>
              <a:t>IF (Internally Flawless) (+5252.47) &gt; VVS1 (+4933.09) &gt; VVS2 (+4898.15) &gt; VS1 (+4523.54) &gt; VS2 (+4220.27) &gt; SI1 (+3624.15) &gt; SI2 (+2674.31)</a:t>
            </a:r>
          </a:p>
          <a:p>
            <a:pPr marL="615950" lvl="1" indent="0">
              <a:buNone/>
            </a:pPr>
            <a:endParaRPr lang="en-US"/>
          </a:p>
          <a:p>
            <a:pPr>
              <a:buFont typeface="Arial"/>
              <a:buChar char="•"/>
            </a:pPr>
            <a:r>
              <a:rPr lang="en-US"/>
              <a:t>Dimensions Width mm (+1170.97)</a:t>
            </a:r>
          </a:p>
          <a:p>
            <a:pPr lvl="1">
              <a:buFont typeface="Courier New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9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Length mm (-1023.26)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/>
              <a:t>Depth mm (-2102.15)</a:t>
            </a:r>
            <a:endParaRPr lang="en-US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899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/>
              <a:t>Ran a Ridge Regression model with quadratic terms for Carat, Length mm, Width mm, and Depth mm. </a:t>
            </a:r>
          </a:p>
          <a:p>
            <a:pPr marL="158750" indent="0">
              <a:buNone/>
            </a:pPr>
            <a:endParaRPr lang="en-US"/>
          </a:p>
          <a:p>
            <a:pPr marL="158750" indent="0">
              <a:buNone/>
            </a:pPr>
            <a:r>
              <a:rPr lang="en-US"/>
              <a:t>Optimal Value:</a:t>
            </a:r>
          </a:p>
          <a:p>
            <a:r>
              <a:rPr lang="en-US"/>
              <a:t>Carat (9653.46) and carat^2 (-2045.57)</a:t>
            </a:r>
          </a:p>
          <a:p>
            <a:pPr marL="158750" indent="0">
              <a:buNone/>
            </a:pPr>
            <a:endParaRPr lang="en-US"/>
          </a:p>
          <a:p>
            <a:pPr marL="158750" indent="0">
              <a:buNone/>
            </a:pPr>
            <a:r>
              <a:rPr lang="en-US"/>
              <a:t>Minimum Values:</a:t>
            </a:r>
          </a:p>
          <a:p>
            <a:pPr marL="330200" indent="-171450"/>
            <a:r>
              <a:rPr lang="en-US" err="1"/>
              <a:t>Length_mm</a:t>
            </a:r>
            <a:r>
              <a:rPr lang="en-US"/>
              <a:t> (-4380.84) and length_mm^2 (275.24)</a:t>
            </a:r>
          </a:p>
          <a:p>
            <a:pPr marL="330200" indent="-171450"/>
            <a:r>
              <a:rPr lang="en-US" err="1"/>
              <a:t>Width_mm</a:t>
            </a:r>
            <a:r>
              <a:rPr lang="en-US"/>
              <a:t> (-2457.99) and width_mm^2 (442.63)</a:t>
            </a:r>
          </a:p>
          <a:p>
            <a:pPr marL="330200" indent="-171450"/>
            <a:r>
              <a:rPr lang="en-US" err="1"/>
              <a:t>Depth_mm</a:t>
            </a:r>
            <a:r>
              <a:rPr lang="en-US"/>
              <a:t> (-4544.11) and depth_mm^2 (532.33)</a:t>
            </a:r>
          </a:p>
        </p:txBody>
      </p:sp>
    </p:spTree>
    <p:extLst>
      <p:ext uri="{BB962C8B-B14F-4D97-AF65-F5344CB8AC3E}">
        <p14:creationId xmlns:p14="http://schemas.microsoft.com/office/powerpoint/2010/main" val="1950535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latin typeface="Calibri"/>
                <a:ea typeface="Calibri"/>
                <a:cs typeface="Calibri"/>
              </a:rPr>
              <a:t>Slightly Negative effects compared to Brazil: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Cuba (-29.11)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Sweden (-1.35)</a:t>
            </a:r>
          </a:p>
          <a:p>
            <a:endParaRPr lang="en-US">
              <a:latin typeface="Calibri"/>
              <a:ea typeface="Calibri"/>
              <a:cs typeface="Calibri"/>
            </a:endParaRPr>
          </a:p>
          <a:p>
            <a:pPr marL="158750" indent="0">
              <a:buNone/>
            </a:pPr>
            <a:r>
              <a:rPr lang="en-US">
                <a:latin typeface="Calibri"/>
                <a:ea typeface="Calibri"/>
                <a:cs typeface="Calibri"/>
              </a:rPr>
              <a:t>Slight Positive Effects: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India (+11.22)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Italy (+19.39)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Netherlands (+16.59)</a:t>
            </a:r>
          </a:p>
          <a:p>
            <a:endParaRPr lang="en-US">
              <a:latin typeface="Calibri"/>
              <a:ea typeface="Calibri"/>
              <a:cs typeface="Calibri"/>
            </a:endParaRPr>
          </a:p>
          <a:p>
            <a:pPr marL="158750" indent="0">
              <a:buNone/>
            </a:pPr>
            <a:r>
              <a:rPr lang="en-US"/>
              <a:t>Targeting regions with positive coefficients may yield better returns, however this is not a priority. </a:t>
            </a:r>
          </a:p>
          <a:p>
            <a:pPr marL="158750" indent="0">
              <a:buNone/>
            </a:pPr>
            <a:endParaRPr lang="en-US"/>
          </a:p>
          <a:p>
            <a:pPr marL="158750" indent="0">
              <a:buNone/>
            </a:pPr>
            <a:r>
              <a:rPr lang="en-US"/>
              <a:t>If we want to make sourcing decisions, we need to different data. Ex: cost of sourcing from specific countries, time it takes to source, ethical concerns</a:t>
            </a:r>
          </a:p>
        </p:txBody>
      </p:sp>
    </p:spTree>
    <p:extLst>
      <p:ext uri="{BB962C8B-B14F-4D97-AF65-F5344CB8AC3E}">
        <p14:creationId xmlns:p14="http://schemas.microsoft.com/office/powerpoint/2010/main" val="1254105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21900" y="910638"/>
            <a:ext cx="4615500" cy="26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21900" y="3757063"/>
            <a:ext cx="4615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174770" y="282013"/>
            <a:ext cx="8809700" cy="4700190"/>
            <a:chOff x="174770" y="282013"/>
            <a:chExt cx="8809700" cy="4700190"/>
          </a:xfrm>
        </p:grpSpPr>
        <p:sp>
          <p:nvSpPr>
            <p:cNvPr id="13" name="Google Shape;13;p2"/>
            <p:cNvSpPr/>
            <p:nvPr/>
          </p:nvSpPr>
          <p:spPr>
            <a:xfrm>
              <a:off x="8723427" y="410751"/>
              <a:ext cx="261042" cy="257493"/>
            </a:xfrm>
            <a:custGeom>
              <a:avLst/>
              <a:gdLst/>
              <a:ahLst/>
              <a:cxnLst/>
              <a:rect l="l" t="t" r="r" b="b"/>
              <a:pathLst>
                <a:path w="7722" h="7617" extrusionOk="0">
                  <a:moveTo>
                    <a:pt x="3861" y="0"/>
                  </a:moveTo>
                  <a:cubicBezTo>
                    <a:pt x="3809" y="0"/>
                    <a:pt x="3757" y="37"/>
                    <a:pt x="3746" y="110"/>
                  </a:cubicBezTo>
                  <a:cubicBezTo>
                    <a:pt x="3725" y="1114"/>
                    <a:pt x="3642" y="2161"/>
                    <a:pt x="3600" y="3207"/>
                  </a:cubicBezTo>
                  <a:cubicBezTo>
                    <a:pt x="3098" y="2663"/>
                    <a:pt x="2575" y="2181"/>
                    <a:pt x="1989" y="1742"/>
                  </a:cubicBezTo>
                  <a:cubicBezTo>
                    <a:pt x="1969" y="1726"/>
                    <a:pt x="1948" y="1719"/>
                    <a:pt x="1927" y="1719"/>
                  </a:cubicBezTo>
                  <a:cubicBezTo>
                    <a:pt x="1836" y="1719"/>
                    <a:pt x="1750" y="1846"/>
                    <a:pt x="1800" y="1930"/>
                  </a:cubicBezTo>
                  <a:cubicBezTo>
                    <a:pt x="2240" y="2474"/>
                    <a:pt x="2700" y="2997"/>
                    <a:pt x="3202" y="3479"/>
                  </a:cubicBezTo>
                  <a:cubicBezTo>
                    <a:pt x="2959" y="3469"/>
                    <a:pt x="2714" y="3463"/>
                    <a:pt x="2468" y="3463"/>
                  </a:cubicBezTo>
                  <a:cubicBezTo>
                    <a:pt x="1703" y="3463"/>
                    <a:pt x="934" y="3514"/>
                    <a:pt x="189" y="3625"/>
                  </a:cubicBezTo>
                  <a:cubicBezTo>
                    <a:pt x="1" y="3667"/>
                    <a:pt x="1" y="3918"/>
                    <a:pt x="189" y="3981"/>
                  </a:cubicBezTo>
                  <a:cubicBezTo>
                    <a:pt x="927" y="4075"/>
                    <a:pt x="1688" y="4122"/>
                    <a:pt x="2446" y="4122"/>
                  </a:cubicBezTo>
                  <a:cubicBezTo>
                    <a:pt x="2699" y="4122"/>
                    <a:pt x="2951" y="4117"/>
                    <a:pt x="3202" y="4106"/>
                  </a:cubicBezTo>
                  <a:lnTo>
                    <a:pt x="3202" y="4106"/>
                  </a:lnTo>
                  <a:cubicBezTo>
                    <a:pt x="2700" y="4588"/>
                    <a:pt x="2240" y="5111"/>
                    <a:pt x="1800" y="5676"/>
                  </a:cubicBezTo>
                  <a:cubicBezTo>
                    <a:pt x="1748" y="5763"/>
                    <a:pt x="1841" y="5879"/>
                    <a:pt x="1934" y="5879"/>
                  </a:cubicBezTo>
                  <a:cubicBezTo>
                    <a:pt x="1953" y="5879"/>
                    <a:pt x="1971" y="5874"/>
                    <a:pt x="1989" y="5864"/>
                  </a:cubicBezTo>
                  <a:cubicBezTo>
                    <a:pt x="2554" y="5425"/>
                    <a:pt x="3056" y="4964"/>
                    <a:pt x="3537" y="4462"/>
                  </a:cubicBezTo>
                  <a:lnTo>
                    <a:pt x="3537" y="4462"/>
                  </a:lnTo>
                  <a:cubicBezTo>
                    <a:pt x="3516" y="5466"/>
                    <a:pt x="3558" y="6492"/>
                    <a:pt x="3684" y="7475"/>
                  </a:cubicBezTo>
                  <a:cubicBezTo>
                    <a:pt x="3704" y="7569"/>
                    <a:pt x="3783" y="7616"/>
                    <a:pt x="3861" y="7616"/>
                  </a:cubicBezTo>
                  <a:cubicBezTo>
                    <a:pt x="3940" y="7616"/>
                    <a:pt x="4018" y="7569"/>
                    <a:pt x="4039" y="7475"/>
                  </a:cubicBezTo>
                  <a:cubicBezTo>
                    <a:pt x="4186" y="6450"/>
                    <a:pt x="4228" y="5425"/>
                    <a:pt x="4186" y="4399"/>
                  </a:cubicBezTo>
                  <a:lnTo>
                    <a:pt x="4186" y="4399"/>
                  </a:lnTo>
                  <a:cubicBezTo>
                    <a:pt x="4709" y="4881"/>
                    <a:pt x="5253" y="5341"/>
                    <a:pt x="5755" y="5822"/>
                  </a:cubicBezTo>
                  <a:cubicBezTo>
                    <a:pt x="5773" y="5836"/>
                    <a:pt x="5792" y="5841"/>
                    <a:pt x="5809" y="5841"/>
                  </a:cubicBezTo>
                  <a:cubicBezTo>
                    <a:pt x="5876" y="5841"/>
                    <a:pt x="5930" y="5763"/>
                    <a:pt x="5881" y="5697"/>
                  </a:cubicBezTo>
                  <a:cubicBezTo>
                    <a:pt x="5399" y="5174"/>
                    <a:pt x="4897" y="4630"/>
                    <a:pt x="4395" y="4065"/>
                  </a:cubicBezTo>
                  <a:cubicBezTo>
                    <a:pt x="5462" y="4023"/>
                    <a:pt x="6529" y="3939"/>
                    <a:pt x="7554" y="3918"/>
                  </a:cubicBezTo>
                  <a:cubicBezTo>
                    <a:pt x="7722" y="3918"/>
                    <a:pt x="7722" y="3688"/>
                    <a:pt x="7554" y="3688"/>
                  </a:cubicBezTo>
                  <a:cubicBezTo>
                    <a:pt x="6529" y="3646"/>
                    <a:pt x="5462" y="3583"/>
                    <a:pt x="4416" y="3521"/>
                  </a:cubicBezTo>
                  <a:cubicBezTo>
                    <a:pt x="4897" y="2977"/>
                    <a:pt x="5399" y="2412"/>
                    <a:pt x="5881" y="1889"/>
                  </a:cubicBezTo>
                  <a:cubicBezTo>
                    <a:pt x="5930" y="1823"/>
                    <a:pt x="5876" y="1744"/>
                    <a:pt x="5809" y="1744"/>
                  </a:cubicBezTo>
                  <a:cubicBezTo>
                    <a:pt x="5792" y="1744"/>
                    <a:pt x="5773" y="1750"/>
                    <a:pt x="5755" y="1763"/>
                  </a:cubicBezTo>
                  <a:cubicBezTo>
                    <a:pt x="5232" y="2265"/>
                    <a:pt x="4688" y="2746"/>
                    <a:pt x="4144" y="3249"/>
                  </a:cubicBezTo>
                  <a:cubicBezTo>
                    <a:pt x="4081" y="2181"/>
                    <a:pt x="3997" y="1135"/>
                    <a:pt x="3976" y="110"/>
                  </a:cubicBezTo>
                  <a:cubicBezTo>
                    <a:pt x="3966" y="37"/>
                    <a:pt x="3914" y="0"/>
                    <a:pt x="3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300038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86186" y="4670323"/>
              <a:ext cx="261042" cy="257493"/>
            </a:xfrm>
            <a:custGeom>
              <a:avLst/>
              <a:gdLst/>
              <a:ahLst/>
              <a:cxnLst/>
              <a:rect l="l" t="t" r="r" b="b"/>
              <a:pathLst>
                <a:path w="7722" h="7617" extrusionOk="0">
                  <a:moveTo>
                    <a:pt x="3861" y="0"/>
                  </a:moveTo>
                  <a:cubicBezTo>
                    <a:pt x="3809" y="0"/>
                    <a:pt x="3757" y="37"/>
                    <a:pt x="3746" y="110"/>
                  </a:cubicBezTo>
                  <a:cubicBezTo>
                    <a:pt x="3725" y="1114"/>
                    <a:pt x="3642" y="2161"/>
                    <a:pt x="3600" y="3207"/>
                  </a:cubicBezTo>
                  <a:cubicBezTo>
                    <a:pt x="3098" y="2663"/>
                    <a:pt x="2575" y="2181"/>
                    <a:pt x="1989" y="1742"/>
                  </a:cubicBezTo>
                  <a:cubicBezTo>
                    <a:pt x="1969" y="1726"/>
                    <a:pt x="1948" y="1719"/>
                    <a:pt x="1927" y="1719"/>
                  </a:cubicBezTo>
                  <a:cubicBezTo>
                    <a:pt x="1836" y="1719"/>
                    <a:pt x="1750" y="1846"/>
                    <a:pt x="1800" y="1930"/>
                  </a:cubicBezTo>
                  <a:cubicBezTo>
                    <a:pt x="2240" y="2474"/>
                    <a:pt x="2700" y="2997"/>
                    <a:pt x="3202" y="3479"/>
                  </a:cubicBezTo>
                  <a:cubicBezTo>
                    <a:pt x="2959" y="3469"/>
                    <a:pt x="2714" y="3463"/>
                    <a:pt x="2468" y="3463"/>
                  </a:cubicBezTo>
                  <a:cubicBezTo>
                    <a:pt x="1703" y="3463"/>
                    <a:pt x="934" y="3514"/>
                    <a:pt x="189" y="3625"/>
                  </a:cubicBezTo>
                  <a:cubicBezTo>
                    <a:pt x="1" y="3667"/>
                    <a:pt x="1" y="3918"/>
                    <a:pt x="189" y="3981"/>
                  </a:cubicBezTo>
                  <a:cubicBezTo>
                    <a:pt x="927" y="4075"/>
                    <a:pt x="1688" y="4122"/>
                    <a:pt x="2446" y="4122"/>
                  </a:cubicBezTo>
                  <a:cubicBezTo>
                    <a:pt x="2699" y="4122"/>
                    <a:pt x="2951" y="4117"/>
                    <a:pt x="3202" y="4106"/>
                  </a:cubicBezTo>
                  <a:lnTo>
                    <a:pt x="3202" y="4106"/>
                  </a:lnTo>
                  <a:cubicBezTo>
                    <a:pt x="2700" y="4588"/>
                    <a:pt x="2240" y="5111"/>
                    <a:pt x="1800" y="5676"/>
                  </a:cubicBezTo>
                  <a:cubicBezTo>
                    <a:pt x="1748" y="5763"/>
                    <a:pt x="1841" y="5879"/>
                    <a:pt x="1934" y="5879"/>
                  </a:cubicBezTo>
                  <a:cubicBezTo>
                    <a:pt x="1953" y="5879"/>
                    <a:pt x="1971" y="5874"/>
                    <a:pt x="1989" y="5864"/>
                  </a:cubicBezTo>
                  <a:cubicBezTo>
                    <a:pt x="2554" y="5425"/>
                    <a:pt x="3056" y="4964"/>
                    <a:pt x="3537" y="4462"/>
                  </a:cubicBezTo>
                  <a:lnTo>
                    <a:pt x="3537" y="4462"/>
                  </a:lnTo>
                  <a:cubicBezTo>
                    <a:pt x="3516" y="5466"/>
                    <a:pt x="3558" y="6492"/>
                    <a:pt x="3684" y="7475"/>
                  </a:cubicBezTo>
                  <a:cubicBezTo>
                    <a:pt x="3704" y="7569"/>
                    <a:pt x="3783" y="7616"/>
                    <a:pt x="3861" y="7616"/>
                  </a:cubicBezTo>
                  <a:cubicBezTo>
                    <a:pt x="3940" y="7616"/>
                    <a:pt x="4018" y="7569"/>
                    <a:pt x="4039" y="7475"/>
                  </a:cubicBezTo>
                  <a:cubicBezTo>
                    <a:pt x="4186" y="6450"/>
                    <a:pt x="4228" y="5425"/>
                    <a:pt x="4186" y="4399"/>
                  </a:cubicBezTo>
                  <a:lnTo>
                    <a:pt x="4186" y="4399"/>
                  </a:lnTo>
                  <a:cubicBezTo>
                    <a:pt x="4709" y="4881"/>
                    <a:pt x="5253" y="5341"/>
                    <a:pt x="5755" y="5822"/>
                  </a:cubicBezTo>
                  <a:cubicBezTo>
                    <a:pt x="5773" y="5836"/>
                    <a:pt x="5792" y="5841"/>
                    <a:pt x="5809" y="5841"/>
                  </a:cubicBezTo>
                  <a:cubicBezTo>
                    <a:pt x="5876" y="5841"/>
                    <a:pt x="5930" y="5763"/>
                    <a:pt x="5881" y="5697"/>
                  </a:cubicBezTo>
                  <a:cubicBezTo>
                    <a:pt x="5399" y="5174"/>
                    <a:pt x="4897" y="4630"/>
                    <a:pt x="4395" y="4065"/>
                  </a:cubicBezTo>
                  <a:cubicBezTo>
                    <a:pt x="5462" y="4023"/>
                    <a:pt x="6529" y="3939"/>
                    <a:pt x="7554" y="3918"/>
                  </a:cubicBezTo>
                  <a:cubicBezTo>
                    <a:pt x="7722" y="3918"/>
                    <a:pt x="7722" y="3688"/>
                    <a:pt x="7554" y="3688"/>
                  </a:cubicBezTo>
                  <a:cubicBezTo>
                    <a:pt x="6529" y="3646"/>
                    <a:pt x="5462" y="3583"/>
                    <a:pt x="4416" y="3521"/>
                  </a:cubicBezTo>
                  <a:cubicBezTo>
                    <a:pt x="4897" y="2977"/>
                    <a:pt x="5399" y="2412"/>
                    <a:pt x="5881" y="1889"/>
                  </a:cubicBezTo>
                  <a:cubicBezTo>
                    <a:pt x="5930" y="1823"/>
                    <a:pt x="5876" y="1744"/>
                    <a:pt x="5809" y="1744"/>
                  </a:cubicBezTo>
                  <a:cubicBezTo>
                    <a:pt x="5792" y="1744"/>
                    <a:pt x="5773" y="1750"/>
                    <a:pt x="5755" y="1763"/>
                  </a:cubicBezTo>
                  <a:cubicBezTo>
                    <a:pt x="5232" y="2265"/>
                    <a:pt x="4688" y="2746"/>
                    <a:pt x="4144" y="3249"/>
                  </a:cubicBezTo>
                  <a:cubicBezTo>
                    <a:pt x="4081" y="2181"/>
                    <a:pt x="3997" y="1135"/>
                    <a:pt x="3976" y="110"/>
                  </a:cubicBezTo>
                  <a:cubicBezTo>
                    <a:pt x="3966" y="37"/>
                    <a:pt x="3914" y="0"/>
                    <a:pt x="3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300038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23413" y="3469830"/>
              <a:ext cx="173668" cy="171287"/>
            </a:xfrm>
            <a:custGeom>
              <a:avLst/>
              <a:gdLst/>
              <a:ahLst/>
              <a:cxnLst/>
              <a:rect l="l" t="t" r="r" b="b"/>
              <a:pathLst>
                <a:path w="7722" h="7617" extrusionOk="0">
                  <a:moveTo>
                    <a:pt x="3861" y="0"/>
                  </a:moveTo>
                  <a:cubicBezTo>
                    <a:pt x="3809" y="0"/>
                    <a:pt x="3757" y="37"/>
                    <a:pt x="3746" y="110"/>
                  </a:cubicBezTo>
                  <a:cubicBezTo>
                    <a:pt x="3725" y="1114"/>
                    <a:pt x="3642" y="2161"/>
                    <a:pt x="3600" y="3207"/>
                  </a:cubicBezTo>
                  <a:cubicBezTo>
                    <a:pt x="3098" y="2663"/>
                    <a:pt x="2575" y="2181"/>
                    <a:pt x="1989" y="1742"/>
                  </a:cubicBezTo>
                  <a:cubicBezTo>
                    <a:pt x="1969" y="1726"/>
                    <a:pt x="1948" y="1719"/>
                    <a:pt x="1927" y="1719"/>
                  </a:cubicBezTo>
                  <a:cubicBezTo>
                    <a:pt x="1836" y="1719"/>
                    <a:pt x="1750" y="1846"/>
                    <a:pt x="1800" y="1930"/>
                  </a:cubicBezTo>
                  <a:cubicBezTo>
                    <a:pt x="2240" y="2474"/>
                    <a:pt x="2700" y="2997"/>
                    <a:pt x="3202" y="3479"/>
                  </a:cubicBezTo>
                  <a:cubicBezTo>
                    <a:pt x="2959" y="3469"/>
                    <a:pt x="2714" y="3463"/>
                    <a:pt x="2468" y="3463"/>
                  </a:cubicBezTo>
                  <a:cubicBezTo>
                    <a:pt x="1703" y="3463"/>
                    <a:pt x="934" y="3514"/>
                    <a:pt x="189" y="3625"/>
                  </a:cubicBezTo>
                  <a:cubicBezTo>
                    <a:pt x="1" y="3667"/>
                    <a:pt x="1" y="3918"/>
                    <a:pt x="189" y="3981"/>
                  </a:cubicBezTo>
                  <a:cubicBezTo>
                    <a:pt x="927" y="4075"/>
                    <a:pt x="1688" y="4122"/>
                    <a:pt x="2446" y="4122"/>
                  </a:cubicBezTo>
                  <a:cubicBezTo>
                    <a:pt x="2699" y="4122"/>
                    <a:pt x="2951" y="4117"/>
                    <a:pt x="3202" y="4106"/>
                  </a:cubicBezTo>
                  <a:lnTo>
                    <a:pt x="3202" y="4106"/>
                  </a:lnTo>
                  <a:cubicBezTo>
                    <a:pt x="2700" y="4588"/>
                    <a:pt x="2240" y="5111"/>
                    <a:pt x="1800" y="5676"/>
                  </a:cubicBezTo>
                  <a:cubicBezTo>
                    <a:pt x="1748" y="5763"/>
                    <a:pt x="1841" y="5879"/>
                    <a:pt x="1934" y="5879"/>
                  </a:cubicBezTo>
                  <a:cubicBezTo>
                    <a:pt x="1953" y="5879"/>
                    <a:pt x="1971" y="5874"/>
                    <a:pt x="1989" y="5864"/>
                  </a:cubicBezTo>
                  <a:cubicBezTo>
                    <a:pt x="2554" y="5425"/>
                    <a:pt x="3056" y="4964"/>
                    <a:pt x="3537" y="4462"/>
                  </a:cubicBezTo>
                  <a:lnTo>
                    <a:pt x="3537" y="4462"/>
                  </a:lnTo>
                  <a:cubicBezTo>
                    <a:pt x="3516" y="5466"/>
                    <a:pt x="3558" y="6492"/>
                    <a:pt x="3684" y="7475"/>
                  </a:cubicBezTo>
                  <a:cubicBezTo>
                    <a:pt x="3704" y="7569"/>
                    <a:pt x="3783" y="7616"/>
                    <a:pt x="3861" y="7616"/>
                  </a:cubicBezTo>
                  <a:cubicBezTo>
                    <a:pt x="3940" y="7616"/>
                    <a:pt x="4018" y="7569"/>
                    <a:pt x="4039" y="7475"/>
                  </a:cubicBezTo>
                  <a:cubicBezTo>
                    <a:pt x="4186" y="6450"/>
                    <a:pt x="4228" y="5425"/>
                    <a:pt x="4186" y="4399"/>
                  </a:cubicBezTo>
                  <a:lnTo>
                    <a:pt x="4186" y="4399"/>
                  </a:lnTo>
                  <a:cubicBezTo>
                    <a:pt x="4709" y="4881"/>
                    <a:pt x="5253" y="5341"/>
                    <a:pt x="5755" y="5822"/>
                  </a:cubicBezTo>
                  <a:cubicBezTo>
                    <a:pt x="5773" y="5836"/>
                    <a:pt x="5792" y="5841"/>
                    <a:pt x="5809" y="5841"/>
                  </a:cubicBezTo>
                  <a:cubicBezTo>
                    <a:pt x="5876" y="5841"/>
                    <a:pt x="5930" y="5763"/>
                    <a:pt x="5881" y="5697"/>
                  </a:cubicBezTo>
                  <a:cubicBezTo>
                    <a:pt x="5399" y="5174"/>
                    <a:pt x="4897" y="4630"/>
                    <a:pt x="4395" y="4065"/>
                  </a:cubicBezTo>
                  <a:cubicBezTo>
                    <a:pt x="5462" y="4023"/>
                    <a:pt x="6529" y="3939"/>
                    <a:pt x="7554" y="3918"/>
                  </a:cubicBezTo>
                  <a:cubicBezTo>
                    <a:pt x="7722" y="3918"/>
                    <a:pt x="7722" y="3688"/>
                    <a:pt x="7554" y="3688"/>
                  </a:cubicBezTo>
                  <a:cubicBezTo>
                    <a:pt x="6529" y="3646"/>
                    <a:pt x="5462" y="3583"/>
                    <a:pt x="4416" y="3521"/>
                  </a:cubicBezTo>
                  <a:cubicBezTo>
                    <a:pt x="4897" y="2977"/>
                    <a:pt x="5399" y="2412"/>
                    <a:pt x="5881" y="1889"/>
                  </a:cubicBezTo>
                  <a:cubicBezTo>
                    <a:pt x="5930" y="1823"/>
                    <a:pt x="5876" y="1744"/>
                    <a:pt x="5809" y="1744"/>
                  </a:cubicBezTo>
                  <a:cubicBezTo>
                    <a:pt x="5792" y="1744"/>
                    <a:pt x="5773" y="1750"/>
                    <a:pt x="5755" y="1763"/>
                  </a:cubicBezTo>
                  <a:cubicBezTo>
                    <a:pt x="5232" y="2265"/>
                    <a:pt x="4688" y="2746"/>
                    <a:pt x="4144" y="3249"/>
                  </a:cubicBezTo>
                  <a:cubicBezTo>
                    <a:pt x="4081" y="2181"/>
                    <a:pt x="3997" y="1135"/>
                    <a:pt x="3976" y="110"/>
                  </a:cubicBezTo>
                  <a:cubicBezTo>
                    <a:pt x="3966" y="37"/>
                    <a:pt x="3914" y="0"/>
                    <a:pt x="3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300038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52177" y="282013"/>
              <a:ext cx="261042" cy="257493"/>
            </a:xfrm>
            <a:custGeom>
              <a:avLst/>
              <a:gdLst/>
              <a:ahLst/>
              <a:cxnLst/>
              <a:rect l="l" t="t" r="r" b="b"/>
              <a:pathLst>
                <a:path w="7722" h="7617" extrusionOk="0">
                  <a:moveTo>
                    <a:pt x="3861" y="0"/>
                  </a:moveTo>
                  <a:cubicBezTo>
                    <a:pt x="3809" y="0"/>
                    <a:pt x="3757" y="37"/>
                    <a:pt x="3746" y="110"/>
                  </a:cubicBezTo>
                  <a:cubicBezTo>
                    <a:pt x="3725" y="1114"/>
                    <a:pt x="3642" y="2161"/>
                    <a:pt x="3600" y="3207"/>
                  </a:cubicBezTo>
                  <a:cubicBezTo>
                    <a:pt x="3098" y="2663"/>
                    <a:pt x="2575" y="2181"/>
                    <a:pt x="1989" y="1742"/>
                  </a:cubicBezTo>
                  <a:cubicBezTo>
                    <a:pt x="1969" y="1726"/>
                    <a:pt x="1948" y="1719"/>
                    <a:pt x="1927" y="1719"/>
                  </a:cubicBezTo>
                  <a:cubicBezTo>
                    <a:pt x="1836" y="1719"/>
                    <a:pt x="1750" y="1846"/>
                    <a:pt x="1800" y="1930"/>
                  </a:cubicBezTo>
                  <a:cubicBezTo>
                    <a:pt x="2240" y="2474"/>
                    <a:pt x="2700" y="2997"/>
                    <a:pt x="3202" y="3479"/>
                  </a:cubicBezTo>
                  <a:cubicBezTo>
                    <a:pt x="2959" y="3469"/>
                    <a:pt x="2714" y="3463"/>
                    <a:pt x="2468" y="3463"/>
                  </a:cubicBezTo>
                  <a:cubicBezTo>
                    <a:pt x="1703" y="3463"/>
                    <a:pt x="934" y="3514"/>
                    <a:pt x="189" y="3625"/>
                  </a:cubicBezTo>
                  <a:cubicBezTo>
                    <a:pt x="1" y="3667"/>
                    <a:pt x="1" y="3918"/>
                    <a:pt x="189" y="3981"/>
                  </a:cubicBezTo>
                  <a:cubicBezTo>
                    <a:pt x="927" y="4075"/>
                    <a:pt x="1688" y="4122"/>
                    <a:pt x="2446" y="4122"/>
                  </a:cubicBezTo>
                  <a:cubicBezTo>
                    <a:pt x="2699" y="4122"/>
                    <a:pt x="2951" y="4117"/>
                    <a:pt x="3202" y="4106"/>
                  </a:cubicBezTo>
                  <a:lnTo>
                    <a:pt x="3202" y="4106"/>
                  </a:lnTo>
                  <a:cubicBezTo>
                    <a:pt x="2700" y="4588"/>
                    <a:pt x="2240" y="5111"/>
                    <a:pt x="1800" y="5676"/>
                  </a:cubicBezTo>
                  <a:cubicBezTo>
                    <a:pt x="1748" y="5763"/>
                    <a:pt x="1841" y="5879"/>
                    <a:pt x="1934" y="5879"/>
                  </a:cubicBezTo>
                  <a:cubicBezTo>
                    <a:pt x="1953" y="5879"/>
                    <a:pt x="1971" y="5874"/>
                    <a:pt x="1989" y="5864"/>
                  </a:cubicBezTo>
                  <a:cubicBezTo>
                    <a:pt x="2554" y="5425"/>
                    <a:pt x="3056" y="4964"/>
                    <a:pt x="3537" y="4462"/>
                  </a:cubicBezTo>
                  <a:lnTo>
                    <a:pt x="3537" y="4462"/>
                  </a:lnTo>
                  <a:cubicBezTo>
                    <a:pt x="3516" y="5466"/>
                    <a:pt x="3558" y="6492"/>
                    <a:pt x="3684" y="7475"/>
                  </a:cubicBezTo>
                  <a:cubicBezTo>
                    <a:pt x="3704" y="7569"/>
                    <a:pt x="3783" y="7616"/>
                    <a:pt x="3861" y="7616"/>
                  </a:cubicBezTo>
                  <a:cubicBezTo>
                    <a:pt x="3940" y="7616"/>
                    <a:pt x="4018" y="7569"/>
                    <a:pt x="4039" y="7475"/>
                  </a:cubicBezTo>
                  <a:cubicBezTo>
                    <a:pt x="4186" y="6450"/>
                    <a:pt x="4228" y="5425"/>
                    <a:pt x="4186" y="4399"/>
                  </a:cubicBezTo>
                  <a:lnTo>
                    <a:pt x="4186" y="4399"/>
                  </a:lnTo>
                  <a:cubicBezTo>
                    <a:pt x="4709" y="4881"/>
                    <a:pt x="5253" y="5341"/>
                    <a:pt x="5755" y="5822"/>
                  </a:cubicBezTo>
                  <a:cubicBezTo>
                    <a:pt x="5773" y="5836"/>
                    <a:pt x="5792" y="5841"/>
                    <a:pt x="5809" y="5841"/>
                  </a:cubicBezTo>
                  <a:cubicBezTo>
                    <a:pt x="5876" y="5841"/>
                    <a:pt x="5930" y="5763"/>
                    <a:pt x="5881" y="5697"/>
                  </a:cubicBezTo>
                  <a:cubicBezTo>
                    <a:pt x="5399" y="5174"/>
                    <a:pt x="4897" y="4630"/>
                    <a:pt x="4395" y="4065"/>
                  </a:cubicBezTo>
                  <a:cubicBezTo>
                    <a:pt x="5462" y="4023"/>
                    <a:pt x="6529" y="3939"/>
                    <a:pt x="7554" y="3918"/>
                  </a:cubicBezTo>
                  <a:cubicBezTo>
                    <a:pt x="7722" y="3918"/>
                    <a:pt x="7722" y="3688"/>
                    <a:pt x="7554" y="3688"/>
                  </a:cubicBezTo>
                  <a:cubicBezTo>
                    <a:pt x="6529" y="3646"/>
                    <a:pt x="5462" y="3583"/>
                    <a:pt x="4416" y="3521"/>
                  </a:cubicBezTo>
                  <a:cubicBezTo>
                    <a:pt x="4897" y="2977"/>
                    <a:pt x="5399" y="2412"/>
                    <a:pt x="5881" y="1889"/>
                  </a:cubicBezTo>
                  <a:cubicBezTo>
                    <a:pt x="5930" y="1823"/>
                    <a:pt x="5876" y="1744"/>
                    <a:pt x="5809" y="1744"/>
                  </a:cubicBezTo>
                  <a:cubicBezTo>
                    <a:pt x="5792" y="1744"/>
                    <a:pt x="5773" y="1750"/>
                    <a:pt x="5755" y="1763"/>
                  </a:cubicBezTo>
                  <a:cubicBezTo>
                    <a:pt x="5232" y="2265"/>
                    <a:pt x="4688" y="2746"/>
                    <a:pt x="4144" y="3249"/>
                  </a:cubicBezTo>
                  <a:cubicBezTo>
                    <a:pt x="4081" y="2181"/>
                    <a:pt x="3997" y="1135"/>
                    <a:pt x="3976" y="110"/>
                  </a:cubicBezTo>
                  <a:cubicBezTo>
                    <a:pt x="3966" y="37"/>
                    <a:pt x="3914" y="0"/>
                    <a:pt x="3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300038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67688" y="4620080"/>
              <a:ext cx="173668" cy="171287"/>
            </a:xfrm>
            <a:custGeom>
              <a:avLst/>
              <a:gdLst/>
              <a:ahLst/>
              <a:cxnLst/>
              <a:rect l="l" t="t" r="r" b="b"/>
              <a:pathLst>
                <a:path w="7722" h="7617" extrusionOk="0">
                  <a:moveTo>
                    <a:pt x="3861" y="0"/>
                  </a:moveTo>
                  <a:cubicBezTo>
                    <a:pt x="3809" y="0"/>
                    <a:pt x="3757" y="37"/>
                    <a:pt x="3746" y="110"/>
                  </a:cubicBezTo>
                  <a:cubicBezTo>
                    <a:pt x="3725" y="1114"/>
                    <a:pt x="3642" y="2161"/>
                    <a:pt x="3600" y="3207"/>
                  </a:cubicBezTo>
                  <a:cubicBezTo>
                    <a:pt x="3098" y="2663"/>
                    <a:pt x="2575" y="2181"/>
                    <a:pt x="1989" y="1742"/>
                  </a:cubicBezTo>
                  <a:cubicBezTo>
                    <a:pt x="1969" y="1726"/>
                    <a:pt x="1948" y="1719"/>
                    <a:pt x="1927" y="1719"/>
                  </a:cubicBezTo>
                  <a:cubicBezTo>
                    <a:pt x="1836" y="1719"/>
                    <a:pt x="1750" y="1846"/>
                    <a:pt x="1800" y="1930"/>
                  </a:cubicBezTo>
                  <a:cubicBezTo>
                    <a:pt x="2240" y="2474"/>
                    <a:pt x="2700" y="2997"/>
                    <a:pt x="3202" y="3479"/>
                  </a:cubicBezTo>
                  <a:cubicBezTo>
                    <a:pt x="2959" y="3469"/>
                    <a:pt x="2714" y="3463"/>
                    <a:pt x="2468" y="3463"/>
                  </a:cubicBezTo>
                  <a:cubicBezTo>
                    <a:pt x="1703" y="3463"/>
                    <a:pt x="934" y="3514"/>
                    <a:pt x="189" y="3625"/>
                  </a:cubicBezTo>
                  <a:cubicBezTo>
                    <a:pt x="1" y="3667"/>
                    <a:pt x="1" y="3918"/>
                    <a:pt x="189" y="3981"/>
                  </a:cubicBezTo>
                  <a:cubicBezTo>
                    <a:pt x="927" y="4075"/>
                    <a:pt x="1688" y="4122"/>
                    <a:pt x="2446" y="4122"/>
                  </a:cubicBezTo>
                  <a:cubicBezTo>
                    <a:pt x="2699" y="4122"/>
                    <a:pt x="2951" y="4117"/>
                    <a:pt x="3202" y="4106"/>
                  </a:cubicBezTo>
                  <a:lnTo>
                    <a:pt x="3202" y="4106"/>
                  </a:lnTo>
                  <a:cubicBezTo>
                    <a:pt x="2700" y="4588"/>
                    <a:pt x="2240" y="5111"/>
                    <a:pt x="1800" y="5676"/>
                  </a:cubicBezTo>
                  <a:cubicBezTo>
                    <a:pt x="1748" y="5763"/>
                    <a:pt x="1841" y="5879"/>
                    <a:pt x="1934" y="5879"/>
                  </a:cubicBezTo>
                  <a:cubicBezTo>
                    <a:pt x="1953" y="5879"/>
                    <a:pt x="1971" y="5874"/>
                    <a:pt x="1989" y="5864"/>
                  </a:cubicBezTo>
                  <a:cubicBezTo>
                    <a:pt x="2554" y="5425"/>
                    <a:pt x="3056" y="4964"/>
                    <a:pt x="3537" y="4462"/>
                  </a:cubicBezTo>
                  <a:lnTo>
                    <a:pt x="3537" y="4462"/>
                  </a:lnTo>
                  <a:cubicBezTo>
                    <a:pt x="3516" y="5466"/>
                    <a:pt x="3558" y="6492"/>
                    <a:pt x="3684" y="7475"/>
                  </a:cubicBezTo>
                  <a:cubicBezTo>
                    <a:pt x="3704" y="7569"/>
                    <a:pt x="3783" y="7616"/>
                    <a:pt x="3861" y="7616"/>
                  </a:cubicBezTo>
                  <a:cubicBezTo>
                    <a:pt x="3940" y="7616"/>
                    <a:pt x="4018" y="7569"/>
                    <a:pt x="4039" y="7475"/>
                  </a:cubicBezTo>
                  <a:cubicBezTo>
                    <a:pt x="4186" y="6450"/>
                    <a:pt x="4228" y="5425"/>
                    <a:pt x="4186" y="4399"/>
                  </a:cubicBezTo>
                  <a:lnTo>
                    <a:pt x="4186" y="4399"/>
                  </a:lnTo>
                  <a:cubicBezTo>
                    <a:pt x="4709" y="4881"/>
                    <a:pt x="5253" y="5341"/>
                    <a:pt x="5755" y="5822"/>
                  </a:cubicBezTo>
                  <a:cubicBezTo>
                    <a:pt x="5773" y="5836"/>
                    <a:pt x="5792" y="5841"/>
                    <a:pt x="5809" y="5841"/>
                  </a:cubicBezTo>
                  <a:cubicBezTo>
                    <a:pt x="5876" y="5841"/>
                    <a:pt x="5930" y="5763"/>
                    <a:pt x="5881" y="5697"/>
                  </a:cubicBezTo>
                  <a:cubicBezTo>
                    <a:pt x="5399" y="5174"/>
                    <a:pt x="4897" y="4630"/>
                    <a:pt x="4395" y="4065"/>
                  </a:cubicBezTo>
                  <a:cubicBezTo>
                    <a:pt x="5462" y="4023"/>
                    <a:pt x="6529" y="3939"/>
                    <a:pt x="7554" y="3918"/>
                  </a:cubicBezTo>
                  <a:cubicBezTo>
                    <a:pt x="7722" y="3918"/>
                    <a:pt x="7722" y="3688"/>
                    <a:pt x="7554" y="3688"/>
                  </a:cubicBezTo>
                  <a:cubicBezTo>
                    <a:pt x="6529" y="3646"/>
                    <a:pt x="5462" y="3583"/>
                    <a:pt x="4416" y="3521"/>
                  </a:cubicBezTo>
                  <a:cubicBezTo>
                    <a:pt x="4897" y="2977"/>
                    <a:pt x="5399" y="2412"/>
                    <a:pt x="5881" y="1889"/>
                  </a:cubicBezTo>
                  <a:cubicBezTo>
                    <a:pt x="5930" y="1823"/>
                    <a:pt x="5876" y="1744"/>
                    <a:pt x="5809" y="1744"/>
                  </a:cubicBezTo>
                  <a:cubicBezTo>
                    <a:pt x="5792" y="1744"/>
                    <a:pt x="5773" y="1750"/>
                    <a:pt x="5755" y="1763"/>
                  </a:cubicBezTo>
                  <a:cubicBezTo>
                    <a:pt x="5232" y="2265"/>
                    <a:pt x="4688" y="2746"/>
                    <a:pt x="4144" y="3249"/>
                  </a:cubicBezTo>
                  <a:cubicBezTo>
                    <a:pt x="4081" y="2181"/>
                    <a:pt x="3997" y="1135"/>
                    <a:pt x="3976" y="110"/>
                  </a:cubicBezTo>
                  <a:cubicBezTo>
                    <a:pt x="3966" y="37"/>
                    <a:pt x="3914" y="0"/>
                    <a:pt x="3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300038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4770" y="4615940"/>
              <a:ext cx="371312" cy="366263"/>
            </a:xfrm>
            <a:custGeom>
              <a:avLst/>
              <a:gdLst/>
              <a:ahLst/>
              <a:cxnLst/>
              <a:rect l="l" t="t" r="r" b="b"/>
              <a:pathLst>
                <a:path w="7722" h="7617" extrusionOk="0">
                  <a:moveTo>
                    <a:pt x="3861" y="0"/>
                  </a:moveTo>
                  <a:cubicBezTo>
                    <a:pt x="3809" y="0"/>
                    <a:pt x="3757" y="37"/>
                    <a:pt x="3746" y="110"/>
                  </a:cubicBezTo>
                  <a:cubicBezTo>
                    <a:pt x="3725" y="1114"/>
                    <a:pt x="3642" y="2161"/>
                    <a:pt x="3600" y="3207"/>
                  </a:cubicBezTo>
                  <a:cubicBezTo>
                    <a:pt x="3098" y="2663"/>
                    <a:pt x="2575" y="2181"/>
                    <a:pt x="1989" y="1742"/>
                  </a:cubicBezTo>
                  <a:cubicBezTo>
                    <a:pt x="1969" y="1726"/>
                    <a:pt x="1948" y="1719"/>
                    <a:pt x="1927" y="1719"/>
                  </a:cubicBezTo>
                  <a:cubicBezTo>
                    <a:pt x="1836" y="1719"/>
                    <a:pt x="1750" y="1846"/>
                    <a:pt x="1800" y="1930"/>
                  </a:cubicBezTo>
                  <a:cubicBezTo>
                    <a:pt x="2240" y="2474"/>
                    <a:pt x="2700" y="2997"/>
                    <a:pt x="3202" y="3479"/>
                  </a:cubicBezTo>
                  <a:cubicBezTo>
                    <a:pt x="2959" y="3469"/>
                    <a:pt x="2714" y="3463"/>
                    <a:pt x="2468" y="3463"/>
                  </a:cubicBezTo>
                  <a:cubicBezTo>
                    <a:pt x="1703" y="3463"/>
                    <a:pt x="934" y="3514"/>
                    <a:pt x="189" y="3625"/>
                  </a:cubicBezTo>
                  <a:cubicBezTo>
                    <a:pt x="1" y="3667"/>
                    <a:pt x="1" y="3918"/>
                    <a:pt x="189" y="3981"/>
                  </a:cubicBezTo>
                  <a:cubicBezTo>
                    <a:pt x="927" y="4075"/>
                    <a:pt x="1688" y="4122"/>
                    <a:pt x="2446" y="4122"/>
                  </a:cubicBezTo>
                  <a:cubicBezTo>
                    <a:pt x="2699" y="4122"/>
                    <a:pt x="2951" y="4117"/>
                    <a:pt x="3202" y="4106"/>
                  </a:cubicBezTo>
                  <a:lnTo>
                    <a:pt x="3202" y="4106"/>
                  </a:lnTo>
                  <a:cubicBezTo>
                    <a:pt x="2700" y="4588"/>
                    <a:pt x="2240" y="5111"/>
                    <a:pt x="1800" y="5676"/>
                  </a:cubicBezTo>
                  <a:cubicBezTo>
                    <a:pt x="1748" y="5763"/>
                    <a:pt x="1841" y="5879"/>
                    <a:pt x="1934" y="5879"/>
                  </a:cubicBezTo>
                  <a:cubicBezTo>
                    <a:pt x="1953" y="5879"/>
                    <a:pt x="1971" y="5874"/>
                    <a:pt x="1989" y="5864"/>
                  </a:cubicBezTo>
                  <a:cubicBezTo>
                    <a:pt x="2554" y="5425"/>
                    <a:pt x="3056" y="4964"/>
                    <a:pt x="3537" y="4462"/>
                  </a:cubicBezTo>
                  <a:lnTo>
                    <a:pt x="3537" y="4462"/>
                  </a:lnTo>
                  <a:cubicBezTo>
                    <a:pt x="3516" y="5466"/>
                    <a:pt x="3558" y="6492"/>
                    <a:pt x="3684" y="7475"/>
                  </a:cubicBezTo>
                  <a:cubicBezTo>
                    <a:pt x="3704" y="7569"/>
                    <a:pt x="3783" y="7616"/>
                    <a:pt x="3861" y="7616"/>
                  </a:cubicBezTo>
                  <a:cubicBezTo>
                    <a:pt x="3940" y="7616"/>
                    <a:pt x="4018" y="7569"/>
                    <a:pt x="4039" y="7475"/>
                  </a:cubicBezTo>
                  <a:cubicBezTo>
                    <a:pt x="4186" y="6450"/>
                    <a:pt x="4228" y="5425"/>
                    <a:pt x="4186" y="4399"/>
                  </a:cubicBezTo>
                  <a:lnTo>
                    <a:pt x="4186" y="4399"/>
                  </a:lnTo>
                  <a:cubicBezTo>
                    <a:pt x="4709" y="4881"/>
                    <a:pt x="5253" y="5341"/>
                    <a:pt x="5755" y="5822"/>
                  </a:cubicBezTo>
                  <a:cubicBezTo>
                    <a:pt x="5773" y="5836"/>
                    <a:pt x="5792" y="5841"/>
                    <a:pt x="5809" y="5841"/>
                  </a:cubicBezTo>
                  <a:cubicBezTo>
                    <a:pt x="5876" y="5841"/>
                    <a:pt x="5930" y="5763"/>
                    <a:pt x="5881" y="5697"/>
                  </a:cubicBezTo>
                  <a:cubicBezTo>
                    <a:pt x="5399" y="5174"/>
                    <a:pt x="4897" y="4630"/>
                    <a:pt x="4395" y="4065"/>
                  </a:cubicBezTo>
                  <a:cubicBezTo>
                    <a:pt x="5462" y="4023"/>
                    <a:pt x="6529" y="3939"/>
                    <a:pt x="7554" y="3918"/>
                  </a:cubicBezTo>
                  <a:cubicBezTo>
                    <a:pt x="7722" y="3918"/>
                    <a:pt x="7722" y="3688"/>
                    <a:pt x="7554" y="3688"/>
                  </a:cubicBezTo>
                  <a:cubicBezTo>
                    <a:pt x="6529" y="3646"/>
                    <a:pt x="5462" y="3583"/>
                    <a:pt x="4416" y="3521"/>
                  </a:cubicBezTo>
                  <a:cubicBezTo>
                    <a:pt x="4897" y="2977"/>
                    <a:pt x="5399" y="2412"/>
                    <a:pt x="5881" y="1889"/>
                  </a:cubicBezTo>
                  <a:cubicBezTo>
                    <a:pt x="5930" y="1823"/>
                    <a:pt x="5876" y="1744"/>
                    <a:pt x="5809" y="1744"/>
                  </a:cubicBezTo>
                  <a:cubicBezTo>
                    <a:pt x="5792" y="1744"/>
                    <a:pt x="5773" y="1750"/>
                    <a:pt x="5755" y="1763"/>
                  </a:cubicBezTo>
                  <a:cubicBezTo>
                    <a:pt x="5232" y="2265"/>
                    <a:pt x="4688" y="2746"/>
                    <a:pt x="4144" y="3249"/>
                  </a:cubicBezTo>
                  <a:cubicBezTo>
                    <a:pt x="4081" y="2181"/>
                    <a:pt x="3997" y="1135"/>
                    <a:pt x="3976" y="110"/>
                  </a:cubicBezTo>
                  <a:cubicBezTo>
                    <a:pt x="3966" y="37"/>
                    <a:pt x="3914" y="0"/>
                    <a:pt x="3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300038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97045" y="2128290"/>
              <a:ext cx="371312" cy="366263"/>
            </a:xfrm>
            <a:custGeom>
              <a:avLst/>
              <a:gdLst/>
              <a:ahLst/>
              <a:cxnLst/>
              <a:rect l="l" t="t" r="r" b="b"/>
              <a:pathLst>
                <a:path w="7722" h="7617" extrusionOk="0">
                  <a:moveTo>
                    <a:pt x="3861" y="0"/>
                  </a:moveTo>
                  <a:cubicBezTo>
                    <a:pt x="3809" y="0"/>
                    <a:pt x="3757" y="37"/>
                    <a:pt x="3746" y="110"/>
                  </a:cubicBezTo>
                  <a:cubicBezTo>
                    <a:pt x="3725" y="1114"/>
                    <a:pt x="3642" y="2161"/>
                    <a:pt x="3600" y="3207"/>
                  </a:cubicBezTo>
                  <a:cubicBezTo>
                    <a:pt x="3098" y="2663"/>
                    <a:pt x="2575" y="2181"/>
                    <a:pt x="1989" y="1742"/>
                  </a:cubicBezTo>
                  <a:cubicBezTo>
                    <a:pt x="1969" y="1726"/>
                    <a:pt x="1948" y="1719"/>
                    <a:pt x="1927" y="1719"/>
                  </a:cubicBezTo>
                  <a:cubicBezTo>
                    <a:pt x="1836" y="1719"/>
                    <a:pt x="1750" y="1846"/>
                    <a:pt x="1800" y="1930"/>
                  </a:cubicBezTo>
                  <a:cubicBezTo>
                    <a:pt x="2240" y="2474"/>
                    <a:pt x="2700" y="2997"/>
                    <a:pt x="3202" y="3479"/>
                  </a:cubicBezTo>
                  <a:cubicBezTo>
                    <a:pt x="2959" y="3469"/>
                    <a:pt x="2714" y="3463"/>
                    <a:pt x="2468" y="3463"/>
                  </a:cubicBezTo>
                  <a:cubicBezTo>
                    <a:pt x="1703" y="3463"/>
                    <a:pt x="934" y="3514"/>
                    <a:pt x="189" y="3625"/>
                  </a:cubicBezTo>
                  <a:cubicBezTo>
                    <a:pt x="1" y="3667"/>
                    <a:pt x="1" y="3918"/>
                    <a:pt x="189" y="3981"/>
                  </a:cubicBezTo>
                  <a:cubicBezTo>
                    <a:pt x="927" y="4075"/>
                    <a:pt x="1688" y="4122"/>
                    <a:pt x="2446" y="4122"/>
                  </a:cubicBezTo>
                  <a:cubicBezTo>
                    <a:pt x="2699" y="4122"/>
                    <a:pt x="2951" y="4117"/>
                    <a:pt x="3202" y="4106"/>
                  </a:cubicBezTo>
                  <a:lnTo>
                    <a:pt x="3202" y="4106"/>
                  </a:lnTo>
                  <a:cubicBezTo>
                    <a:pt x="2700" y="4588"/>
                    <a:pt x="2240" y="5111"/>
                    <a:pt x="1800" y="5676"/>
                  </a:cubicBezTo>
                  <a:cubicBezTo>
                    <a:pt x="1748" y="5763"/>
                    <a:pt x="1841" y="5879"/>
                    <a:pt x="1934" y="5879"/>
                  </a:cubicBezTo>
                  <a:cubicBezTo>
                    <a:pt x="1953" y="5879"/>
                    <a:pt x="1971" y="5874"/>
                    <a:pt x="1989" y="5864"/>
                  </a:cubicBezTo>
                  <a:cubicBezTo>
                    <a:pt x="2554" y="5425"/>
                    <a:pt x="3056" y="4964"/>
                    <a:pt x="3537" y="4462"/>
                  </a:cubicBezTo>
                  <a:lnTo>
                    <a:pt x="3537" y="4462"/>
                  </a:lnTo>
                  <a:cubicBezTo>
                    <a:pt x="3516" y="5466"/>
                    <a:pt x="3558" y="6492"/>
                    <a:pt x="3684" y="7475"/>
                  </a:cubicBezTo>
                  <a:cubicBezTo>
                    <a:pt x="3704" y="7569"/>
                    <a:pt x="3783" y="7616"/>
                    <a:pt x="3861" y="7616"/>
                  </a:cubicBezTo>
                  <a:cubicBezTo>
                    <a:pt x="3940" y="7616"/>
                    <a:pt x="4018" y="7569"/>
                    <a:pt x="4039" y="7475"/>
                  </a:cubicBezTo>
                  <a:cubicBezTo>
                    <a:pt x="4186" y="6450"/>
                    <a:pt x="4228" y="5425"/>
                    <a:pt x="4186" y="4399"/>
                  </a:cubicBezTo>
                  <a:lnTo>
                    <a:pt x="4186" y="4399"/>
                  </a:lnTo>
                  <a:cubicBezTo>
                    <a:pt x="4709" y="4881"/>
                    <a:pt x="5253" y="5341"/>
                    <a:pt x="5755" y="5822"/>
                  </a:cubicBezTo>
                  <a:cubicBezTo>
                    <a:pt x="5773" y="5836"/>
                    <a:pt x="5792" y="5841"/>
                    <a:pt x="5809" y="5841"/>
                  </a:cubicBezTo>
                  <a:cubicBezTo>
                    <a:pt x="5876" y="5841"/>
                    <a:pt x="5930" y="5763"/>
                    <a:pt x="5881" y="5697"/>
                  </a:cubicBezTo>
                  <a:cubicBezTo>
                    <a:pt x="5399" y="5174"/>
                    <a:pt x="4897" y="4630"/>
                    <a:pt x="4395" y="4065"/>
                  </a:cubicBezTo>
                  <a:cubicBezTo>
                    <a:pt x="5462" y="4023"/>
                    <a:pt x="6529" y="3939"/>
                    <a:pt x="7554" y="3918"/>
                  </a:cubicBezTo>
                  <a:cubicBezTo>
                    <a:pt x="7722" y="3918"/>
                    <a:pt x="7722" y="3688"/>
                    <a:pt x="7554" y="3688"/>
                  </a:cubicBezTo>
                  <a:cubicBezTo>
                    <a:pt x="6529" y="3646"/>
                    <a:pt x="5462" y="3583"/>
                    <a:pt x="4416" y="3521"/>
                  </a:cubicBezTo>
                  <a:cubicBezTo>
                    <a:pt x="4897" y="2977"/>
                    <a:pt x="5399" y="2412"/>
                    <a:pt x="5881" y="1889"/>
                  </a:cubicBezTo>
                  <a:cubicBezTo>
                    <a:pt x="5930" y="1823"/>
                    <a:pt x="5876" y="1744"/>
                    <a:pt x="5809" y="1744"/>
                  </a:cubicBezTo>
                  <a:cubicBezTo>
                    <a:pt x="5792" y="1744"/>
                    <a:pt x="5773" y="1750"/>
                    <a:pt x="5755" y="1763"/>
                  </a:cubicBezTo>
                  <a:cubicBezTo>
                    <a:pt x="5232" y="2265"/>
                    <a:pt x="4688" y="2746"/>
                    <a:pt x="4144" y="3249"/>
                  </a:cubicBezTo>
                  <a:cubicBezTo>
                    <a:pt x="4081" y="2181"/>
                    <a:pt x="3997" y="1135"/>
                    <a:pt x="3976" y="110"/>
                  </a:cubicBezTo>
                  <a:cubicBezTo>
                    <a:pt x="3966" y="37"/>
                    <a:pt x="3914" y="0"/>
                    <a:pt x="3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300038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0" name="Google Shape;117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1" name="Google Shape;1171;p28"/>
          <p:cNvGrpSpPr/>
          <p:nvPr/>
        </p:nvGrpSpPr>
        <p:grpSpPr>
          <a:xfrm flipH="1">
            <a:off x="239750" y="155101"/>
            <a:ext cx="8798069" cy="4843642"/>
            <a:chOff x="128450" y="155101"/>
            <a:chExt cx="8798069" cy="4843642"/>
          </a:xfrm>
        </p:grpSpPr>
        <p:grpSp>
          <p:nvGrpSpPr>
            <p:cNvPr id="1172" name="Google Shape;1172;p28"/>
            <p:cNvGrpSpPr/>
            <p:nvPr/>
          </p:nvGrpSpPr>
          <p:grpSpPr>
            <a:xfrm>
              <a:off x="252912" y="155101"/>
              <a:ext cx="1109611" cy="622284"/>
              <a:chOff x="252912" y="155101"/>
              <a:chExt cx="1109611" cy="622284"/>
            </a:xfrm>
          </p:grpSpPr>
          <p:sp>
            <p:nvSpPr>
              <p:cNvPr id="1173" name="Google Shape;1173;p28"/>
              <p:cNvSpPr/>
              <p:nvPr/>
            </p:nvSpPr>
            <p:spPr>
              <a:xfrm>
                <a:off x="1118000" y="155101"/>
                <a:ext cx="244524" cy="241225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6173" extrusionOk="0">
                    <a:moveTo>
                      <a:pt x="3139" y="0"/>
                    </a:moveTo>
                    <a:cubicBezTo>
                      <a:pt x="3086" y="0"/>
                      <a:pt x="3034" y="31"/>
                      <a:pt x="3034" y="94"/>
                    </a:cubicBezTo>
                    <a:cubicBezTo>
                      <a:pt x="3034" y="910"/>
                      <a:pt x="2971" y="1747"/>
                      <a:pt x="2929" y="2605"/>
                    </a:cubicBezTo>
                    <a:cubicBezTo>
                      <a:pt x="2511" y="2166"/>
                      <a:pt x="2072" y="1789"/>
                      <a:pt x="1611" y="1433"/>
                    </a:cubicBezTo>
                    <a:cubicBezTo>
                      <a:pt x="1596" y="1422"/>
                      <a:pt x="1578" y="1416"/>
                      <a:pt x="1561" y="1416"/>
                    </a:cubicBezTo>
                    <a:cubicBezTo>
                      <a:pt x="1487" y="1416"/>
                      <a:pt x="1414" y="1512"/>
                      <a:pt x="1465" y="1580"/>
                    </a:cubicBezTo>
                    <a:cubicBezTo>
                      <a:pt x="1800" y="2019"/>
                      <a:pt x="2176" y="2459"/>
                      <a:pt x="2595" y="2835"/>
                    </a:cubicBezTo>
                    <a:cubicBezTo>
                      <a:pt x="2411" y="2831"/>
                      <a:pt x="2228" y="2828"/>
                      <a:pt x="2045" y="2828"/>
                    </a:cubicBezTo>
                    <a:cubicBezTo>
                      <a:pt x="1412" y="2828"/>
                      <a:pt x="779" y="2859"/>
                      <a:pt x="147" y="2940"/>
                    </a:cubicBezTo>
                    <a:cubicBezTo>
                      <a:pt x="0" y="2982"/>
                      <a:pt x="0" y="3191"/>
                      <a:pt x="147" y="3233"/>
                    </a:cubicBezTo>
                    <a:cubicBezTo>
                      <a:pt x="827" y="3320"/>
                      <a:pt x="1507" y="3364"/>
                      <a:pt x="2187" y="3364"/>
                    </a:cubicBezTo>
                    <a:cubicBezTo>
                      <a:pt x="2323" y="3364"/>
                      <a:pt x="2459" y="3362"/>
                      <a:pt x="2595" y="3358"/>
                    </a:cubicBezTo>
                    <a:lnTo>
                      <a:pt x="2595" y="3358"/>
                    </a:lnTo>
                    <a:cubicBezTo>
                      <a:pt x="2176" y="3735"/>
                      <a:pt x="1800" y="4153"/>
                      <a:pt x="1465" y="4593"/>
                    </a:cubicBezTo>
                    <a:cubicBezTo>
                      <a:pt x="1414" y="4678"/>
                      <a:pt x="1487" y="4777"/>
                      <a:pt x="1562" y="4777"/>
                    </a:cubicBezTo>
                    <a:cubicBezTo>
                      <a:pt x="1579" y="4777"/>
                      <a:pt x="1596" y="4772"/>
                      <a:pt x="1611" y="4760"/>
                    </a:cubicBezTo>
                    <a:cubicBezTo>
                      <a:pt x="2072" y="4404"/>
                      <a:pt x="2490" y="4028"/>
                      <a:pt x="2867" y="3630"/>
                    </a:cubicBezTo>
                    <a:lnTo>
                      <a:pt x="2867" y="3630"/>
                    </a:lnTo>
                    <a:cubicBezTo>
                      <a:pt x="2846" y="4446"/>
                      <a:pt x="2867" y="5262"/>
                      <a:pt x="2992" y="6078"/>
                    </a:cubicBezTo>
                    <a:cubicBezTo>
                      <a:pt x="3013" y="6141"/>
                      <a:pt x="3071" y="6173"/>
                      <a:pt x="3128" y="6173"/>
                    </a:cubicBezTo>
                    <a:cubicBezTo>
                      <a:pt x="3186" y="6173"/>
                      <a:pt x="3243" y="6141"/>
                      <a:pt x="3264" y="6078"/>
                    </a:cubicBezTo>
                    <a:cubicBezTo>
                      <a:pt x="3369" y="5241"/>
                      <a:pt x="3411" y="4404"/>
                      <a:pt x="3390" y="3568"/>
                    </a:cubicBezTo>
                    <a:lnTo>
                      <a:pt x="3390" y="3568"/>
                    </a:lnTo>
                    <a:cubicBezTo>
                      <a:pt x="3808" y="3965"/>
                      <a:pt x="4248" y="4363"/>
                      <a:pt x="4666" y="4739"/>
                    </a:cubicBezTo>
                    <a:cubicBezTo>
                      <a:pt x="4678" y="4747"/>
                      <a:pt x="4690" y="4751"/>
                      <a:pt x="4703" y="4751"/>
                    </a:cubicBezTo>
                    <a:cubicBezTo>
                      <a:pt x="4756" y="4751"/>
                      <a:pt x="4805" y="4686"/>
                      <a:pt x="4771" y="4635"/>
                    </a:cubicBezTo>
                    <a:cubicBezTo>
                      <a:pt x="4373" y="4216"/>
                      <a:pt x="3976" y="3756"/>
                      <a:pt x="3557" y="3316"/>
                    </a:cubicBezTo>
                    <a:cubicBezTo>
                      <a:pt x="4436" y="3275"/>
                      <a:pt x="5294" y="3212"/>
                      <a:pt x="6131" y="3212"/>
                    </a:cubicBezTo>
                    <a:cubicBezTo>
                      <a:pt x="6256" y="3212"/>
                      <a:pt x="6256" y="3003"/>
                      <a:pt x="6131" y="3003"/>
                    </a:cubicBezTo>
                    <a:cubicBezTo>
                      <a:pt x="5294" y="2982"/>
                      <a:pt x="4436" y="2919"/>
                      <a:pt x="3578" y="2877"/>
                    </a:cubicBezTo>
                    <a:cubicBezTo>
                      <a:pt x="3976" y="2417"/>
                      <a:pt x="4373" y="1977"/>
                      <a:pt x="4771" y="1559"/>
                    </a:cubicBezTo>
                    <a:cubicBezTo>
                      <a:pt x="4803" y="1494"/>
                      <a:pt x="4760" y="1441"/>
                      <a:pt x="4709" y="1441"/>
                    </a:cubicBezTo>
                    <a:cubicBezTo>
                      <a:pt x="4695" y="1441"/>
                      <a:pt x="4680" y="1445"/>
                      <a:pt x="4666" y="1454"/>
                    </a:cubicBezTo>
                    <a:cubicBezTo>
                      <a:pt x="4248" y="1852"/>
                      <a:pt x="3787" y="2228"/>
                      <a:pt x="3369" y="2647"/>
                    </a:cubicBezTo>
                    <a:cubicBezTo>
                      <a:pt x="3306" y="1789"/>
                      <a:pt x="3264" y="931"/>
                      <a:pt x="3243" y="94"/>
                    </a:cubicBezTo>
                    <a:cubicBezTo>
                      <a:pt x="3243" y="31"/>
                      <a:pt x="3191" y="0"/>
                      <a:pt x="31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300038" algn="bl" rotWithShape="0">
                  <a:schemeClr val="accent6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28"/>
              <p:cNvSpPr/>
              <p:nvPr/>
            </p:nvSpPr>
            <p:spPr>
              <a:xfrm>
                <a:off x="252912" y="559154"/>
                <a:ext cx="221216" cy="218231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6173" extrusionOk="0">
                    <a:moveTo>
                      <a:pt x="3139" y="0"/>
                    </a:moveTo>
                    <a:cubicBezTo>
                      <a:pt x="3086" y="0"/>
                      <a:pt x="3034" y="31"/>
                      <a:pt x="3034" y="94"/>
                    </a:cubicBezTo>
                    <a:cubicBezTo>
                      <a:pt x="3034" y="910"/>
                      <a:pt x="2971" y="1747"/>
                      <a:pt x="2929" y="2605"/>
                    </a:cubicBezTo>
                    <a:cubicBezTo>
                      <a:pt x="2511" y="2166"/>
                      <a:pt x="2072" y="1789"/>
                      <a:pt x="1611" y="1433"/>
                    </a:cubicBezTo>
                    <a:cubicBezTo>
                      <a:pt x="1596" y="1422"/>
                      <a:pt x="1578" y="1416"/>
                      <a:pt x="1561" y="1416"/>
                    </a:cubicBezTo>
                    <a:cubicBezTo>
                      <a:pt x="1487" y="1416"/>
                      <a:pt x="1414" y="1512"/>
                      <a:pt x="1465" y="1580"/>
                    </a:cubicBezTo>
                    <a:cubicBezTo>
                      <a:pt x="1800" y="2019"/>
                      <a:pt x="2176" y="2459"/>
                      <a:pt x="2595" y="2835"/>
                    </a:cubicBezTo>
                    <a:cubicBezTo>
                      <a:pt x="2411" y="2831"/>
                      <a:pt x="2228" y="2828"/>
                      <a:pt x="2045" y="2828"/>
                    </a:cubicBezTo>
                    <a:cubicBezTo>
                      <a:pt x="1412" y="2828"/>
                      <a:pt x="779" y="2859"/>
                      <a:pt x="147" y="2940"/>
                    </a:cubicBezTo>
                    <a:cubicBezTo>
                      <a:pt x="0" y="2982"/>
                      <a:pt x="0" y="3191"/>
                      <a:pt x="147" y="3233"/>
                    </a:cubicBezTo>
                    <a:cubicBezTo>
                      <a:pt x="827" y="3320"/>
                      <a:pt x="1507" y="3364"/>
                      <a:pt x="2187" y="3364"/>
                    </a:cubicBezTo>
                    <a:cubicBezTo>
                      <a:pt x="2323" y="3364"/>
                      <a:pt x="2459" y="3362"/>
                      <a:pt x="2595" y="3358"/>
                    </a:cubicBezTo>
                    <a:lnTo>
                      <a:pt x="2595" y="3358"/>
                    </a:lnTo>
                    <a:cubicBezTo>
                      <a:pt x="2176" y="3735"/>
                      <a:pt x="1800" y="4153"/>
                      <a:pt x="1465" y="4593"/>
                    </a:cubicBezTo>
                    <a:cubicBezTo>
                      <a:pt x="1414" y="4678"/>
                      <a:pt x="1487" y="4777"/>
                      <a:pt x="1562" y="4777"/>
                    </a:cubicBezTo>
                    <a:cubicBezTo>
                      <a:pt x="1579" y="4777"/>
                      <a:pt x="1596" y="4772"/>
                      <a:pt x="1611" y="4760"/>
                    </a:cubicBezTo>
                    <a:cubicBezTo>
                      <a:pt x="2072" y="4404"/>
                      <a:pt x="2490" y="4028"/>
                      <a:pt x="2867" y="3630"/>
                    </a:cubicBezTo>
                    <a:lnTo>
                      <a:pt x="2867" y="3630"/>
                    </a:lnTo>
                    <a:cubicBezTo>
                      <a:pt x="2846" y="4446"/>
                      <a:pt x="2867" y="5262"/>
                      <a:pt x="2992" y="6078"/>
                    </a:cubicBezTo>
                    <a:cubicBezTo>
                      <a:pt x="3013" y="6141"/>
                      <a:pt x="3071" y="6173"/>
                      <a:pt x="3128" y="6173"/>
                    </a:cubicBezTo>
                    <a:cubicBezTo>
                      <a:pt x="3186" y="6173"/>
                      <a:pt x="3243" y="6141"/>
                      <a:pt x="3264" y="6078"/>
                    </a:cubicBezTo>
                    <a:cubicBezTo>
                      <a:pt x="3369" y="5241"/>
                      <a:pt x="3411" y="4404"/>
                      <a:pt x="3390" y="3568"/>
                    </a:cubicBezTo>
                    <a:lnTo>
                      <a:pt x="3390" y="3568"/>
                    </a:lnTo>
                    <a:cubicBezTo>
                      <a:pt x="3808" y="3965"/>
                      <a:pt x="4248" y="4363"/>
                      <a:pt x="4666" y="4739"/>
                    </a:cubicBezTo>
                    <a:cubicBezTo>
                      <a:pt x="4678" y="4747"/>
                      <a:pt x="4690" y="4751"/>
                      <a:pt x="4703" y="4751"/>
                    </a:cubicBezTo>
                    <a:cubicBezTo>
                      <a:pt x="4756" y="4751"/>
                      <a:pt x="4805" y="4686"/>
                      <a:pt x="4771" y="4635"/>
                    </a:cubicBezTo>
                    <a:cubicBezTo>
                      <a:pt x="4373" y="4216"/>
                      <a:pt x="3976" y="3756"/>
                      <a:pt x="3557" y="3316"/>
                    </a:cubicBezTo>
                    <a:cubicBezTo>
                      <a:pt x="4436" y="3275"/>
                      <a:pt x="5294" y="3212"/>
                      <a:pt x="6131" y="3212"/>
                    </a:cubicBezTo>
                    <a:cubicBezTo>
                      <a:pt x="6256" y="3212"/>
                      <a:pt x="6256" y="3003"/>
                      <a:pt x="6131" y="3003"/>
                    </a:cubicBezTo>
                    <a:cubicBezTo>
                      <a:pt x="5294" y="2982"/>
                      <a:pt x="4436" y="2919"/>
                      <a:pt x="3578" y="2877"/>
                    </a:cubicBezTo>
                    <a:cubicBezTo>
                      <a:pt x="3976" y="2417"/>
                      <a:pt x="4373" y="1977"/>
                      <a:pt x="4771" y="1559"/>
                    </a:cubicBezTo>
                    <a:cubicBezTo>
                      <a:pt x="4803" y="1494"/>
                      <a:pt x="4760" y="1441"/>
                      <a:pt x="4709" y="1441"/>
                    </a:cubicBezTo>
                    <a:cubicBezTo>
                      <a:pt x="4695" y="1441"/>
                      <a:pt x="4680" y="1445"/>
                      <a:pt x="4666" y="1454"/>
                    </a:cubicBezTo>
                    <a:cubicBezTo>
                      <a:pt x="4248" y="1852"/>
                      <a:pt x="3787" y="2228"/>
                      <a:pt x="3369" y="2647"/>
                    </a:cubicBezTo>
                    <a:cubicBezTo>
                      <a:pt x="3306" y="1789"/>
                      <a:pt x="3264" y="931"/>
                      <a:pt x="3243" y="94"/>
                    </a:cubicBezTo>
                    <a:cubicBezTo>
                      <a:pt x="3243" y="31"/>
                      <a:pt x="3191" y="0"/>
                      <a:pt x="31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300038" algn="bl" rotWithShape="0">
                  <a:schemeClr val="accent6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5" name="Google Shape;1175;p28"/>
            <p:cNvSpPr/>
            <p:nvPr/>
          </p:nvSpPr>
          <p:spPr>
            <a:xfrm>
              <a:off x="969002" y="4741251"/>
              <a:ext cx="261042" cy="257493"/>
            </a:xfrm>
            <a:custGeom>
              <a:avLst/>
              <a:gdLst/>
              <a:ahLst/>
              <a:cxnLst/>
              <a:rect l="l" t="t" r="r" b="b"/>
              <a:pathLst>
                <a:path w="7722" h="7617" extrusionOk="0">
                  <a:moveTo>
                    <a:pt x="3861" y="0"/>
                  </a:moveTo>
                  <a:cubicBezTo>
                    <a:pt x="3809" y="0"/>
                    <a:pt x="3757" y="37"/>
                    <a:pt x="3746" y="110"/>
                  </a:cubicBezTo>
                  <a:cubicBezTo>
                    <a:pt x="3725" y="1114"/>
                    <a:pt x="3642" y="2161"/>
                    <a:pt x="3600" y="3207"/>
                  </a:cubicBezTo>
                  <a:cubicBezTo>
                    <a:pt x="3098" y="2663"/>
                    <a:pt x="2575" y="2181"/>
                    <a:pt x="1989" y="1742"/>
                  </a:cubicBezTo>
                  <a:cubicBezTo>
                    <a:pt x="1969" y="1726"/>
                    <a:pt x="1948" y="1719"/>
                    <a:pt x="1927" y="1719"/>
                  </a:cubicBezTo>
                  <a:cubicBezTo>
                    <a:pt x="1836" y="1719"/>
                    <a:pt x="1750" y="1846"/>
                    <a:pt x="1800" y="1930"/>
                  </a:cubicBezTo>
                  <a:cubicBezTo>
                    <a:pt x="2240" y="2474"/>
                    <a:pt x="2700" y="2997"/>
                    <a:pt x="3202" y="3479"/>
                  </a:cubicBezTo>
                  <a:cubicBezTo>
                    <a:pt x="2959" y="3469"/>
                    <a:pt x="2714" y="3463"/>
                    <a:pt x="2468" y="3463"/>
                  </a:cubicBezTo>
                  <a:cubicBezTo>
                    <a:pt x="1703" y="3463"/>
                    <a:pt x="934" y="3514"/>
                    <a:pt x="189" y="3625"/>
                  </a:cubicBezTo>
                  <a:cubicBezTo>
                    <a:pt x="1" y="3667"/>
                    <a:pt x="1" y="3918"/>
                    <a:pt x="189" y="3981"/>
                  </a:cubicBezTo>
                  <a:cubicBezTo>
                    <a:pt x="927" y="4075"/>
                    <a:pt x="1688" y="4122"/>
                    <a:pt x="2446" y="4122"/>
                  </a:cubicBezTo>
                  <a:cubicBezTo>
                    <a:pt x="2699" y="4122"/>
                    <a:pt x="2951" y="4117"/>
                    <a:pt x="3202" y="4106"/>
                  </a:cubicBezTo>
                  <a:lnTo>
                    <a:pt x="3202" y="4106"/>
                  </a:lnTo>
                  <a:cubicBezTo>
                    <a:pt x="2700" y="4588"/>
                    <a:pt x="2240" y="5111"/>
                    <a:pt x="1800" y="5676"/>
                  </a:cubicBezTo>
                  <a:cubicBezTo>
                    <a:pt x="1748" y="5763"/>
                    <a:pt x="1841" y="5879"/>
                    <a:pt x="1934" y="5879"/>
                  </a:cubicBezTo>
                  <a:cubicBezTo>
                    <a:pt x="1953" y="5879"/>
                    <a:pt x="1971" y="5874"/>
                    <a:pt x="1989" y="5864"/>
                  </a:cubicBezTo>
                  <a:cubicBezTo>
                    <a:pt x="2554" y="5425"/>
                    <a:pt x="3056" y="4964"/>
                    <a:pt x="3537" y="4462"/>
                  </a:cubicBezTo>
                  <a:lnTo>
                    <a:pt x="3537" y="4462"/>
                  </a:lnTo>
                  <a:cubicBezTo>
                    <a:pt x="3516" y="5466"/>
                    <a:pt x="3558" y="6492"/>
                    <a:pt x="3684" y="7475"/>
                  </a:cubicBezTo>
                  <a:cubicBezTo>
                    <a:pt x="3704" y="7569"/>
                    <a:pt x="3783" y="7616"/>
                    <a:pt x="3861" y="7616"/>
                  </a:cubicBezTo>
                  <a:cubicBezTo>
                    <a:pt x="3940" y="7616"/>
                    <a:pt x="4018" y="7569"/>
                    <a:pt x="4039" y="7475"/>
                  </a:cubicBezTo>
                  <a:cubicBezTo>
                    <a:pt x="4186" y="6450"/>
                    <a:pt x="4228" y="5425"/>
                    <a:pt x="4186" y="4399"/>
                  </a:cubicBezTo>
                  <a:lnTo>
                    <a:pt x="4186" y="4399"/>
                  </a:lnTo>
                  <a:cubicBezTo>
                    <a:pt x="4709" y="4881"/>
                    <a:pt x="5253" y="5341"/>
                    <a:pt x="5755" y="5822"/>
                  </a:cubicBezTo>
                  <a:cubicBezTo>
                    <a:pt x="5773" y="5836"/>
                    <a:pt x="5792" y="5841"/>
                    <a:pt x="5809" y="5841"/>
                  </a:cubicBezTo>
                  <a:cubicBezTo>
                    <a:pt x="5876" y="5841"/>
                    <a:pt x="5930" y="5763"/>
                    <a:pt x="5881" y="5697"/>
                  </a:cubicBezTo>
                  <a:cubicBezTo>
                    <a:pt x="5399" y="5174"/>
                    <a:pt x="4897" y="4630"/>
                    <a:pt x="4395" y="4065"/>
                  </a:cubicBezTo>
                  <a:cubicBezTo>
                    <a:pt x="5462" y="4023"/>
                    <a:pt x="6529" y="3939"/>
                    <a:pt x="7554" y="3918"/>
                  </a:cubicBezTo>
                  <a:cubicBezTo>
                    <a:pt x="7722" y="3918"/>
                    <a:pt x="7722" y="3688"/>
                    <a:pt x="7554" y="3688"/>
                  </a:cubicBezTo>
                  <a:cubicBezTo>
                    <a:pt x="6529" y="3646"/>
                    <a:pt x="5462" y="3583"/>
                    <a:pt x="4416" y="3521"/>
                  </a:cubicBezTo>
                  <a:cubicBezTo>
                    <a:pt x="4897" y="2977"/>
                    <a:pt x="5399" y="2412"/>
                    <a:pt x="5881" y="1889"/>
                  </a:cubicBezTo>
                  <a:cubicBezTo>
                    <a:pt x="5930" y="1823"/>
                    <a:pt x="5876" y="1744"/>
                    <a:pt x="5809" y="1744"/>
                  </a:cubicBezTo>
                  <a:cubicBezTo>
                    <a:pt x="5792" y="1744"/>
                    <a:pt x="5773" y="1750"/>
                    <a:pt x="5755" y="1763"/>
                  </a:cubicBezTo>
                  <a:cubicBezTo>
                    <a:pt x="5232" y="2265"/>
                    <a:pt x="4688" y="2746"/>
                    <a:pt x="4144" y="3249"/>
                  </a:cubicBezTo>
                  <a:cubicBezTo>
                    <a:pt x="4081" y="2181"/>
                    <a:pt x="3997" y="1135"/>
                    <a:pt x="3976" y="110"/>
                  </a:cubicBezTo>
                  <a:cubicBezTo>
                    <a:pt x="3966" y="37"/>
                    <a:pt x="3914" y="0"/>
                    <a:pt x="3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300038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76" name="Google Shape;1176;p28"/>
            <p:cNvGrpSpPr/>
            <p:nvPr/>
          </p:nvGrpSpPr>
          <p:grpSpPr>
            <a:xfrm>
              <a:off x="5733777" y="174088"/>
              <a:ext cx="3192742" cy="934268"/>
              <a:chOff x="5733777" y="174088"/>
              <a:chExt cx="3192742" cy="934268"/>
            </a:xfrm>
          </p:grpSpPr>
          <p:sp>
            <p:nvSpPr>
              <p:cNvPr id="1177" name="Google Shape;1177;p28"/>
              <p:cNvSpPr/>
              <p:nvPr/>
            </p:nvSpPr>
            <p:spPr>
              <a:xfrm>
                <a:off x="8665477" y="850863"/>
                <a:ext cx="261042" cy="257493"/>
              </a:xfrm>
              <a:custGeom>
                <a:avLst/>
                <a:gdLst/>
                <a:ahLst/>
                <a:cxnLst/>
                <a:rect l="l" t="t" r="r" b="b"/>
                <a:pathLst>
                  <a:path w="7722" h="7617" extrusionOk="0">
                    <a:moveTo>
                      <a:pt x="3861" y="0"/>
                    </a:moveTo>
                    <a:cubicBezTo>
                      <a:pt x="3809" y="0"/>
                      <a:pt x="3757" y="37"/>
                      <a:pt x="3746" y="110"/>
                    </a:cubicBezTo>
                    <a:cubicBezTo>
                      <a:pt x="3725" y="1114"/>
                      <a:pt x="3642" y="2161"/>
                      <a:pt x="3600" y="3207"/>
                    </a:cubicBezTo>
                    <a:cubicBezTo>
                      <a:pt x="3098" y="2663"/>
                      <a:pt x="2575" y="2181"/>
                      <a:pt x="1989" y="1742"/>
                    </a:cubicBezTo>
                    <a:cubicBezTo>
                      <a:pt x="1969" y="1726"/>
                      <a:pt x="1948" y="1719"/>
                      <a:pt x="1927" y="1719"/>
                    </a:cubicBezTo>
                    <a:cubicBezTo>
                      <a:pt x="1836" y="1719"/>
                      <a:pt x="1750" y="1846"/>
                      <a:pt x="1800" y="1930"/>
                    </a:cubicBezTo>
                    <a:cubicBezTo>
                      <a:pt x="2240" y="2474"/>
                      <a:pt x="2700" y="2997"/>
                      <a:pt x="3202" y="3479"/>
                    </a:cubicBezTo>
                    <a:cubicBezTo>
                      <a:pt x="2959" y="3469"/>
                      <a:pt x="2714" y="3463"/>
                      <a:pt x="2468" y="3463"/>
                    </a:cubicBezTo>
                    <a:cubicBezTo>
                      <a:pt x="1703" y="3463"/>
                      <a:pt x="934" y="3514"/>
                      <a:pt x="189" y="3625"/>
                    </a:cubicBezTo>
                    <a:cubicBezTo>
                      <a:pt x="1" y="3667"/>
                      <a:pt x="1" y="3918"/>
                      <a:pt x="189" y="3981"/>
                    </a:cubicBezTo>
                    <a:cubicBezTo>
                      <a:pt x="927" y="4075"/>
                      <a:pt x="1688" y="4122"/>
                      <a:pt x="2446" y="4122"/>
                    </a:cubicBezTo>
                    <a:cubicBezTo>
                      <a:pt x="2699" y="4122"/>
                      <a:pt x="2951" y="4117"/>
                      <a:pt x="3202" y="4106"/>
                    </a:cubicBezTo>
                    <a:lnTo>
                      <a:pt x="3202" y="4106"/>
                    </a:lnTo>
                    <a:cubicBezTo>
                      <a:pt x="2700" y="4588"/>
                      <a:pt x="2240" y="5111"/>
                      <a:pt x="1800" y="5676"/>
                    </a:cubicBezTo>
                    <a:cubicBezTo>
                      <a:pt x="1748" y="5763"/>
                      <a:pt x="1841" y="5879"/>
                      <a:pt x="1934" y="5879"/>
                    </a:cubicBezTo>
                    <a:cubicBezTo>
                      <a:pt x="1953" y="5879"/>
                      <a:pt x="1971" y="5874"/>
                      <a:pt x="1989" y="5864"/>
                    </a:cubicBezTo>
                    <a:cubicBezTo>
                      <a:pt x="2554" y="5425"/>
                      <a:pt x="3056" y="4964"/>
                      <a:pt x="3537" y="4462"/>
                    </a:cubicBezTo>
                    <a:lnTo>
                      <a:pt x="3537" y="4462"/>
                    </a:lnTo>
                    <a:cubicBezTo>
                      <a:pt x="3516" y="5466"/>
                      <a:pt x="3558" y="6492"/>
                      <a:pt x="3684" y="7475"/>
                    </a:cubicBezTo>
                    <a:cubicBezTo>
                      <a:pt x="3704" y="7569"/>
                      <a:pt x="3783" y="7616"/>
                      <a:pt x="3861" y="7616"/>
                    </a:cubicBezTo>
                    <a:cubicBezTo>
                      <a:pt x="3940" y="7616"/>
                      <a:pt x="4018" y="7569"/>
                      <a:pt x="4039" y="7475"/>
                    </a:cubicBezTo>
                    <a:cubicBezTo>
                      <a:pt x="4186" y="6450"/>
                      <a:pt x="4228" y="5425"/>
                      <a:pt x="4186" y="4399"/>
                    </a:cubicBezTo>
                    <a:lnTo>
                      <a:pt x="4186" y="4399"/>
                    </a:lnTo>
                    <a:cubicBezTo>
                      <a:pt x="4709" y="4881"/>
                      <a:pt x="5253" y="5341"/>
                      <a:pt x="5755" y="5822"/>
                    </a:cubicBezTo>
                    <a:cubicBezTo>
                      <a:pt x="5773" y="5836"/>
                      <a:pt x="5792" y="5841"/>
                      <a:pt x="5809" y="5841"/>
                    </a:cubicBezTo>
                    <a:cubicBezTo>
                      <a:pt x="5876" y="5841"/>
                      <a:pt x="5930" y="5763"/>
                      <a:pt x="5881" y="5697"/>
                    </a:cubicBezTo>
                    <a:cubicBezTo>
                      <a:pt x="5399" y="5174"/>
                      <a:pt x="4897" y="4630"/>
                      <a:pt x="4395" y="4065"/>
                    </a:cubicBezTo>
                    <a:cubicBezTo>
                      <a:pt x="5462" y="4023"/>
                      <a:pt x="6529" y="3939"/>
                      <a:pt x="7554" y="3918"/>
                    </a:cubicBezTo>
                    <a:cubicBezTo>
                      <a:pt x="7722" y="3918"/>
                      <a:pt x="7722" y="3688"/>
                      <a:pt x="7554" y="3688"/>
                    </a:cubicBezTo>
                    <a:cubicBezTo>
                      <a:pt x="6529" y="3646"/>
                      <a:pt x="5462" y="3583"/>
                      <a:pt x="4416" y="3521"/>
                    </a:cubicBezTo>
                    <a:cubicBezTo>
                      <a:pt x="4897" y="2977"/>
                      <a:pt x="5399" y="2412"/>
                      <a:pt x="5881" y="1889"/>
                    </a:cubicBezTo>
                    <a:cubicBezTo>
                      <a:pt x="5930" y="1823"/>
                      <a:pt x="5876" y="1744"/>
                      <a:pt x="5809" y="1744"/>
                    </a:cubicBezTo>
                    <a:cubicBezTo>
                      <a:pt x="5792" y="1744"/>
                      <a:pt x="5773" y="1750"/>
                      <a:pt x="5755" y="1763"/>
                    </a:cubicBezTo>
                    <a:cubicBezTo>
                      <a:pt x="5232" y="2265"/>
                      <a:pt x="4688" y="2746"/>
                      <a:pt x="4144" y="3249"/>
                    </a:cubicBezTo>
                    <a:cubicBezTo>
                      <a:pt x="4081" y="2181"/>
                      <a:pt x="3997" y="1135"/>
                      <a:pt x="3976" y="110"/>
                    </a:cubicBezTo>
                    <a:cubicBezTo>
                      <a:pt x="3966" y="37"/>
                      <a:pt x="3914" y="0"/>
                      <a:pt x="3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300038" algn="bl" rotWithShape="0">
                  <a:schemeClr val="accent6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8"/>
              <p:cNvSpPr/>
              <p:nvPr/>
            </p:nvSpPr>
            <p:spPr>
              <a:xfrm>
                <a:off x="5733777" y="174088"/>
                <a:ext cx="261042" cy="257493"/>
              </a:xfrm>
              <a:custGeom>
                <a:avLst/>
                <a:gdLst/>
                <a:ahLst/>
                <a:cxnLst/>
                <a:rect l="l" t="t" r="r" b="b"/>
                <a:pathLst>
                  <a:path w="7722" h="7617" extrusionOk="0">
                    <a:moveTo>
                      <a:pt x="3861" y="0"/>
                    </a:moveTo>
                    <a:cubicBezTo>
                      <a:pt x="3809" y="0"/>
                      <a:pt x="3757" y="37"/>
                      <a:pt x="3746" y="110"/>
                    </a:cubicBezTo>
                    <a:cubicBezTo>
                      <a:pt x="3725" y="1114"/>
                      <a:pt x="3642" y="2161"/>
                      <a:pt x="3600" y="3207"/>
                    </a:cubicBezTo>
                    <a:cubicBezTo>
                      <a:pt x="3098" y="2663"/>
                      <a:pt x="2575" y="2181"/>
                      <a:pt x="1989" y="1742"/>
                    </a:cubicBezTo>
                    <a:cubicBezTo>
                      <a:pt x="1969" y="1726"/>
                      <a:pt x="1948" y="1719"/>
                      <a:pt x="1927" y="1719"/>
                    </a:cubicBezTo>
                    <a:cubicBezTo>
                      <a:pt x="1836" y="1719"/>
                      <a:pt x="1750" y="1846"/>
                      <a:pt x="1800" y="1930"/>
                    </a:cubicBezTo>
                    <a:cubicBezTo>
                      <a:pt x="2240" y="2474"/>
                      <a:pt x="2700" y="2997"/>
                      <a:pt x="3202" y="3479"/>
                    </a:cubicBezTo>
                    <a:cubicBezTo>
                      <a:pt x="2959" y="3469"/>
                      <a:pt x="2714" y="3463"/>
                      <a:pt x="2468" y="3463"/>
                    </a:cubicBezTo>
                    <a:cubicBezTo>
                      <a:pt x="1703" y="3463"/>
                      <a:pt x="934" y="3514"/>
                      <a:pt x="189" y="3625"/>
                    </a:cubicBezTo>
                    <a:cubicBezTo>
                      <a:pt x="1" y="3667"/>
                      <a:pt x="1" y="3918"/>
                      <a:pt x="189" y="3981"/>
                    </a:cubicBezTo>
                    <a:cubicBezTo>
                      <a:pt x="927" y="4075"/>
                      <a:pt x="1688" y="4122"/>
                      <a:pt x="2446" y="4122"/>
                    </a:cubicBezTo>
                    <a:cubicBezTo>
                      <a:pt x="2699" y="4122"/>
                      <a:pt x="2951" y="4117"/>
                      <a:pt x="3202" y="4106"/>
                    </a:cubicBezTo>
                    <a:lnTo>
                      <a:pt x="3202" y="4106"/>
                    </a:lnTo>
                    <a:cubicBezTo>
                      <a:pt x="2700" y="4588"/>
                      <a:pt x="2240" y="5111"/>
                      <a:pt x="1800" y="5676"/>
                    </a:cubicBezTo>
                    <a:cubicBezTo>
                      <a:pt x="1748" y="5763"/>
                      <a:pt x="1841" y="5879"/>
                      <a:pt x="1934" y="5879"/>
                    </a:cubicBezTo>
                    <a:cubicBezTo>
                      <a:pt x="1953" y="5879"/>
                      <a:pt x="1971" y="5874"/>
                      <a:pt x="1989" y="5864"/>
                    </a:cubicBezTo>
                    <a:cubicBezTo>
                      <a:pt x="2554" y="5425"/>
                      <a:pt x="3056" y="4964"/>
                      <a:pt x="3537" y="4462"/>
                    </a:cubicBezTo>
                    <a:lnTo>
                      <a:pt x="3537" y="4462"/>
                    </a:lnTo>
                    <a:cubicBezTo>
                      <a:pt x="3516" y="5466"/>
                      <a:pt x="3558" y="6492"/>
                      <a:pt x="3684" y="7475"/>
                    </a:cubicBezTo>
                    <a:cubicBezTo>
                      <a:pt x="3704" y="7569"/>
                      <a:pt x="3783" y="7616"/>
                      <a:pt x="3861" y="7616"/>
                    </a:cubicBezTo>
                    <a:cubicBezTo>
                      <a:pt x="3940" y="7616"/>
                      <a:pt x="4018" y="7569"/>
                      <a:pt x="4039" y="7475"/>
                    </a:cubicBezTo>
                    <a:cubicBezTo>
                      <a:pt x="4186" y="6450"/>
                      <a:pt x="4228" y="5425"/>
                      <a:pt x="4186" y="4399"/>
                    </a:cubicBezTo>
                    <a:lnTo>
                      <a:pt x="4186" y="4399"/>
                    </a:lnTo>
                    <a:cubicBezTo>
                      <a:pt x="4709" y="4881"/>
                      <a:pt x="5253" y="5341"/>
                      <a:pt x="5755" y="5822"/>
                    </a:cubicBezTo>
                    <a:cubicBezTo>
                      <a:pt x="5773" y="5836"/>
                      <a:pt x="5792" y="5841"/>
                      <a:pt x="5809" y="5841"/>
                    </a:cubicBezTo>
                    <a:cubicBezTo>
                      <a:pt x="5876" y="5841"/>
                      <a:pt x="5930" y="5763"/>
                      <a:pt x="5881" y="5697"/>
                    </a:cubicBezTo>
                    <a:cubicBezTo>
                      <a:pt x="5399" y="5174"/>
                      <a:pt x="4897" y="4630"/>
                      <a:pt x="4395" y="4065"/>
                    </a:cubicBezTo>
                    <a:cubicBezTo>
                      <a:pt x="5462" y="4023"/>
                      <a:pt x="6529" y="3939"/>
                      <a:pt x="7554" y="3918"/>
                    </a:cubicBezTo>
                    <a:cubicBezTo>
                      <a:pt x="7722" y="3918"/>
                      <a:pt x="7722" y="3688"/>
                      <a:pt x="7554" y="3688"/>
                    </a:cubicBezTo>
                    <a:cubicBezTo>
                      <a:pt x="6529" y="3646"/>
                      <a:pt x="5462" y="3583"/>
                      <a:pt x="4416" y="3521"/>
                    </a:cubicBezTo>
                    <a:cubicBezTo>
                      <a:pt x="4897" y="2977"/>
                      <a:pt x="5399" y="2412"/>
                      <a:pt x="5881" y="1889"/>
                    </a:cubicBezTo>
                    <a:cubicBezTo>
                      <a:pt x="5930" y="1823"/>
                      <a:pt x="5876" y="1744"/>
                      <a:pt x="5809" y="1744"/>
                    </a:cubicBezTo>
                    <a:cubicBezTo>
                      <a:pt x="5792" y="1744"/>
                      <a:pt x="5773" y="1750"/>
                      <a:pt x="5755" y="1763"/>
                    </a:cubicBezTo>
                    <a:cubicBezTo>
                      <a:pt x="5232" y="2265"/>
                      <a:pt x="4688" y="2746"/>
                      <a:pt x="4144" y="3249"/>
                    </a:cubicBezTo>
                    <a:cubicBezTo>
                      <a:pt x="4081" y="2181"/>
                      <a:pt x="3997" y="1135"/>
                      <a:pt x="3976" y="110"/>
                    </a:cubicBezTo>
                    <a:cubicBezTo>
                      <a:pt x="3966" y="37"/>
                      <a:pt x="3914" y="0"/>
                      <a:pt x="3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300038" algn="bl" rotWithShape="0">
                  <a:schemeClr val="accent6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28"/>
              <p:cNvSpPr/>
              <p:nvPr/>
            </p:nvSpPr>
            <p:spPr>
              <a:xfrm>
                <a:off x="8245120" y="192877"/>
                <a:ext cx="371312" cy="366263"/>
              </a:xfrm>
              <a:custGeom>
                <a:avLst/>
                <a:gdLst/>
                <a:ahLst/>
                <a:cxnLst/>
                <a:rect l="l" t="t" r="r" b="b"/>
                <a:pathLst>
                  <a:path w="7722" h="7617" extrusionOk="0">
                    <a:moveTo>
                      <a:pt x="3861" y="0"/>
                    </a:moveTo>
                    <a:cubicBezTo>
                      <a:pt x="3809" y="0"/>
                      <a:pt x="3757" y="37"/>
                      <a:pt x="3746" y="110"/>
                    </a:cubicBezTo>
                    <a:cubicBezTo>
                      <a:pt x="3725" y="1114"/>
                      <a:pt x="3642" y="2161"/>
                      <a:pt x="3600" y="3207"/>
                    </a:cubicBezTo>
                    <a:cubicBezTo>
                      <a:pt x="3098" y="2663"/>
                      <a:pt x="2575" y="2181"/>
                      <a:pt x="1989" y="1742"/>
                    </a:cubicBezTo>
                    <a:cubicBezTo>
                      <a:pt x="1969" y="1726"/>
                      <a:pt x="1948" y="1719"/>
                      <a:pt x="1927" y="1719"/>
                    </a:cubicBezTo>
                    <a:cubicBezTo>
                      <a:pt x="1836" y="1719"/>
                      <a:pt x="1750" y="1846"/>
                      <a:pt x="1800" y="1930"/>
                    </a:cubicBezTo>
                    <a:cubicBezTo>
                      <a:pt x="2240" y="2474"/>
                      <a:pt x="2700" y="2997"/>
                      <a:pt x="3202" y="3479"/>
                    </a:cubicBezTo>
                    <a:cubicBezTo>
                      <a:pt x="2959" y="3469"/>
                      <a:pt x="2714" y="3463"/>
                      <a:pt x="2468" y="3463"/>
                    </a:cubicBezTo>
                    <a:cubicBezTo>
                      <a:pt x="1703" y="3463"/>
                      <a:pt x="934" y="3514"/>
                      <a:pt x="189" y="3625"/>
                    </a:cubicBezTo>
                    <a:cubicBezTo>
                      <a:pt x="1" y="3667"/>
                      <a:pt x="1" y="3918"/>
                      <a:pt x="189" y="3981"/>
                    </a:cubicBezTo>
                    <a:cubicBezTo>
                      <a:pt x="927" y="4075"/>
                      <a:pt x="1688" y="4122"/>
                      <a:pt x="2446" y="4122"/>
                    </a:cubicBezTo>
                    <a:cubicBezTo>
                      <a:pt x="2699" y="4122"/>
                      <a:pt x="2951" y="4117"/>
                      <a:pt x="3202" y="4106"/>
                    </a:cubicBezTo>
                    <a:lnTo>
                      <a:pt x="3202" y="4106"/>
                    </a:lnTo>
                    <a:cubicBezTo>
                      <a:pt x="2700" y="4588"/>
                      <a:pt x="2240" y="5111"/>
                      <a:pt x="1800" y="5676"/>
                    </a:cubicBezTo>
                    <a:cubicBezTo>
                      <a:pt x="1748" y="5763"/>
                      <a:pt x="1841" y="5879"/>
                      <a:pt x="1934" y="5879"/>
                    </a:cubicBezTo>
                    <a:cubicBezTo>
                      <a:pt x="1953" y="5879"/>
                      <a:pt x="1971" y="5874"/>
                      <a:pt x="1989" y="5864"/>
                    </a:cubicBezTo>
                    <a:cubicBezTo>
                      <a:pt x="2554" y="5425"/>
                      <a:pt x="3056" y="4964"/>
                      <a:pt x="3537" y="4462"/>
                    </a:cubicBezTo>
                    <a:lnTo>
                      <a:pt x="3537" y="4462"/>
                    </a:lnTo>
                    <a:cubicBezTo>
                      <a:pt x="3516" y="5466"/>
                      <a:pt x="3558" y="6492"/>
                      <a:pt x="3684" y="7475"/>
                    </a:cubicBezTo>
                    <a:cubicBezTo>
                      <a:pt x="3704" y="7569"/>
                      <a:pt x="3783" y="7616"/>
                      <a:pt x="3861" y="7616"/>
                    </a:cubicBezTo>
                    <a:cubicBezTo>
                      <a:pt x="3940" y="7616"/>
                      <a:pt x="4018" y="7569"/>
                      <a:pt x="4039" y="7475"/>
                    </a:cubicBezTo>
                    <a:cubicBezTo>
                      <a:pt x="4186" y="6450"/>
                      <a:pt x="4228" y="5425"/>
                      <a:pt x="4186" y="4399"/>
                    </a:cubicBezTo>
                    <a:lnTo>
                      <a:pt x="4186" y="4399"/>
                    </a:lnTo>
                    <a:cubicBezTo>
                      <a:pt x="4709" y="4881"/>
                      <a:pt x="5253" y="5341"/>
                      <a:pt x="5755" y="5822"/>
                    </a:cubicBezTo>
                    <a:cubicBezTo>
                      <a:pt x="5773" y="5836"/>
                      <a:pt x="5792" y="5841"/>
                      <a:pt x="5809" y="5841"/>
                    </a:cubicBezTo>
                    <a:cubicBezTo>
                      <a:pt x="5876" y="5841"/>
                      <a:pt x="5930" y="5763"/>
                      <a:pt x="5881" y="5697"/>
                    </a:cubicBezTo>
                    <a:cubicBezTo>
                      <a:pt x="5399" y="5174"/>
                      <a:pt x="4897" y="4630"/>
                      <a:pt x="4395" y="4065"/>
                    </a:cubicBezTo>
                    <a:cubicBezTo>
                      <a:pt x="5462" y="4023"/>
                      <a:pt x="6529" y="3939"/>
                      <a:pt x="7554" y="3918"/>
                    </a:cubicBezTo>
                    <a:cubicBezTo>
                      <a:pt x="7722" y="3918"/>
                      <a:pt x="7722" y="3688"/>
                      <a:pt x="7554" y="3688"/>
                    </a:cubicBezTo>
                    <a:cubicBezTo>
                      <a:pt x="6529" y="3646"/>
                      <a:pt x="5462" y="3583"/>
                      <a:pt x="4416" y="3521"/>
                    </a:cubicBezTo>
                    <a:cubicBezTo>
                      <a:pt x="4897" y="2977"/>
                      <a:pt x="5399" y="2412"/>
                      <a:pt x="5881" y="1889"/>
                    </a:cubicBezTo>
                    <a:cubicBezTo>
                      <a:pt x="5930" y="1823"/>
                      <a:pt x="5876" y="1744"/>
                      <a:pt x="5809" y="1744"/>
                    </a:cubicBezTo>
                    <a:cubicBezTo>
                      <a:pt x="5792" y="1744"/>
                      <a:pt x="5773" y="1750"/>
                      <a:pt x="5755" y="1763"/>
                    </a:cubicBezTo>
                    <a:cubicBezTo>
                      <a:pt x="5232" y="2265"/>
                      <a:pt x="4688" y="2746"/>
                      <a:pt x="4144" y="3249"/>
                    </a:cubicBezTo>
                    <a:cubicBezTo>
                      <a:pt x="4081" y="2181"/>
                      <a:pt x="3997" y="1135"/>
                      <a:pt x="3976" y="110"/>
                    </a:cubicBezTo>
                    <a:cubicBezTo>
                      <a:pt x="3966" y="37"/>
                      <a:pt x="3914" y="0"/>
                      <a:pt x="3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300038" algn="bl" rotWithShape="0">
                  <a:schemeClr val="accent6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0" name="Google Shape;1180;p28"/>
            <p:cNvSpPr/>
            <p:nvPr/>
          </p:nvSpPr>
          <p:spPr>
            <a:xfrm>
              <a:off x="6626525" y="4691767"/>
              <a:ext cx="173668" cy="171287"/>
            </a:xfrm>
            <a:custGeom>
              <a:avLst/>
              <a:gdLst/>
              <a:ahLst/>
              <a:cxnLst/>
              <a:rect l="l" t="t" r="r" b="b"/>
              <a:pathLst>
                <a:path w="7722" h="7617" extrusionOk="0">
                  <a:moveTo>
                    <a:pt x="3861" y="0"/>
                  </a:moveTo>
                  <a:cubicBezTo>
                    <a:pt x="3809" y="0"/>
                    <a:pt x="3757" y="37"/>
                    <a:pt x="3746" y="110"/>
                  </a:cubicBezTo>
                  <a:cubicBezTo>
                    <a:pt x="3725" y="1114"/>
                    <a:pt x="3642" y="2161"/>
                    <a:pt x="3600" y="3207"/>
                  </a:cubicBezTo>
                  <a:cubicBezTo>
                    <a:pt x="3098" y="2663"/>
                    <a:pt x="2575" y="2181"/>
                    <a:pt x="1989" y="1742"/>
                  </a:cubicBezTo>
                  <a:cubicBezTo>
                    <a:pt x="1969" y="1726"/>
                    <a:pt x="1948" y="1719"/>
                    <a:pt x="1927" y="1719"/>
                  </a:cubicBezTo>
                  <a:cubicBezTo>
                    <a:pt x="1836" y="1719"/>
                    <a:pt x="1750" y="1846"/>
                    <a:pt x="1800" y="1930"/>
                  </a:cubicBezTo>
                  <a:cubicBezTo>
                    <a:pt x="2240" y="2474"/>
                    <a:pt x="2700" y="2997"/>
                    <a:pt x="3202" y="3479"/>
                  </a:cubicBezTo>
                  <a:cubicBezTo>
                    <a:pt x="2959" y="3469"/>
                    <a:pt x="2714" y="3463"/>
                    <a:pt x="2468" y="3463"/>
                  </a:cubicBezTo>
                  <a:cubicBezTo>
                    <a:pt x="1703" y="3463"/>
                    <a:pt x="934" y="3514"/>
                    <a:pt x="189" y="3625"/>
                  </a:cubicBezTo>
                  <a:cubicBezTo>
                    <a:pt x="1" y="3667"/>
                    <a:pt x="1" y="3918"/>
                    <a:pt x="189" y="3981"/>
                  </a:cubicBezTo>
                  <a:cubicBezTo>
                    <a:pt x="927" y="4075"/>
                    <a:pt x="1688" y="4122"/>
                    <a:pt x="2446" y="4122"/>
                  </a:cubicBezTo>
                  <a:cubicBezTo>
                    <a:pt x="2699" y="4122"/>
                    <a:pt x="2951" y="4117"/>
                    <a:pt x="3202" y="4106"/>
                  </a:cubicBezTo>
                  <a:lnTo>
                    <a:pt x="3202" y="4106"/>
                  </a:lnTo>
                  <a:cubicBezTo>
                    <a:pt x="2700" y="4588"/>
                    <a:pt x="2240" y="5111"/>
                    <a:pt x="1800" y="5676"/>
                  </a:cubicBezTo>
                  <a:cubicBezTo>
                    <a:pt x="1748" y="5763"/>
                    <a:pt x="1841" y="5879"/>
                    <a:pt x="1934" y="5879"/>
                  </a:cubicBezTo>
                  <a:cubicBezTo>
                    <a:pt x="1953" y="5879"/>
                    <a:pt x="1971" y="5874"/>
                    <a:pt x="1989" y="5864"/>
                  </a:cubicBezTo>
                  <a:cubicBezTo>
                    <a:pt x="2554" y="5425"/>
                    <a:pt x="3056" y="4964"/>
                    <a:pt x="3537" y="4462"/>
                  </a:cubicBezTo>
                  <a:lnTo>
                    <a:pt x="3537" y="4462"/>
                  </a:lnTo>
                  <a:cubicBezTo>
                    <a:pt x="3516" y="5466"/>
                    <a:pt x="3558" y="6492"/>
                    <a:pt x="3684" y="7475"/>
                  </a:cubicBezTo>
                  <a:cubicBezTo>
                    <a:pt x="3704" y="7569"/>
                    <a:pt x="3783" y="7616"/>
                    <a:pt x="3861" y="7616"/>
                  </a:cubicBezTo>
                  <a:cubicBezTo>
                    <a:pt x="3940" y="7616"/>
                    <a:pt x="4018" y="7569"/>
                    <a:pt x="4039" y="7475"/>
                  </a:cubicBezTo>
                  <a:cubicBezTo>
                    <a:pt x="4186" y="6450"/>
                    <a:pt x="4228" y="5425"/>
                    <a:pt x="4186" y="4399"/>
                  </a:cubicBezTo>
                  <a:lnTo>
                    <a:pt x="4186" y="4399"/>
                  </a:lnTo>
                  <a:cubicBezTo>
                    <a:pt x="4709" y="4881"/>
                    <a:pt x="5253" y="5341"/>
                    <a:pt x="5755" y="5822"/>
                  </a:cubicBezTo>
                  <a:cubicBezTo>
                    <a:pt x="5773" y="5836"/>
                    <a:pt x="5792" y="5841"/>
                    <a:pt x="5809" y="5841"/>
                  </a:cubicBezTo>
                  <a:cubicBezTo>
                    <a:pt x="5876" y="5841"/>
                    <a:pt x="5930" y="5763"/>
                    <a:pt x="5881" y="5697"/>
                  </a:cubicBezTo>
                  <a:cubicBezTo>
                    <a:pt x="5399" y="5174"/>
                    <a:pt x="4897" y="4630"/>
                    <a:pt x="4395" y="4065"/>
                  </a:cubicBezTo>
                  <a:cubicBezTo>
                    <a:pt x="5462" y="4023"/>
                    <a:pt x="6529" y="3939"/>
                    <a:pt x="7554" y="3918"/>
                  </a:cubicBezTo>
                  <a:cubicBezTo>
                    <a:pt x="7722" y="3918"/>
                    <a:pt x="7722" y="3688"/>
                    <a:pt x="7554" y="3688"/>
                  </a:cubicBezTo>
                  <a:cubicBezTo>
                    <a:pt x="6529" y="3646"/>
                    <a:pt x="5462" y="3583"/>
                    <a:pt x="4416" y="3521"/>
                  </a:cubicBezTo>
                  <a:cubicBezTo>
                    <a:pt x="4897" y="2977"/>
                    <a:pt x="5399" y="2412"/>
                    <a:pt x="5881" y="1889"/>
                  </a:cubicBezTo>
                  <a:cubicBezTo>
                    <a:pt x="5930" y="1823"/>
                    <a:pt x="5876" y="1744"/>
                    <a:pt x="5809" y="1744"/>
                  </a:cubicBezTo>
                  <a:cubicBezTo>
                    <a:pt x="5792" y="1744"/>
                    <a:pt x="5773" y="1750"/>
                    <a:pt x="5755" y="1763"/>
                  </a:cubicBezTo>
                  <a:cubicBezTo>
                    <a:pt x="5232" y="2265"/>
                    <a:pt x="4688" y="2746"/>
                    <a:pt x="4144" y="3249"/>
                  </a:cubicBezTo>
                  <a:cubicBezTo>
                    <a:pt x="4081" y="2181"/>
                    <a:pt x="3997" y="1135"/>
                    <a:pt x="3976" y="110"/>
                  </a:cubicBezTo>
                  <a:cubicBezTo>
                    <a:pt x="3966" y="37"/>
                    <a:pt x="3914" y="0"/>
                    <a:pt x="3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300038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1" name="Google Shape;1181;p28"/>
            <p:cNvGrpSpPr/>
            <p:nvPr/>
          </p:nvGrpSpPr>
          <p:grpSpPr>
            <a:xfrm>
              <a:off x="8104449" y="3652105"/>
              <a:ext cx="822070" cy="1346636"/>
              <a:chOff x="8104449" y="3652105"/>
              <a:chExt cx="822070" cy="1346636"/>
            </a:xfrm>
          </p:grpSpPr>
          <p:sp>
            <p:nvSpPr>
              <p:cNvPr id="1182" name="Google Shape;1182;p28"/>
              <p:cNvSpPr/>
              <p:nvPr/>
            </p:nvSpPr>
            <p:spPr>
              <a:xfrm>
                <a:off x="8104449" y="4741248"/>
                <a:ext cx="261042" cy="257493"/>
              </a:xfrm>
              <a:custGeom>
                <a:avLst/>
                <a:gdLst/>
                <a:ahLst/>
                <a:cxnLst/>
                <a:rect l="l" t="t" r="r" b="b"/>
                <a:pathLst>
                  <a:path w="7722" h="7617" extrusionOk="0">
                    <a:moveTo>
                      <a:pt x="3861" y="0"/>
                    </a:moveTo>
                    <a:cubicBezTo>
                      <a:pt x="3809" y="0"/>
                      <a:pt x="3757" y="37"/>
                      <a:pt x="3746" y="110"/>
                    </a:cubicBezTo>
                    <a:cubicBezTo>
                      <a:pt x="3725" y="1114"/>
                      <a:pt x="3642" y="2161"/>
                      <a:pt x="3600" y="3207"/>
                    </a:cubicBezTo>
                    <a:cubicBezTo>
                      <a:pt x="3098" y="2663"/>
                      <a:pt x="2575" y="2181"/>
                      <a:pt x="1989" y="1742"/>
                    </a:cubicBezTo>
                    <a:cubicBezTo>
                      <a:pt x="1969" y="1726"/>
                      <a:pt x="1948" y="1719"/>
                      <a:pt x="1927" y="1719"/>
                    </a:cubicBezTo>
                    <a:cubicBezTo>
                      <a:pt x="1836" y="1719"/>
                      <a:pt x="1750" y="1846"/>
                      <a:pt x="1800" y="1930"/>
                    </a:cubicBezTo>
                    <a:cubicBezTo>
                      <a:pt x="2240" y="2474"/>
                      <a:pt x="2700" y="2997"/>
                      <a:pt x="3202" y="3479"/>
                    </a:cubicBezTo>
                    <a:cubicBezTo>
                      <a:pt x="2959" y="3469"/>
                      <a:pt x="2714" y="3463"/>
                      <a:pt x="2468" y="3463"/>
                    </a:cubicBezTo>
                    <a:cubicBezTo>
                      <a:pt x="1703" y="3463"/>
                      <a:pt x="934" y="3514"/>
                      <a:pt x="189" y="3625"/>
                    </a:cubicBezTo>
                    <a:cubicBezTo>
                      <a:pt x="1" y="3667"/>
                      <a:pt x="1" y="3918"/>
                      <a:pt x="189" y="3981"/>
                    </a:cubicBezTo>
                    <a:cubicBezTo>
                      <a:pt x="927" y="4075"/>
                      <a:pt x="1688" y="4122"/>
                      <a:pt x="2446" y="4122"/>
                    </a:cubicBezTo>
                    <a:cubicBezTo>
                      <a:pt x="2699" y="4122"/>
                      <a:pt x="2951" y="4117"/>
                      <a:pt x="3202" y="4106"/>
                    </a:cubicBezTo>
                    <a:lnTo>
                      <a:pt x="3202" y="4106"/>
                    </a:lnTo>
                    <a:cubicBezTo>
                      <a:pt x="2700" y="4588"/>
                      <a:pt x="2240" y="5111"/>
                      <a:pt x="1800" y="5676"/>
                    </a:cubicBezTo>
                    <a:cubicBezTo>
                      <a:pt x="1748" y="5763"/>
                      <a:pt x="1841" y="5879"/>
                      <a:pt x="1934" y="5879"/>
                    </a:cubicBezTo>
                    <a:cubicBezTo>
                      <a:pt x="1953" y="5879"/>
                      <a:pt x="1971" y="5874"/>
                      <a:pt x="1989" y="5864"/>
                    </a:cubicBezTo>
                    <a:cubicBezTo>
                      <a:pt x="2554" y="5425"/>
                      <a:pt x="3056" y="4964"/>
                      <a:pt x="3537" y="4462"/>
                    </a:cubicBezTo>
                    <a:lnTo>
                      <a:pt x="3537" y="4462"/>
                    </a:lnTo>
                    <a:cubicBezTo>
                      <a:pt x="3516" y="5466"/>
                      <a:pt x="3558" y="6492"/>
                      <a:pt x="3684" y="7475"/>
                    </a:cubicBezTo>
                    <a:cubicBezTo>
                      <a:pt x="3704" y="7569"/>
                      <a:pt x="3783" y="7616"/>
                      <a:pt x="3861" y="7616"/>
                    </a:cubicBezTo>
                    <a:cubicBezTo>
                      <a:pt x="3940" y="7616"/>
                      <a:pt x="4018" y="7569"/>
                      <a:pt x="4039" y="7475"/>
                    </a:cubicBezTo>
                    <a:cubicBezTo>
                      <a:pt x="4186" y="6450"/>
                      <a:pt x="4228" y="5425"/>
                      <a:pt x="4186" y="4399"/>
                    </a:cubicBezTo>
                    <a:lnTo>
                      <a:pt x="4186" y="4399"/>
                    </a:lnTo>
                    <a:cubicBezTo>
                      <a:pt x="4709" y="4881"/>
                      <a:pt x="5253" y="5341"/>
                      <a:pt x="5755" y="5822"/>
                    </a:cubicBezTo>
                    <a:cubicBezTo>
                      <a:pt x="5773" y="5836"/>
                      <a:pt x="5792" y="5841"/>
                      <a:pt x="5809" y="5841"/>
                    </a:cubicBezTo>
                    <a:cubicBezTo>
                      <a:pt x="5876" y="5841"/>
                      <a:pt x="5930" y="5763"/>
                      <a:pt x="5881" y="5697"/>
                    </a:cubicBezTo>
                    <a:cubicBezTo>
                      <a:pt x="5399" y="5174"/>
                      <a:pt x="4897" y="4630"/>
                      <a:pt x="4395" y="4065"/>
                    </a:cubicBezTo>
                    <a:cubicBezTo>
                      <a:pt x="5462" y="4023"/>
                      <a:pt x="6529" y="3939"/>
                      <a:pt x="7554" y="3918"/>
                    </a:cubicBezTo>
                    <a:cubicBezTo>
                      <a:pt x="7722" y="3918"/>
                      <a:pt x="7722" y="3688"/>
                      <a:pt x="7554" y="3688"/>
                    </a:cubicBezTo>
                    <a:cubicBezTo>
                      <a:pt x="6529" y="3646"/>
                      <a:pt x="5462" y="3583"/>
                      <a:pt x="4416" y="3521"/>
                    </a:cubicBezTo>
                    <a:cubicBezTo>
                      <a:pt x="4897" y="2977"/>
                      <a:pt x="5399" y="2412"/>
                      <a:pt x="5881" y="1889"/>
                    </a:cubicBezTo>
                    <a:cubicBezTo>
                      <a:pt x="5930" y="1823"/>
                      <a:pt x="5876" y="1744"/>
                      <a:pt x="5809" y="1744"/>
                    </a:cubicBezTo>
                    <a:cubicBezTo>
                      <a:pt x="5792" y="1744"/>
                      <a:pt x="5773" y="1750"/>
                      <a:pt x="5755" y="1763"/>
                    </a:cubicBezTo>
                    <a:cubicBezTo>
                      <a:pt x="5232" y="2265"/>
                      <a:pt x="4688" y="2746"/>
                      <a:pt x="4144" y="3249"/>
                    </a:cubicBezTo>
                    <a:cubicBezTo>
                      <a:pt x="4081" y="2181"/>
                      <a:pt x="3997" y="1135"/>
                      <a:pt x="3976" y="110"/>
                    </a:cubicBezTo>
                    <a:cubicBezTo>
                      <a:pt x="3966" y="37"/>
                      <a:pt x="3914" y="0"/>
                      <a:pt x="3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300038" algn="bl" rotWithShape="0">
                  <a:schemeClr val="accent6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28"/>
              <p:cNvSpPr/>
              <p:nvPr/>
            </p:nvSpPr>
            <p:spPr>
              <a:xfrm>
                <a:off x="8752850" y="3652105"/>
                <a:ext cx="173668" cy="171287"/>
              </a:xfrm>
              <a:custGeom>
                <a:avLst/>
                <a:gdLst/>
                <a:ahLst/>
                <a:cxnLst/>
                <a:rect l="l" t="t" r="r" b="b"/>
                <a:pathLst>
                  <a:path w="7722" h="7617" extrusionOk="0">
                    <a:moveTo>
                      <a:pt x="3861" y="0"/>
                    </a:moveTo>
                    <a:cubicBezTo>
                      <a:pt x="3809" y="0"/>
                      <a:pt x="3757" y="37"/>
                      <a:pt x="3746" y="110"/>
                    </a:cubicBezTo>
                    <a:cubicBezTo>
                      <a:pt x="3725" y="1114"/>
                      <a:pt x="3642" y="2161"/>
                      <a:pt x="3600" y="3207"/>
                    </a:cubicBezTo>
                    <a:cubicBezTo>
                      <a:pt x="3098" y="2663"/>
                      <a:pt x="2575" y="2181"/>
                      <a:pt x="1989" y="1742"/>
                    </a:cubicBezTo>
                    <a:cubicBezTo>
                      <a:pt x="1969" y="1726"/>
                      <a:pt x="1948" y="1719"/>
                      <a:pt x="1927" y="1719"/>
                    </a:cubicBezTo>
                    <a:cubicBezTo>
                      <a:pt x="1836" y="1719"/>
                      <a:pt x="1750" y="1846"/>
                      <a:pt x="1800" y="1930"/>
                    </a:cubicBezTo>
                    <a:cubicBezTo>
                      <a:pt x="2240" y="2474"/>
                      <a:pt x="2700" y="2997"/>
                      <a:pt x="3202" y="3479"/>
                    </a:cubicBezTo>
                    <a:cubicBezTo>
                      <a:pt x="2959" y="3469"/>
                      <a:pt x="2714" y="3463"/>
                      <a:pt x="2468" y="3463"/>
                    </a:cubicBezTo>
                    <a:cubicBezTo>
                      <a:pt x="1703" y="3463"/>
                      <a:pt x="934" y="3514"/>
                      <a:pt x="189" y="3625"/>
                    </a:cubicBezTo>
                    <a:cubicBezTo>
                      <a:pt x="1" y="3667"/>
                      <a:pt x="1" y="3918"/>
                      <a:pt x="189" y="3981"/>
                    </a:cubicBezTo>
                    <a:cubicBezTo>
                      <a:pt x="927" y="4075"/>
                      <a:pt x="1688" y="4122"/>
                      <a:pt x="2446" y="4122"/>
                    </a:cubicBezTo>
                    <a:cubicBezTo>
                      <a:pt x="2699" y="4122"/>
                      <a:pt x="2951" y="4117"/>
                      <a:pt x="3202" y="4106"/>
                    </a:cubicBezTo>
                    <a:lnTo>
                      <a:pt x="3202" y="4106"/>
                    </a:lnTo>
                    <a:cubicBezTo>
                      <a:pt x="2700" y="4588"/>
                      <a:pt x="2240" y="5111"/>
                      <a:pt x="1800" y="5676"/>
                    </a:cubicBezTo>
                    <a:cubicBezTo>
                      <a:pt x="1748" y="5763"/>
                      <a:pt x="1841" y="5879"/>
                      <a:pt x="1934" y="5879"/>
                    </a:cubicBezTo>
                    <a:cubicBezTo>
                      <a:pt x="1953" y="5879"/>
                      <a:pt x="1971" y="5874"/>
                      <a:pt x="1989" y="5864"/>
                    </a:cubicBezTo>
                    <a:cubicBezTo>
                      <a:pt x="2554" y="5425"/>
                      <a:pt x="3056" y="4964"/>
                      <a:pt x="3537" y="4462"/>
                    </a:cubicBezTo>
                    <a:lnTo>
                      <a:pt x="3537" y="4462"/>
                    </a:lnTo>
                    <a:cubicBezTo>
                      <a:pt x="3516" y="5466"/>
                      <a:pt x="3558" y="6492"/>
                      <a:pt x="3684" y="7475"/>
                    </a:cubicBezTo>
                    <a:cubicBezTo>
                      <a:pt x="3704" y="7569"/>
                      <a:pt x="3783" y="7616"/>
                      <a:pt x="3861" y="7616"/>
                    </a:cubicBezTo>
                    <a:cubicBezTo>
                      <a:pt x="3940" y="7616"/>
                      <a:pt x="4018" y="7569"/>
                      <a:pt x="4039" y="7475"/>
                    </a:cubicBezTo>
                    <a:cubicBezTo>
                      <a:pt x="4186" y="6450"/>
                      <a:pt x="4228" y="5425"/>
                      <a:pt x="4186" y="4399"/>
                    </a:cubicBezTo>
                    <a:lnTo>
                      <a:pt x="4186" y="4399"/>
                    </a:lnTo>
                    <a:cubicBezTo>
                      <a:pt x="4709" y="4881"/>
                      <a:pt x="5253" y="5341"/>
                      <a:pt x="5755" y="5822"/>
                    </a:cubicBezTo>
                    <a:cubicBezTo>
                      <a:pt x="5773" y="5836"/>
                      <a:pt x="5792" y="5841"/>
                      <a:pt x="5809" y="5841"/>
                    </a:cubicBezTo>
                    <a:cubicBezTo>
                      <a:pt x="5876" y="5841"/>
                      <a:pt x="5930" y="5763"/>
                      <a:pt x="5881" y="5697"/>
                    </a:cubicBezTo>
                    <a:cubicBezTo>
                      <a:pt x="5399" y="5174"/>
                      <a:pt x="4897" y="4630"/>
                      <a:pt x="4395" y="4065"/>
                    </a:cubicBezTo>
                    <a:cubicBezTo>
                      <a:pt x="5462" y="4023"/>
                      <a:pt x="6529" y="3939"/>
                      <a:pt x="7554" y="3918"/>
                    </a:cubicBezTo>
                    <a:cubicBezTo>
                      <a:pt x="7722" y="3918"/>
                      <a:pt x="7722" y="3688"/>
                      <a:pt x="7554" y="3688"/>
                    </a:cubicBezTo>
                    <a:cubicBezTo>
                      <a:pt x="6529" y="3646"/>
                      <a:pt x="5462" y="3583"/>
                      <a:pt x="4416" y="3521"/>
                    </a:cubicBezTo>
                    <a:cubicBezTo>
                      <a:pt x="4897" y="2977"/>
                      <a:pt x="5399" y="2412"/>
                      <a:pt x="5881" y="1889"/>
                    </a:cubicBezTo>
                    <a:cubicBezTo>
                      <a:pt x="5930" y="1823"/>
                      <a:pt x="5876" y="1744"/>
                      <a:pt x="5809" y="1744"/>
                    </a:cubicBezTo>
                    <a:cubicBezTo>
                      <a:pt x="5792" y="1744"/>
                      <a:pt x="5773" y="1750"/>
                      <a:pt x="5755" y="1763"/>
                    </a:cubicBezTo>
                    <a:cubicBezTo>
                      <a:pt x="5232" y="2265"/>
                      <a:pt x="4688" y="2746"/>
                      <a:pt x="4144" y="3249"/>
                    </a:cubicBezTo>
                    <a:cubicBezTo>
                      <a:pt x="4081" y="2181"/>
                      <a:pt x="3997" y="1135"/>
                      <a:pt x="3976" y="110"/>
                    </a:cubicBezTo>
                    <a:cubicBezTo>
                      <a:pt x="3966" y="37"/>
                      <a:pt x="3914" y="0"/>
                      <a:pt x="3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300038" algn="bl" rotWithShape="0">
                  <a:schemeClr val="accent6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84" name="Google Shape;1184;p28"/>
            <p:cNvSpPr/>
            <p:nvPr/>
          </p:nvSpPr>
          <p:spPr>
            <a:xfrm>
              <a:off x="128450" y="4260367"/>
              <a:ext cx="173668" cy="171287"/>
            </a:xfrm>
            <a:custGeom>
              <a:avLst/>
              <a:gdLst/>
              <a:ahLst/>
              <a:cxnLst/>
              <a:rect l="l" t="t" r="r" b="b"/>
              <a:pathLst>
                <a:path w="7722" h="7617" extrusionOk="0">
                  <a:moveTo>
                    <a:pt x="3861" y="0"/>
                  </a:moveTo>
                  <a:cubicBezTo>
                    <a:pt x="3809" y="0"/>
                    <a:pt x="3757" y="37"/>
                    <a:pt x="3746" y="110"/>
                  </a:cubicBezTo>
                  <a:cubicBezTo>
                    <a:pt x="3725" y="1114"/>
                    <a:pt x="3642" y="2161"/>
                    <a:pt x="3600" y="3207"/>
                  </a:cubicBezTo>
                  <a:cubicBezTo>
                    <a:pt x="3098" y="2663"/>
                    <a:pt x="2575" y="2181"/>
                    <a:pt x="1989" y="1742"/>
                  </a:cubicBezTo>
                  <a:cubicBezTo>
                    <a:pt x="1969" y="1726"/>
                    <a:pt x="1948" y="1719"/>
                    <a:pt x="1927" y="1719"/>
                  </a:cubicBezTo>
                  <a:cubicBezTo>
                    <a:pt x="1836" y="1719"/>
                    <a:pt x="1750" y="1846"/>
                    <a:pt x="1800" y="1930"/>
                  </a:cubicBezTo>
                  <a:cubicBezTo>
                    <a:pt x="2240" y="2474"/>
                    <a:pt x="2700" y="2997"/>
                    <a:pt x="3202" y="3479"/>
                  </a:cubicBezTo>
                  <a:cubicBezTo>
                    <a:pt x="2959" y="3469"/>
                    <a:pt x="2714" y="3463"/>
                    <a:pt x="2468" y="3463"/>
                  </a:cubicBezTo>
                  <a:cubicBezTo>
                    <a:pt x="1703" y="3463"/>
                    <a:pt x="934" y="3514"/>
                    <a:pt x="189" y="3625"/>
                  </a:cubicBezTo>
                  <a:cubicBezTo>
                    <a:pt x="1" y="3667"/>
                    <a:pt x="1" y="3918"/>
                    <a:pt x="189" y="3981"/>
                  </a:cubicBezTo>
                  <a:cubicBezTo>
                    <a:pt x="927" y="4075"/>
                    <a:pt x="1688" y="4122"/>
                    <a:pt x="2446" y="4122"/>
                  </a:cubicBezTo>
                  <a:cubicBezTo>
                    <a:pt x="2699" y="4122"/>
                    <a:pt x="2951" y="4117"/>
                    <a:pt x="3202" y="4106"/>
                  </a:cubicBezTo>
                  <a:lnTo>
                    <a:pt x="3202" y="4106"/>
                  </a:lnTo>
                  <a:cubicBezTo>
                    <a:pt x="2700" y="4588"/>
                    <a:pt x="2240" y="5111"/>
                    <a:pt x="1800" y="5676"/>
                  </a:cubicBezTo>
                  <a:cubicBezTo>
                    <a:pt x="1748" y="5763"/>
                    <a:pt x="1841" y="5879"/>
                    <a:pt x="1934" y="5879"/>
                  </a:cubicBezTo>
                  <a:cubicBezTo>
                    <a:pt x="1953" y="5879"/>
                    <a:pt x="1971" y="5874"/>
                    <a:pt x="1989" y="5864"/>
                  </a:cubicBezTo>
                  <a:cubicBezTo>
                    <a:pt x="2554" y="5425"/>
                    <a:pt x="3056" y="4964"/>
                    <a:pt x="3537" y="4462"/>
                  </a:cubicBezTo>
                  <a:lnTo>
                    <a:pt x="3537" y="4462"/>
                  </a:lnTo>
                  <a:cubicBezTo>
                    <a:pt x="3516" y="5466"/>
                    <a:pt x="3558" y="6492"/>
                    <a:pt x="3684" y="7475"/>
                  </a:cubicBezTo>
                  <a:cubicBezTo>
                    <a:pt x="3704" y="7569"/>
                    <a:pt x="3783" y="7616"/>
                    <a:pt x="3861" y="7616"/>
                  </a:cubicBezTo>
                  <a:cubicBezTo>
                    <a:pt x="3940" y="7616"/>
                    <a:pt x="4018" y="7569"/>
                    <a:pt x="4039" y="7475"/>
                  </a:cubicBezTo>
                  <a:cubicBezTo>
                    <a:pt x="4186" y="6450"/>
                    <a:pt x="4228" y="5425"/>
                    <a:pt x="4186" y="4399"/>
                  </a:cubicBezTo>
                  <a:lnTo>
                    <a:pt x="4186" y="4399"/>
                  </a:lnTo>
                  <a:cubicBezTo>
                    <a:pt x="4709" y="4881"/>
                    <a:pt x="5253" y="5341"/>
                    <a:pt x="5755" y="5822"/>
                  </a:cubicBezTo>
                  <a:cubicBezTo>
                    <a:pt x="5773" y="5836"/>
                    <a:pt x="5792" y="5841"/>
                    <a:pt x="5809" y="5841"/>
                  </a:cubicBezTo>
                  <a:cubicBezTo>
                    <a:pt x="5876" y="5841"/>
                    <a:pt x="5930" y="5763"/>
                    <a:pt x="5881" y="5697"/>
                  </a:cubicBezTo>
                  <a:cubicBezTo>
                    <a:pt x="5399" y="5174"/>
                    <a:pt x="4897" y="4630"/>
                    <a:pt x="4395" y="4065"/>
                  </a:cubicBezTo>
                  <a:cubicBezTo>
                    <a:pt x="5462" y="4023"/>
                    <a:pt x="6529" y="3939"/>
                    <a:pt x="7554" y="3918"/>
                  </a:cubicBezTo>
                  <a:cubicBezTo>
                    <a:pt x="7722" y="3918"/>
                    <a:pt x="7722" y="3688"/>
                    <a:pt x="7554" y="3688"/>
                  </a:cubicBezTo>
                  <a:cubicBezTo>
                    <a:pt x="6529" y="3646"/>
                    <a:pt x="5462" y="3583"/>
                    <a:pt x="4416" y="3521"/>
                  </a:cubicBezTo>
                  <a:cubicBezTo>
                    <a:pt x="4897" y="2977"/>
                    <a:pt x="5399" y="2412"/>
                    <a:pt x="5881" y="1889"/>
                  </a:cubicBezTo>
                  <a:cubicBezTo>
                    <a:pt x="5930" y="1823"/>
                    <a:pt x="5876" y="1744"/>
                    <a:pt x="5809" y="1744"/>
                  </a:cubicBezTo>
                  <a:cubicBezTo>
                    <a:pt x="5792" y="1744"/>
                    <a:pt x="5773" y="1750"/>
                    <a:pt x="5755" y="1763"/>
                  </a:cubicBezTo>
                  <a:cubicBezTo>
                    <a:pt x="5232" y="2265"/>
                    <a:pt x="4688" y="2746"/>
                    <a:pt x="4144" y="3249"/>
                  </a:cubicBezTo>
                  <a:cubicBezTo>
                    <a:pt x="4081" y="2181"/>
                    <a:pt x="3997" y="1135"/>
                    <a:pt x="3976" y="110"/>
                  </a:cubicBezTo>
                  <a:cubicBezTo>
                    <a:pt x="3966" y="37"/>
                    <a:pt x="3914" y="0"/>
                    <a:pt x="3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300038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5" name="Google Shape;1185;p28"/>
          <p:cNvGrpSpPr/>
          <p:nvPr/>
        </p:nvGrpSpPr>
        <p:grpSpPr>
          <a:xfrm flipH="1">
            <a:off x="115428" y="1960585"/>
            <a:ext cx="489065" cy="615916"/>
            <a:chOff x="264725" y="2278188"/>
            <a:chExt cx="964625" cy="1214825"/>
          </a:xfrm>
        </p:grpSpPr>
        <p:sp>
          <p:nvSpPr>
            <p:cNvPr id="1186" name="Google Shape;1186;p28"/>
            <p:cNvSpPr/>
            <p:nvPr/>
          </p:nvSpPr>
          <p:spPr>
            <a:xfrm>
              <a:off x="1057225" y="2569213"/>
              <a:ext cx="153275" cy="637675"/>
            </a:xfrm>
            <a:custGeom>
              <a:avLst/>
              <a:gdLst/>
              <a:ahLst/>
              <a:cxnLst/>
              <a:rect l="l" t="t" r="r" b="b"/>
              <a:pathLst>
                <a:path w="6131" h="25507" extrusionOk="0">
                  <a:moveTo>
                    <a:pt x="5691" y="1"/>
                  </a:moveTo>
                  <a:lnTo>
                    <a:pt x="210" y="3390"/>
                  </a:lnTo>
                  <a:cubicBezTo>
                    <a:pt x="670" y="5608"/>
                    <a:pt x="84" y="19795"/>
                    <a:pt x="0" y="22096"/>
                  </a:cubicBezTo>
                  <a:lnTo>
                    <a:pt x="5315" y="25507"/>
                  </a:lnTo>
                  <a:cubicBezTo>
                    <a:pt x="5733" y="16070"/>
                    <a:pt x="6131" y="2302"/>
                    <a:pt x="5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422700" y="2459663"/>
              <a:ext cx="636625" cy="851850"/>
            </a:xfrm>
            <a:custGeom>
              <a:avLst/>
              <a:gdLst/>
              <a:ahLst/>
              <a:cxnLst/>
              <a:rect l="l" t="t" r="r" b="b"/>
              <a:pathLst>
                <a:path w="25465" h="34074" extrusionOk="0">
                  <a:moveTo>
                    <a:pt x="12764" y="1"/>
                  </a:moveTo>
                  <a:cubicBezTo>
                    <a:pt x="12750" y="1"/>
                    <a:pt x="12736" y="3"/>
                    <a:pt x="12722" y="10"/>
                  </a:cubicBezTo>
                  <a:cubicBezTo>
                    <a:pt x="10693" y="10"/>
                    <a:pt x="1612" y="6831"/>
                    <a:pt x="942" y="8149"/>
                  </a:cubicBezTo>
                  <a:cubicBezTo>
                    <a:pt x="294" y="9467"/>
                    <a:pt x="1" y="24407"/>
                    <a:pt x="398" y="25788"/>
                  </a:cubicBezTo>
                  <a:cubicBezTo>
                    <a:pt x="733" y="26939"/>
                    <a:pt x="11530" y="33509"/>
                    <a:pt x="13183" y="34053"/>
                  </a:cubicBezTo>
                  <a:cubicBezTo>
                    <a:pt x="13225" y="34073"/>
                    <a:pt x="13266" y="34073"/>
                    <a:pt x="13308" y="34073"/>
                  </a:cubicBezTo>
                  <a:cubicBezTo>
                    <a:pt x="14982" y="34073"/>
                    <a:pt x="22117" y="28654"/>
                    <a:pt x="24858" y="26478"/>
                  </a:cubicBezTo>
                  <a:cubicBezTo>
                    <a:pt x="25151" y="19594"/>
                    <a:pt x="25465" y="8547"/>
                    <a:pt x="25067" y="7772"/>
                  </a:cubicBezTo>
                  <a:cubicBezTo>
                    <a:pt x="24544" y="6747"/>
                    <a:pt x="13957" y="386"/>
                    <a:pt x="12848" y="10"/>
                  </a:cubicBezTo>
                  <a:cubicBezTo>
                    <a:pt x="12820" y="10"/>
                    <a:pt x="12792" y="1"/>
                    <a:pt x="12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287225" y="3114813"/>
              <a:ext cx="460875" cy="362000"/>
            </a:xfrm>
            <a:custGeom>
              <a:avLst/>
              <a:gdLst/>
              <a:ahLst/>
              <a:cxnLst/>
              <a:rect l="l" t="t" r="r" b="b"/>
              <a:pathLst>
                <a:path w="18435" h="14480" extrusionOk="0">
                  <a:moveTo>
                    <a:pt x="5483" y="0"/>
                  </a:moveTo>
                  <a:lnTo>
                    <a:pt x="1" y="3201"/>
                  </a:lnTo>
                  <a:cubicBezTo>
                    <a:pt x="1319" y="5147"/>
                    <a:pt x="15045" y="13140"/>
                    <a:pt x="18434" y="14479"/>
                  </a:cubicBezTo>
                  <a:lnTo>
                    <a:pt x="18267" y="8265"/>
                  </a:lnTo>
                  <a:cubicBezTo>
                    <a:pt x="16363" y="7470"/>
                    <a:pt x="6864" y="1841"/>
                    <a:pt x="5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756975" y="3132588"/>
              <a:ext cx="427900" cy="347875"/>
            </a:xfrm>
            <a:custGeom>
              <a:avLst/>
              <a:gdLst/>
              <a:ahLst/>
              <a:cxnLst/>
              <a:rect l="l" t="t" r="r" b="b"/>
              <a:pathLst>
                <a:path w="17116" h="13915" extrusionOk="0">
                  <a:moveTo>
                    <a:pt x="11759" y="1"/>
                  </a:moveTo>
                  <a:cubicBezTo>
                    <a:pt x="10525" y="984"/>
                    <a:pt x="2218" y="7533"/>
                    <a:pt x="0" y="7659"/>
                  </a:cubicBezTo>
                  <a:lnTo>
                    <a:pt x="147" y="13915"/>
                  </a:lnTo>
                  <a:lnTo>
                    <a:pt x="188" y="13915"/>
                  </a:lnTo>
                  <a:cubicBezTo>
                    <a:pt x="2992" y="13915"/>
                    <a:pt x="15065" y="4959"/>
                    <a:pt x="17116" y="3453"/>
                  </a:cubicBezTo>
                  <a:lnTo>
                    <a:pt x="117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276775" y="2581788"/>
              <a:ext cx="155900" cy="600525"/>
            </a:xfrm>
            <a:custGeom>
              <a:avLst/>
              <a:gdLst/>
              <a:ahLst/>
              <a:cxnLst/>
              <a:rect l="l" t="t" r="r" b="b"/>
              <a:pathLst>
                <a:path w="6236" h="24021" extrusionOk="0">
                  <a:moveTo>
                    <a:pt x="1025" y="0"/>
                  </a:moveTo>
                  <a:cubicBezTo>
                    <a:pt x="628" y="1339"/>
                    <a:pt x="272" y="5859"/>
                    <a:pt x="126" y="12136"/>
                  </a:cubicBezTo>
                  <a:cubicBezTo>
                    <a:pt x="0" y="17513"/>
                    <a:pt x="63" y="22535"/>
                    <a:pt x="272" y="24020"/>
                  </a:cubicBezTo>
                  <a:lnTo>
                    <a:pt x="5712" y="20840"/>
                  </a:lnTo>
                  <a:cubicBezTo>
                    <a:pt x="5419" y="18769"/>
                    <a:pt x="5503" y="5649"/>
                    <a:pt x="6235" y="3243"/>
                  </a:cubicBezTo>
                  <a:lnTo>
                    <a:pt x="10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752250" y="2294588"/>
              <a:ext cx="441525" cy="347900"/>
            </a:xfrm>
            <a:custGeom>
              <a:avLst/>
              <a:gdLst/>
              <a:ahLst/>
              <a:cxnLst/>
              <a:rect l="l" t="t" r="r" b="b"/>
              <a:pathLst>
                <a:path w="17661" h="13916" extrusionOk="0">
                  <a:moveTo>
                    <a:pt x="64" y="1"/>
                  </a:moveTo>
                  <a:lnTo>
                    <a:pt x="1" y="6215"/>
                  </a:lnTo>
                  <a:cubicBezTo>
                    <a:pt x="1654" y="6969"/>
                    <a:pt x="10735" y="12346"/>
                    <a:pt x="12178" y="13915"/>
                  </a:cubicBezTo>
                  <a:lnTo>
                    <a:pt x="17660" y="10526"/>
                  </a:lnTo>
                  <a:cubicBezTo>
                    <a:pt x="15986" y="8726"/>
                    <a:pt x="2742" y="1173"/>
                    <a:pt x="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308675" y="2290938"/>
              <a:ext cx="433150" cy="360950"/>
            </a:xfrm>
            <a:custGeom>
              <a:avLst/>
              <a:gdLst/>
              <a:ahLst/>
              <a:cxnLst/>
              <a:rect l="l" t="t" r="r" b="b"/>
              <a:pathLst>
                <a:path w="17326" h="14438" extrusionOk="0">
                  <a:moveTo>
                    <a:pt x="17283" y="0"/>
                  </a:moveTo>
                  <a:cubicBezTo>
                    <a:pt x="14375" y="0"/>
                    <a:pt x="1695" y="8956"/>
                    <a:pt x="1" y="11195"/>
                  </a:cubicBezTo>
                  <a:lnTo>
                    <a:pt x="5211" y="14438"/>
                  </a:lnTo>
                  <a:cubicBezTo>
                    <a:pt x="6612" y="12555"/>
                    <a:pt x="15003" y="6319"/>
                    <a:pt x="17242" y="6236"/>
                  </a:cubicBezTo>
                  <a:lnTo>
                    <a:pt x="173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493950" y="2567788"/>
              <a:ext cx="122050" cy="99350"/>
            </a:xfrm>
            <a:custGeom>
              <a:avLst/>
              <a:gdLst/>
              <a:ahLst/>
              <a:cxnLst/>
              <a:rect l="l" t="t" r="r" b="b"/>
              <a:pathLst>
                <a:path w="4882" h="3974" extrusionOk="0">
                  <a:moveTo>
                    <a:pt x="4538" y="1"/>
                  </a:moveTo>
                  <a:cubicBezTo>
                    <a:pt x="4497" y="1"/>
                    <a:pt x="4454" y="12"/>
                    <a:pt x="4411" y="37"/>
                  </a:cubicBezTo>
                  <a:cubicBezTo>
                    <a:pt x="3616" y="434"/>
                    <a:pt x="2926" y="1167"/>
                    <a:pt x="2256" y="1753"/>
                  </a:cubicBezTo>
                  <a:cubicBezTo>
                    <a:pt x="1566" y="2318"/>
                    <a:pt x="457" y="2987"/>
                    <a:pt x="38" y="3824"/>
                  </a:cubicBezTo>
                  <a:cubicBezTo>
                    <a:pt x="0" y="3881"/>
                    <a:pt x="49" y="3973"/>
                    <a:pt x="137" y="3973"/>
                  </a:cubicBezTo>
                  <a:cubicBezTo>
                    <a:pt x="146" y="3973"/>
                    <a:pt x="155" y="3972"/>
                    <a:pt x="164" y="3971"/>
                  </a:cubicBezTo>
                  <a:cubicBezTo>
                    <a:pt x="917" y="3761"/>
                    <a:pt x="1545" y="3050"/>
                    <a:pt x="2152" y="2590"/>
                  </a:cubicBezTo>
                  <a:cubicBezTo>
                    <a:pt x="2989" y="1920"/>
                    <a:pt x="4056" y="1271"/>
                    <a:pt x="4725" y="434"/>
                  </a:cubicBezTo>
                  <a:cubicBezTo>
                    <a:pt x="4881" y="261"/>
                    <a:pt x="4735" y="1"/>
                    <a:pt x="4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31425" y="2514813"/>
              <a:ext cx="49500" cy="38250"/>
            </a:xfrm>
            <a:custGeom>
              <a:avLst/>
              <a:gdLst/>
              <a:ahLst/>
              <a:cxnLst/>
              <a:rect l="l" t="t" r="r" b="b"/>
              <a:pathLst>
                <a:path w="1980" h="1530" extrusionOk="0">
                  <a:moveTo>
                    <a:pt x="1766" y="1"/>
                  </a:moveTo>
                  <a:cubicBezTo>
                    <a:pt x="1708" y="1"/>
                    <a:pt x="1648" y="26"/>
                    <a:pt x="1612" y="84"/>
                  </a:cubicBezTo>
                  <a:cubicBezTo>
                    <a:pt x="1256" y="566"/>
                    <a:pt x="754" y="963"/>
                    <a:pt x="168" y="1173"/>
                  </a:cubicBezTo>
                  <a:cubicBezTo>
                    <a:pt x="6" y="1233"/>
                    <a:pt x="1" y="1529"/>
                    <a:pt x="209" y="1529"/>
                  </a:cubicBezTo>
                  <a:cubicBezTo>
                    <a:pt x="216" y="1529"/>
                    <a:pt x="223" y="1529"/>
                    <a:pt x="231" y="1528"/>
                  </a:cubicBezTo>
                  <a:cubicBezTo>
                    <a:pt x="1005" y="1445"/>
                    <a:pt x="1653" y="942"/>
                    <a:pt x="1925" y="210"/>
                  </a:cubicBezTo>
                  <a:cubicBezTo>
                    <a:pt x="1980" y="88"/>
                    <a:pt x="1875" y="1"/>
                    <a:pt x="1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417950" y="2395638"/>
              <a:ext cx="185100" cy="124500"/>
            </a:xfrm>
            <a:custGeom>
              <a:avLst/>
              <a:gdLst/>
              <a:ahLst/>
              <a:cxnLst/>
              <a:rect l="l" t="t" r="r" b="b"/>
              <a:pathLst>
                <a:path w="7404" h="4980" extrusionOk="0">
                  <a:moveTo>
                    <a:pt x="7124" y="0"/>
                  </a:moveTo>
                  <a:cubicBezTo>
                    <a:pt x="7096" y="0"/>
                    <a:pt x="7065" y="6"/>
                    <a:pt x="7033" y="18"/>
                  </a:cubicBezTo>
                  <a:cubicBezTo>
                    <a:pt x="4522" y="876"/>
                    <a:pt x="2116" y="2906"/>
                    <a:pt x="149" y="4663"/>
                  </a:cubicBezTo>
                  <a:cubicBezTo>
                    <a:pt x="1" y="4795"/>
                    <a:pt x="138" y="4979"/>
                    <a:pt x="285" y="4979"/>
                  </a:cubicBezTo>
                  <a:cubicBezTo>
                    <a:pt x="325" y="4979"/>
                    <a:pt x="365" y="4966"/>
                    <a:pt x="400" y="4935"/>
                  </a:cubicBezTo>
                  <a:cubicBezTo>
                    <a:pt x="1446" y="4077"/>
                    <a:pt x="2534" y="3282"/>
                    <a:pt x="3664" y="2529"/>
                  </a:cubicBezTo>
                  <a:cubicBezTo>
                    <a:pt x="4794" y="1776"/>
                    <a:pt x="6091" y="1232"/>
                    <a:pt x="7200" y="437"/>
                  </a:cubicBezTo>
                  <a:cubicBezTo>
                    <a:pt x="7403" y="308"/>
                    <a:pt x="7330" y="0"/>
                    <a:pt x="7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15975" y="2357113"/>
              <a:ext cx="55925" cy="31825"/>
            </a:xfrm>
            <a:custGeom>
              <a:avLst/>
              <a:gdLst/>
              <a:ahLst/>
              <a:cxnLst/>
              <a:rect l="l" t="t" r="r" b="b"/>
              <a:pathLst>
                <a:path w="2237" h="1273" extrusionOk="0">
                  <a:moveTo>
                    <a:pt x="2056" y="1"/>
                  </a:moveTo>
                  <a:cubicBezTo>
                    <a:pt x="2039" y="1"/>
                    <a:pt x="2020" y="4"/>
                    <a:pt x="1999" y="11"/>
                  </a:cubicBezTo>
                  <a:cubicBezTo>
                    <a:pt x="1665" y="115"/>
                    <a:pt x="1372" y="241"/>
                    <a:pt x="1079" y="408"/>
                  </a:cubicBezTo>
                  <a:cubicBezTo>
                    <a:pt x="723" y="555"/>
                    <a:pt x="388" y="764"/>
                    <a:pt x="95" y="994"/>
                  </a:cubicBezTo>
                  <a:cubicBezTo>
                    <a:pt x="1" y="1108"/>
                    <a:pt x="77" y="1272"/>
                    <a:pt x="216" y="1272"/>
                  </a:cubicBezTo>
                  <a:cubicBezTo>
                    <a:pt x="231" y="1272"/>
                    <a:pt x="247" y="1270"/>
                    <a:pt x="263" y="1266"/>
                  </a:cubicBezTo>
                  <a:cubicBezTo>
                    <a:pt x="577" y="1183"/>
                    <a:pt x="890" y="1036"/>
                    <a:pt x="1183" y="869"/>
                  </a:cubicBezTo>
                  <a:cubicBezTo>
                    <a:pt x="1518" y="701"/>
                    <a:pt x="1832" y="513"/>
                    <a:pt x="2125" y="304"/>
                  </a:cubicBezTo>
                  <a:cubicBezTo>
                    <a:pt x="2237" y="210"/>
                    <a:pt x="2199" y="1"/>
                    <a:pt x="2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303450" y="2650913"/>
              <a:ext cx="23850" cy="145750"/>
            </a:xfrm>
            <a:custGeom>
              <a:avLst/>
              <a:gdLst/>
              <a:ahLst/>
              <a:cxnLst/>
              <a:rect l="l" t="t" r="r" b="b"/>
              <a:pathLst>
                <a:path w="954" h="5830" extrusionOk="0">
                  <a:moveTo>
                    <a:pt x="759" y="0"/>
                  </a:moveTo>
                  <a:cubicBezTo>
                    <a:pt x="681" y="0"/>
                    <a:pt x="605" y="39"/>
                    <a:pt x="586" y="122"/>
                  </a:cubicBezTo>
                  <a:cubicBezTo>
                    <a:pt x="251" y="1901"/>
                    <a:pt x="0" y="3826"/>
                    <a:pt x="168" y="5625"/>
                  </a:cubicBezTo>
                  <a:cubicBezTo>
                    <a:pt x="168" y="5761"/>
                    <a:pt x="272" y="5829"/>
                    <a:pt x="377" y="5829"/>
                  </a:cubicBezTo>
                  <a:cubicBezTo>
                    <a:pt x="482" y="5829"/>
                    <a:pt x="586" y="5761"/>
                    <a:pt x="586" y="5625"/>
                  </a:cubicBezTo>
                  <a:cubicBezTo>
                    <a:pt x="775" y="3826"/>
                    <a:pt x="775" y="1985"/>
                    <a:pt x="942" y="164"/>
                  </a:cubicBezTo>
                  <a:cubicBezTo>
                    <a:pt x="954" y="60"/>
                    <a:pt x="856" y="0"/>
                    <a:pt x="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296650" y="2834813"/>
              <a:ext cx="13100" cy="41175"/>
            </a:xfrm>
            <a:custGeom>
              <a:avLst/>
              <a:gdLst/>
              <a:ahLst/>
              <a:cxnLst/>
              <a:rect l="l" t="t" r="r" b="b"/>
              <a:pathLst>
                <a:path w="524" h="1647" extrusionOk="0">
                  <a:moveTo>
                    <a:pt x="366" y="0"/>
                  </a:moveTo>
                  <a:cubicBezTo>
                    <a:pt x="302" y="0"/>
                    <a:pt x="232" y="43"/>
                    <a:pt x="210" y="111"/>
                  </a:cubicBezTo>
                  <a:cubicBezTo>
                    <a:pt x="126" y="362"/>
                    <a:pt x="84" y="613"/>
                    <a:pt x="63" y="864"/>
                  </a:cubicBezTo>
                  <a:cubicBezTo>
                    <a:pt x="0" y="1094"/>
                    <a:pt x="21" y="1345"/>
                    <a:pt x="84" y="1575"/>
                  </a:cubicBezTo>
                  <a:cubicBezTo>
                    <a:pt x="114" y="1625"/>
                    <a:pt x="162" y="1646"/>
                    <a:pt x="211" y="1646"/>
                  </a:cubicBezTo>
                  <a:cubicBezTo>
                    <a:pt x="267" y="1646"/>
                    <a:pt x="323" y="1619"/>
                    <a:pt x="356" y="1575"/>
                  </a:cubicBezTo>
                  <a:cubicBezTo>
                    <a:pt x="461" y="1345"/>
                    <a:pt x="503" y="1115"/>
                    <a:pt x="503" y="864"/>
                  </a:cubicBezTo>
                  <a:cubicBezTo>
                    <a:pt x="523" y="613"/>
                    <a:pt x="523" y="362"/>
                    <a:pt x="482" y="111"/>
                  </a:cubicBezTo>
                  <a:cubicBezTo>
                    <a:pt x="472" y="33"/>
                    <a:pt x="421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758550" y="3133113"/>
              <a:ext cx="427900" cy="347875"/>
            </a:xfrm>
            <a:custGeom>
              <a:avLst/>
              <a:gdLst/>
              <a:ahLst/>
              <a:cxnLst/>
              <a:rect l="l" t="t" r="r" b="b"/>
              <a:pathLst>
                <a:path w="17116" h="13915" extrusionOk="0">
                  <a:moveTo>
                    <a:pt x="11759" y="1"/>
                  </a:moveTo>
                  <a:cubicBezTo>
                    <a:pt x="10525" y="984"/>
                    <a:pt x="2218" y="7533"/>
                    <a:pt x="0" y="7659"/>
                  </a:cubicBezTo>
                  <a:lnTo>
                    <a:pt x="147" y="13915"/>
                  </a:lnTo>
                  <a:lnTo>
                    <a:pt x="188" y="13915"/>
                  </a:lnTo>
                  <a:cubicBezTo>
                    <a:pt x="2992" y="13915"/>
                    <a:pt x="15065" y="4959"/>
                    <a:pt x="17116" y="3453"/>
                  </a:cubicBezTo>
                  <a:lnTo>
                    <a:pt x="11759" y="1"/>
                  </a:ln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753825" y="2295113"/>
              <a:ext cx="441525" cy="347900"/>
            </a:xfrm>
            <a:custGeom>
              <a:avLst/>
              <a:gdLst/>
              <a:ahLst/>
              <a:cxnLst/>
              <a:rect l="l" t="t" r="r" b="b"/>
              <a:pathLst>
                <a:path w="17661" h="13916" extrusionOk="0">
                  <a:moveTo>
                    <a:pt x="64" y="1"/>
                  </a:moveTo>
                  <a:lnTo>
                    <a:pt x="1" y="6215"/>
                  </a:lnTo>
                  <a:cubicBezTo>
                    <a:pt x="1654" y="6969"/>
                    <a:pt x="10735" y="12346"/>
                    <a:pt x="12178" y="13915"/>
                  </a:cubicBezTo>
                  <a:lnTo>
                    <a:pt x="17660" y="10526"/>
                  </a:lnTo>
                  <a:cubicBezTo>
                    <a:pt x="15986" y="8726"/>
                    <a:pt x="2742" y="1173"/>
                    <a:pt x="64" y="1"/>
                  </a:cubicBez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422700" y="2459675"/>
              <a:ext cx="636625" cy="851850"/>
            </a:xfrm>
            <a:custGeom>
              <a:avLst/>
              <a:gdLst/>
              <a:ahLst/>
              <a:cxnLst/>
              <a:rect l="l" t="t" r="r" b="b"/>
              <a:pathLst>
                <a:path w="25465" h="34074" extrusionOk="0">
                  <a:moveTo>
                    <a:pt x="12764" y="1"/>
                  </a:moveTo>
                  <a:cubicBezTo>
                    <a:pt x="12750" y="1"/>
                    <a:pt x="12736" y="3"/>
                    <a:pt x="12722" y="10"/>
                  </a:cubicBezTo>
                  <a:cubicBezTo>
                    <a:pt x="10693" y="10"/>
                    <a:pt x="1612" y="6831"/>
                    <a:pt x="942" y="8149"/>
                  </a:cubicBezTo>
                  <a:cubicBezTo>
                    <a:pt x="294" y="9467"/>
                    <a:pt x="1" y="24407"/>
                    <a:pt x="398" y="25788"/>
                  </a:cubicBezTo>
                  <a:cubicBezTo>
                    <a:pt x="733" y="26939"/>
                    <a:pt x="11530" y="33509"/>
                    <a:pt x="13183" y="34053"/>
                  </a:cubicBezTo>
                  <a:cubicBezTo>
                    <a:pt x="13225" y="34073"/>
                    <a:pt x="13266" y="34073"/>
                    <a:pt x="13308" y="34073"/>
                  </a:cubicBezTo>
                  <a:cubicBezTo>
                    <a:pt x="14982" y="34073"/>
                    <a:pt x="22117" y="28654"/>
                    <a:pt x="24858" y="26478"/>
                  </a:cubicBezTo>
                  <a:cubicBezTo>
                    <a:pt x="25151" y="19594"/>
                    <a:pt x="25465" y="8547"/>
                    <a:pt x="25067" y="7772"/>
                  </a:cubicBezTo>
                  <a:cubicBezTo>
                    <a:pt x="24544" y="6747"/>
                    <a:pt x="13957" y="386"/>
                    <a:pt x="12848" y="10"/>
                  </a:cubicBezTo>
                  <a:cubicBezTo>
                    <a:pt x="12820" y="10"/>
                    <a:pt x="12792" y="1"/>
                    <a:pt x="12764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287213" y="3112988"/>
              <a:ext cx="460875" cy="362000"/>
            </a:xfrm>
            <a:custGeom>
              <a:avLst/>
              <a:gdLst/>
              <a:ahLst/>
              <a:cxnLst/>
              <a:rect l="l" t="t" r="r" b="b"/>
              <a:pathLst>
                <a:path w="18435" h="14480" extrusionOk="0">
                  <a:moveTo>
                    <a:pt x="5483" y="0"/>
                  </a:moveTo>
                  <a:lnTo>
                    <a:pt x="1" y="3201"/>
                  </a:lnTo>
                  <a:cubicBezTo>
                    <a:pt x="1319" y="5147"/>
                    <a:pt x="15045" y="13140"/>
                    <a:pt x="18434" y="14479"/>
                  </a:cubicBezTo>
                  <a:lnTo>
                    <a:pt x="18267" y="8265"/>
                  </a:lnTo>
                  <a:cubicBezTo>
                    <a:pt x="16363" y="7470"/>
                    <a:pt x="6864" y="1841"/>
                    <a:pt x="5483" y="0"/>
                  </a:cubicBez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308663" y="2289113"/>
              <a:ext cx="433150" cy="360950"/>
            </a:xfrm>
            <a:custGeom>
              <a:avLst/>
              <a:gdLst/>
              <a:ahLst/>
              <a:cxnLst/>
              <a:rect l="l" t="t" r="r" b="b"/>
              <a:pathLst>
                <a:path w="17326" h="14438" extrusionOk="0">
                  <a:moveTo>
                    <a:pt x="17283" y="0"/>
                  </a:moveTo>
                  <a:cubicBezTo>
                    <a:pt x="14375" y="0"/>
                    <a:pt x="1695" y="8956"/>
                    <a:pt x="1" y="11195"/>
                  </a:cubicBezTo>
                  <a:lnTo>
                    <a:pt x="5211" y="14438"/>
                  </a:lnTo>
                  <a:cubicBezTo>
                    <a:pt x="6612" y="12555"/>
                    <a:pt x="15003" y="6319"/>
                    <a:pt x="17242" y="6236"/>
                  </a:cubicBezTo>
                  <a:lnTo>
                    <a:pt x="17325" y="0"/>
                  </a:ln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276775" y="2580088"/>
              <a:ext cx="155900" cy="600525"/>
            </a:xfrm>
            <a:custGeom>
              <a:avLst/>
              <a:gdLst/>
              <a:ahLst/>
              <a:cxnLst/>
              <a:rect l="l" t="t" r="r" b="b"/>
              <a:pathLst>
                <a:path w="6236" h="24021" extrusionOk="0">
                  <a:moveTo>
                    <a:pt x="1025" y="0"/>
                  </a:moveTo>
                  <a:cubicBezTo>
                    <a:pt x="628" y="1339"/>
                    <a:pt x="272" y="5859"/>
                    <a:pt x="126" y="12136"/>
                  </a:cubicBezTo>
                  <a:cubicBezTo>
                    <a:pt x="0" y="17513"/>
                    <a:pt x="63" y="22535"/>
                    <a:pt x="272" y="24020"/>
                  </a:cubicBezTo>
                  <a:lnTo>
                    <a:pt x="5712" y="20840"/>
                  </a:lnTo>
                  <a:cubicBezTo>
                    <a:pt x="5419" y="18769"/>
                    <a:pt x="5503" y="5649"/>
                    <a:pt x="6235" y="3243"/>
                  </a:cubicBezTo>
                  <a:lnTo>
                    <a:pt x="1025" y="0"/>
                  </a:lnTo>
                  <a:close/>
                </a:path>
              </a:pathLst>
            </a:custGeom>
            <a:solidFill>
              <a:srgbClr val="F8F8F8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264725" y="2278188"/>
              <a:ext cx="964625" cy="1214825"/>
            </a:xfrm>
            <a:custGeom>
              <a:avLst/>
              <a:gdLst/>
              <a:ahLst/>
              <a:cxnLst/>
              <a:rect l="l" t="t" r="r" b="b"/>
              <a:pathLst>
                <a:path w="38585" h="48593" extrusionOk="0">
                  <a:moveTo>
                    <a:pt x="19565" y="678"/>
                  </a:moveTo>
                  <a:cubicBezTo>
                    <a:pt x="22243" y="1829"/>
                    <a:pt x="35487" y="9382"/>
                    <a:pt x="37161" y="11182"/>
                  </a:cubicBezTo>
                  <a:lnTo>
                    <a:pt x="31679" y="14571"/>
                  </a:lnTo>
                  <a:cubicBezTo>
                    <a:pt x="30236" y="13002"/>
                    <a:pt x="21155" y="7625"/>
                    <a:pt x="19502" y="6871"/>
                  </a:cubicBezTo>
                  <a:lnTo>
                    <a:pt x="19565" y="678"/>
                  </a:lnTo>
                  <a:close/>
                  <a:moveTo>
                    <a:pt x="19062" y="510"/>
                  </a:moveTo>
                  <a:lnTo>
                    <a:pt x="18979" y="6746"/>
                  </a:lnTo>
                  <a:cubicBezTo>
                    <a:pt x="16761" y="6850"/>
                    <a:pt x="8370" y="13065"/>
                    <a:pt x="6948" y="14948"/>
                  </a:cubicBezTo>
                  <a:lnTo>
                    <a:pt x="1717" y="11684"/>
                  </a:lnTo>
                  <a:cubicBezTo>
                    <a:pt x="3432" y="9445"/>
                    <a:pt x="16133" y="510"/>
                    <a:pt x="19021" y="510"/>
                  </a:cubicBezTo>
                  <a:close/>
                  <a:moveTo>
                    <a:pt x="1507" y="12144"/>
                  </a:moveTo>
                  <a:lnTo>
                    <a:pt x="6738" y="15408"/>
                  </a:lnTo>
                  <a:cubicBezTo>
                    <a:pt x="5985" y="17793"/>
                    <a:pt x="5901" y="30913"/>
                    <a:pt x="6215" y="32984"/>
                  </a:cubicBezTo>
                  <a:lnTo>
                    <a:pt x="754" y="36164"/>
                  </a:lnTo>
                  <a:cubicBezTo>
                    <a:pt x="545" y="34679"/>
                    <a:pt x="482" y="29657"/>
                    <a:pt x="608" y="24280"/>
                  </a:cubicBezTo>
                  <a:cubicBezTo>
                    <a:pt x="754" y="18003"/>
                    <a:pt x="1110" y="13483"/>
                    <a:pt x="1507" y="12144"/>
                  </a:cubicBezTo>
                  <a:close/>
                  <a:moveTo>
                    <a:pt x="37391" y="11621"/>
                  </a:moveTo>
                  <a:cubicBezTo>
                    <a:pt x="37831" y="13943"/>
                    <a:pt x="37433" y="27711"/>
                    <a:pt x="37015" y="37148"/>
                  </a:cubicBezTo>
                  <a:lnTo>
                    <a:pt x="31700" y="33737"/>
                  </a:lnTo>
                  <a:cubicBezTo>
                    <a:pt x="31784" y="31436"/>
                    <a:pt x="32370" y="17249"/>
                    <a:pt x="31910" y="15031"/>
                  </a:cubicBezTo>
                  <a:lnTo>
                    <a:pt x="37391" y="11621"/>
                  </a:lnTo>
                  <a:close/>
                  <a:moveTo>
                    <a:pt x="19167" y="7269"/>
                  </a:moveTo>
                  <a:cubicBezTo>
                    <a:pt x="20276" y="7645"/>
                    <a:pt x="30884" y="14006"/>
                    <a:pt x="31386" y="15031"/>
                  </a:cubicBezTo>
                  <a:cubicBezTo>
                    <a:pt x="31784" y="15806"/>
                    <a:pt x="31470" y="26874"/>
                    <a:pt x="31177" y="33737"/>
                  </a:cubicBezTo>
                  <a:cubicBezTo>
                    <a:pt x="28457" y="35913"/>
                    <a:pt x="21301" y="41332"/>
                    <a:pt x="19627" y="41332"/>
                  </a:cubicBezTo>
                  <a:cubicBezTo>
                    <a:pt x="19585" y="41332"/>
                    <a:pt x="19544" y="41332"/>
                    <a:pt x="19502" y="41312"/>
                  </a:cubicBezTo>
                  <a:cubicBezTo>
                    <a:pt x="17849" y="40768"/>
                    <a:pt x="7052" y="34198"/>
                    <a:pt x="6717" y="33047"/>
                  </a:cubicBezTo>
                  <a:cubicBezTo>
                    <a:pt x="6320" y="31666"/>
                    <a:pt x="6613" y="16705"/>
                    <a:pt x="7261" y="15408"/>
                  </a:cubicBezTo>
                  <a:cubicBezTo>
                    <a:pt x="7931" y="14090"/>
                    <a:pt x="17012" y="7269"/>
                    <a:pt x="19041" y="7269"/>
                  </a:cubicBezTo>
                  <a:close/>
                  <a:moveTo>
                    <a:pt x="6404" y="33465"/>
                  </a:moveTo>
                  <a:cubicBezTo>
                    <a:pt x="7764" y="35306"/>
                    <a:pt x="17284" y="40935"/>
                    <a:pt x="19188" y="41730"/>
                  </a:cubicBezTo>
                  <a:lnTo>
                    <a:pt x="19334" y="47944"/>
                  </a:lnTo>
                  <a:cubicBezTo>
                    <a:pt x="15945" y="46605"/>
                    <a:pt x="2219" y="38612"/>
                    <a:pt x="901" y="36666"/>
                  </a:cubicBezTo>
                  <a:lnTo>
                    <a:pt x="6404" y="33465"/>
                  </a:lnTo>
                  <a:close/>
                  <a:moveTo>
                    <a:pt x="31470" y="34177"/>
                  </a:moveTo>
                  <a:lnTo>
                    <a:pt x="36827" y="37629"/>
                  </a:lnTo>
                  <a:cubicBezTo>
                    <a:pt x="34776" y="39135"/>
                    <a:pt x="22703" y="48091"/>
                    <a:pt x="19878" y="48091"/>
                  </a:cubicBezTo>
                  <a:lnTo>
                    <a:pt x="19858" y="48091"/>
                  </a:lnTo>
                  <a:lnTo>
                    <a:pt x="19690" y="41835"/>
                  </a:lnTo>
                  <a:cubicBezTo>
                    <a:pt x="21908" y="41709"/>
                    <a:pt x="30236" y="35160"/>
                    <a:pt x="31470" y="34177"/>
                  </a:cubicBezTo>
                  <a:close/>
                  <a:moveTo>
                    <a:pt x="19142" y="0"/>
                  </a:moveTo>
                  <a:cubicBezTo>
                    <a:pt x="19109" y="0"/>
                    <a:pt x="19075" y="3"/>
                    <a:pt x="19041" y="8"/>
                  </a:cubicBezTo>
                  <a:cubicBezTo>
                    <a:pt x="16949" y="8"/>
                    <a:pt x="11070" y="3858"/>
                    <a:pt x="9312" y="5051"/>
                  </a:cubicBezTo>
                  <a:cubicBezTo>
                    <a:pt x="5734" y="7457"/>
                    <a:pt x="1800" y="10491"/>
                    <a:pt x="1173" y="11642"/>
                  </a:cubicBezTo>
                  <a:lnTo>
                    <a:pt x="1173" y="11663"/>
                  </a:lnTo>
                  <a:cubicBezTo>
                    <a:pt x="440" y="13044"/>
                    <a:pt x="189" y="21664"/>
                    <a:pt x="127" y="24259"/>
                  </a:cubicBezTo>
                  <a:cubicBezTo>
                    <a:pt x="1" y="29490"/>
                    <a:pt x="22" y="35620"/>
                    <a:pt x="336" y="36646"/>
                  </a:cubicBezTo>
                  <a:cubicBezTo>
                    <a:pt x="963" y="38738"/>
                    <a:pt x="17368" y="47861"/>
                    <a:pt x="19544" y="48551"/>
                  </a:cubicBezTo>
                  <a:cubicBezTo>
                    <a:pt x="19648" y="48593"/>
                    <a:pt x="19774" y="48593"/>
                    <a:pt x="19899" y="48593"/>
                  </a:cubicBezTo>
                  <a:cubicBezTo>
                    <a:pt x="23122" y="48593"/>
                    <a:pt x="36847" y="38257"/>
                    <a:pt x="37433" y="37817"/>
                  </a:cubicBezTo>
                  <a:cubicBezTo>
                    <a:pt x="37454" y="37796"/>
                    <a:pt x="37475" y="37775"/>
                    <a:pt x="37475" y="37755"/>
                  </a:cubicBezTo>
                  <a:lnTo>
                    <a:pt x="37475" y="37734"/>
                  </a:lnTo>
                  <a:cubicBezTo>
                    <a:pt x="37496" y="37734"/>
                    <a:pt x="37496" y="37713"/>
                    <a:pt x="37496" y="37713"/>
                  </a:cubicBezTo>
                  <a:cubicBezTo>
                    <a:pt x="37496" y="37692"/>
                    <a:pt x="37517" y="37671"/>
                    <a:pt x="37517" y="37650"/>
                  </a:cubicBezTo>
                  <a:cubicBezTo>
                    <a:pt x="37517" y="37629"/>
                    <a:pt x="37517" y="37629"/>
                    <a:pt x="37517" y="37629"/>
                  </a:cubicBezTo>
                  <a:cubicBezTo>
                    <a:pt x="37622" y="35076"/>
                    <a:pt x="38584" y="12709"/>
                    <a:pt x="37747" y="11140"/>
                  </a:cubicBezTo>
                  <a:lnTo>
                    <a:pt x="37747" y="11119"/>
                  </a:lnTo>
                  <a:cubicBezTo>
                    <a:pt x="36764" y="9361"/>
                    <a:pt x="20966" y="552"/>
                    <a:pt x="19418" y="50"/>
                  </a:cubicBezTo>
                  <a:cubicBezTo>
                    <a:pt x="19326" y="20"/>
                    <a:pt x="19234" y="0"/>
                    <a:pt x="19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6" name="Google Shape;1206;p28"/>
          <p:cNvGrpSpPr/>
          <p:nvPr/>
        </p:nvGrpSpPr>
        <p:grpSpPr>
          <a:xfrm>
            <a:off x="8430764" y="3320135"/>
            <a:ext cx="607418" cy="565740"/>
            <a:chOff x="1246100" y="713025"/>
            <a:chExt cx="1236600" cy="1151750"/>
          </a:xfrm>
        </p:grpSpPr>
        <p:sp>
          <p:nvSpPr>
            <p:cNvPr id="1207" name="Google Shape;1207;p28"/>
            <p:cNvSpPr/>
            <p:nvPr/>
          </p:nvSpPr>
          <p:spPr>
            <a:xfrm>
              <a:off x="1268050" y="868775"/>
              <a:ext cx="261050" cy="442575"/>
            </a:xfrm>
            <a:custGeom>
              <a:avLst/>
              <a:gdLst/>
              <a:ahLst/>
              <a:cxnLst/>
              <a:rect l="l" t="t" r="r" b="b"/>
              <a:pathLst>
                <a:path w="10442" h="17703" extrusionOk="0">
                  <a:moveTo>
                    <a:pt x="1173" y="1"/>
                  </a:moveTo>
                  <a:lnTo>
                    <a:pt x="1173" y="1"/>
                  </a:lnTo>
                  <a:cubicBezTo>
                    <a:pt x="1" y="1884"/>
                    <a:pt x="901" y="14940"/>
                    <a:pt x="1340" y="17702"/>
                  </a:cubicBezTo>
                  <a:lnTo>
                    <a:pt x="10442" y="17221"/>
                  </a:lnTo>
                  <a:cubicBezTo>
                    <a:pt x="10274" y="15673"/>
                    <a:pt x="9626" y="8789"/>
                    <a:pt x="10400" y="7199"/>
                  </a:cubicBezTo>
                  <a:lnTo>
                    <a:pt x="1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2042750" y="727025"/>
              <a:ext cx="377175" cy="307075"/>
            </a:xfrm>
            <a:custGeom>
              <a:avLst/>
              <a:gdLst/>
              <a:ahLst/>
              <a:cxnLst/>
              <a:rect l="l" t="t" r="r" b="b"/>
              <a:pathLst>
                <a:path w="15087" h="12283" extrusionOk="0">
                  <a:moveTo>
                    <a:pt x="4583" y="1"/>
                  </a:moveTo>
                  <a:lnTo>
                    <a:pt x="1" y="9479"/>
                  </a:lnTo>
                  <a:cubicBezTo>
                    <a:pt x="1486" y="10086"/>
                    <a:pt x="5085" y="11592"/>
                    <a:pt x="6027" y="12283"/>
                  </a:cubicBezTo>
                  <a:lnTo>
                    <a:pt x="15087" y="4960"/>
                  </a:lnTo>
                  <a:cubicBezTo>
                    <a:pt x="13978" y="4102"/>
                    <a:pt x="8307" y="1570"/>
                    <a:pt x="4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1575625" y="744825"/>
              <a:ext cx="277800" cy="292950"/>
            </a:xfrm>
            <a:custGeom>
              <a:avLst/>
              <a:gdLst/>
              <a:ahLst/>
              <a:cxnLst/>
              <a:rect l="l" t="t" r="r" b="b"/>
              <a:pathLst>
                <a:path w="11112" h="11718" extrusionOk="0">
                  <a:moveTo>
                    <a:pt x="1" y="0"/>
                  </a:moveTo>
                  <a:lnTo>
                    <a:pt x="4792" y="9060"/>
                  </a:lnTo>
                  <a:cubicBezTo>
                    <a:pt x="5357" y="9186"/>
                    <a:pt x="6864" y="9834"/>
                    <a:pt x="9605" y="11048"/>
                  </a:cubicBezTo>
                  <a:cubicBezTo>
                    <a:pt x="10212" y="11299"/>
                    <a:pt x="10777" y="11571"/>
                    <a:pt x="11111" y="11717"/>
                  </a:cubicBezTo>
                  <a:lnTo>
                    <a:pt x="10923" y="4792"/>
                  </a:lnTo>
                  <a:cubicBezTo>
                    <a:pt x="10421" y="4603"/>
                    <a:pt x="9249" y="4059"/>
                    <a:pt x="7826" y="3411"/>
                  </a:cubicBezTo>
                  <a:cubicBezTo>
                    <a:pt x="5337" y="2281"/>
                    <a:pt x="1424" y="48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1304675" y="1311850"/>
              <a:ext cx="321200" cy="304975"/>
            </a:xfrm>
            <a:custGeom>
              <a:avLst/>
              <a:gdLst/>
              <a:ahLst/>
              <a:cxnLst/>
              <a:rect l="l" t="t" r="r" b="b"/>
              <a:pathLst>
                <a:path w="12848" h="12199" extrusionOk="0">
                  <a:moveTo>
                    <a:pt x="9081" y="0"/>
                  </a:moveTo>
                  <a:lnTo>
                    <a:pt x="1" y="482"/>
                  </a:lnTo>
                  <a:cubicBezTo>
                    <a:pt x="670" y="2574"/>
                    <a:pt x="4855" y="10567"/>
                    <a:pt x="6466" y="12199"/>
                  </a:cubicBezTo>
                  <a:lnTo>
                    <a:pt x="12848" y="6654"/>
                  </a:lnTo>
                  <a:cubicBezTo>
                    <a:pt x="11781" y="5482"/>
                    <a:pt x="9521" y="1277"/>
                    <a:pt x="90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1476250" y="1486550"/>
              <a:ext cx="382400" cy="361475"/>
            </a:xfrm>
            <a:custGeom>
              <a:avLst/>
              <a:gdLst/>
              <a:ahLst/>
              <a:cxnLst/>
              <a:rect l="l" t="t" r="r" b="b"/>
              <a:pathLst>
                <a:path w="15296" h="14459" extrusionOk="0">
                  <a:moveTo>
                    <a:pt x="6361" y="1"/>
                  </a:moveTo>
                  <a:lnTo>
                    <a:pt x="1" y="5546"/>
                  </a:lnTo>
                  <a:cubicBezTo>
                    <a:pt x="2197" y="7115"/>
                    <a:pt x="13036" y="13224"/>
                    <a:pt x="15212" y="14459"/>
                  </a:cubicBezTo>
                  <a:lnTo>
                    <a:pt x="15296" y="5085"/>
                  </a:lnTo>
                  <a:cubicBezTo>
                    <a:pt x="14249" y="4520"/>
                    <a:pt x="7763" y="963"/>
                    <a:pt x="6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2128550" y="1242275"/>
              <a:ext cx="306550" cy="391300"/>
            </a:xfrm>
            <a:custGeom>
              <a:avLst/>
              <a:gdLst/>
              <a:ahLst/>
              <a:cxnLst/>
              <a:rect l="l" t="t" r="r" b="b"/>
              <a:pathLst>
                <a:path w="12262" h="15652" extrusionOk="0">
                  <a:moveTo>
                    <a:pt x="12261" y="0"/>
                  </a:moveTo>
                  <a:lnTo>
                    <a:pt x="3139" y="879"/>
                  </a:lnTo>
                  <a:cubicBezTo>
                    <a:pt x="2867" y="1423"/>
                    <a:pt x="2511" y="2511"/>
                    <a:pt x="2093" y="3746"/>
                  </a:cubicBezTo>
                  <a:cubicBezTo>
                    <a:pt x="1298" y="6131"/>
                    <a:pt x="607" y="8119"/>
                    <a:pt x="0" y="9207"/>
                  </a:cubicBezTo>
                  <a:cubicBezTo>
                    <a:pt x="63" y="9207"/>
                    <a:pt x="126" y="9249"/>
                    <a:pt x="147" y="9291"/>
                  </a:cubicBezTo>
                  <a:lnTo>
                    <a:pt x="6235" y="15651"/>
                  </a:lnTo>
                  <a:cubicBezTo>
                    <a:pt x="7428" y="14459"/>
                    <a:pt x="9207" y="9019"/>
                    <a:pt x="10525" y="5001"/>
                  </a:cubicBezTo>
                  <a:cubicBezTo>
                    <a:pt x="11215" y="2909"/>
                    <a:pt x="11822" y="1047"/>
                    <a:pt x="12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1306775" y="742200"/>
              <a:ext cx="375075" cy="297150"/>
            </a:xfrm>
            <a:custGeom>
              <a:avLst/>
              <a:gdLst/>
              <a:ahLst/>
              <a:cxnLst/>
              <a:rect l="l" t="t" r="r" b="b"/>
              <a:pathLst>
                <a:path w="15003" h="11886" extrusionOk="0">
                  <a:moveTo>
                    <a:pt x="10127" y="0"/>
                  </a:moveTo>
                  <a:cubicBezTo>
                    <a:pt x="8851" y="272"/>
                    <a:pt x="2009" y="3306"/>
                    <a:pt x="0" y="4729"/>
                  </a:cubicBezTo>
                  <a:lnTo>
                    <a:pt x="9207" y="11885"/>
                  </a:lnTo>
                  <a:cubicBezTo>
                    <a:pt x="10274" y="11153"/>
                    <a:pt x="13747" y="9583"/>
                    <a:pt x="15002" y="9207"/>
                  </a:cubicBezTo>
                  <a:lnTo>
                    <a:pt x="101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1521750" y="974450"/>
              <a:ext cx="693125" cy="628775"/>
            </a:xfrm>
            <a:custGeom>
              <a:avLst/>
              <a:gdLst/>
              <a:ahLst/>
              <a:cxnLst/>
              <a:rect l="l" t="t" r="r" b="b"/>
              <a:pathLst>
                <a:path w="27725" h="25151" extrusionOk="0">
                  <a:moveTo>
                    <a:pt x="20485" y="1"/>
                  </a:moveTo>
                  <a:lnTo>
                    <a:pt x="13643" y="3139"/>
                  </a:lnTo>
                  <a:lnTo>
                    <a:pt x="13622" y="3139"/>
                  </a:lnTo>
                  <a:cubicBezTo>
                    <a:pt x="13601" y="3139"/>
                    <a:pt x="13580" y="3160"/>
                    <a:pt x="13538" y="3160"/>
                  </a:cubicBezTo>
                  <a:lnTo>
                    <a:pt x="13476" y="3160"/>
                  </a:lnTo>
                  <a:cubicBezTo>
                    <a:pt x="13266" y="3097"/>
                    <a:pt x="12660" y="2804"/>
                    <a:pt x="11572" y="2323"/>
                  </a:cubicBezTo>
                  <a:cubicBezTo>
                    <a:pt x="10023" y="1654"/>
                    <a:pt x="7157" y="377"/>
                    <a:pt x="6801" y="356"/>
                  </a:cubicBezTo>
                  <a:cubicBezTo>
                    <a:pt x="6320" y="356"/>
                    <a:pt x="1717" y="2344"/>
                    <a:pt x="754" y="3118"/>
                  </a:cubicBezTo>
                  <a:cubicBezTo>
                    <a:pt x="1" y="3725"/>
                    <a:pt x="608" y="11948"/>
                    <a:pt x="859" y="13182"/>
                  </a:cubicBezTo>
                  <a:cubicBezTo>
                    <a:pt x="1026" y="14040"/>
                    <a:pt x="3809" y="19250"/>
                    <a:pt x="4709" y="19983"/>
                  </a:cubicBezTo>
                  <a:cubicBezTo>
                    <a:pt x="5546" y="20652"/>
                    <a:pt x="12743" y="24607"/>
                    <a:pt x="13748" y="25151"/>
                  </a:cubicBezTo>
                  <a:cubicBezTo>
                    <a:pt x="14794" y="24649"/>
                    <a:pt x="22326" y="21029"/>
                    <a:pt x="23352" y="20338"/>
                  </a:cubicBezTo>
                  <a:cubicBezTo>
                    <a:pt x="24021" y="19899"/>
                    <a:pt x="25151" y="16530"/>
                    <a:pt x="25904" y="14312"/>
                  </a:cubicBezTo>
                  <a:cubicBezTo>
                    <a:pt x="26218" y="13266"/>
                    <a:pt x="26595" y="12241"/>
                    <a:pt x="27013" y="11237"/>
                  </a:cubicBezTo>
                  <a:cubicBezTo>
                    <a:pt x="27725" y="9835"/>
                    <a:pt x="26971" y="3369"/>
                    <a:pt x="26658" y="2867"/>
                  </a:cubicBezTo>
                  <a:cubicBezTo>
                    <a:pt x="26406" y="2532"/>
                    <a:pt x="23331" y="1151"/>
                    <a:pt x="20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1552100" y="1082600"/>
              <a:ext cx="22525" cy="106100"/>
            </a:xfrm>
            <a:custGeom>
              <a:avLst/>
              <a:gdLst/>
              <a:ahLst/>
              <a:cxnLst/>
              <a:rect l="l" t="t" r="r" b="b"/>
              <a:pathLst>
                <a:path w="901" h="4244" extrusionOk="0">
                  <a:moveTo>
                    <a:pt x="228" y="1"/>
                  </a:moveTo>
                  <a:cubicBezTo>
                    <a:pt x="120" y="1"/>
                    <a:pt x="12" y="76"/>
                    <a:pt x="0" y="215"/>
                  </a:cubicBezTo>
                  <a:cubicBezTo>
                    <a:pt x="21" y="801"/>
                    <a:pt x="84" y="1366"/>
                    <a:pt x="105" y="1952"/>
                  </a:cubicBezTo>
                  <a:cubicBezTo>
                    <a:pt x="126" y="2621"/>
                    <a:pt x="63" y="3312"/>
                    <a:pt x="126" y="3960"/>
                  </a:cubicBezTo>
                  <a:cubicBezTo>
                    <a:pt x="138" y="4130"/>
                    <a:pt x="298" y="4244"/>
                    <a:pt x="443" y="4244"/>
                  </a:cubicBezTo>
                  <a:cubicBezTo>
                    <a:pt x="547" y="4244"/>
                    <a:pt x="644" y="4184"/>
                    <a:pt x="670" y="4044"/>
                  </a:cubicBezTo>
                  <a:cubicBezTo>
                    <a:pt x="900" y="2830"/>
                    <a:pt x="733" y="1366"/>
                    <a:pt x="440" y="152"/>
                  </a:cubicBezTo>
                  <a:cubicBezTo>
                    <a:pt x="402" y="50"/>
                    <a:pt x="315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1555750" y="1220275"/>
              <a:ext cx="14675" cy="51675"/>
            </a:xfrm>
            <a:custGeom>
              <a:avLst/>
              <a:gdLst/>
              <a:ahLst/>
              <a:cxnLst/>
              <a:rect l="l" t="t" r="r" b="b"/>
              <a:pathLst>
                <a:path w="587" h="2067" extrusionOk="0">
                  <a:moveTo>
                    <a:pt x="185" y="1"/>
                  </a:moveTo>
                  <a:cubicBezTo>
                    <a:pt x="125" y="1"/>
                    <a:pt x="65" y="38"/>
                    <a:pt x="43" y="106"/>
                  </a:cubicBezTo>
                  <a:cubicBezTo>
                    <a:pt x="1" y="441"/>
                    <a:pt x="1" y="755"/>
                    <a:pt x="43" y="1069"/>
                  </a:cubicBezTo>
                  <a:cubicBezTo>
                    <a:pt x="43" y="1383"/>
                    <a:pt x="85" y="1676"/>
                    <a:pt x="189" y="1968"/>
                  </a:cubicBezTo>
                  <a:cubicBezTo>
                    <a:pt x="227" y="2034"/>
                    <a:pt x="294" y="2066"/>
                    <a:pt x="361" y="2066"/>
                  </a:cubicBezTo>
                  <a:cubicBezTo>
                    <a:pt x="442" y="2066"/>
                    <a:pt x="522" y="2019"/>
                    <a:pt x="545" y="1927"/>
                  </a:cubicBezTo>
                  <a:cubicBezTo>
                    <a:pt x="587" y="1613"/>
                    <a:pt x="566" y="1320"/>
                    <a:pt x="503" y="1027"/>
                  </a:cubicBezTo>
                  <a:cubicBezTo>
                    <a:pt x="482" y="692"/>
                    <a:pt x="419" y="378"/>
                    <a:pt x="315" y="85"/>
                  </a:cubicBezTo>
                  <a:cubicBezTo>
                    <a:pt x="286" y="28"/>
                    <a:pt x="235" y="1"/>
                    <a:pt x="1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1302575" y="931025"/>
              <a:ext cx="29850" cy="162850"/>
            </a:xfrm>
            <a:custGeom>
              <a:avLst/>
              <a:gdLst/>
              <a:ahLst/>
              <a:cxnLst/>
              <a:rect l="l" t="t" r="r" b="b"/>
              <a:pathLst>
                <a:path w="1194" h="6514" extrusionOk="0">
                  <a:moveTo>
                    <a:pt x="419" y="1"/>
                  </a:moveTo>
                  <a:cubicBezTo>
                    <a:pt x="336" y="1"/>
                    <a:pt x="273" y="64"/>
                    <a:pt x="231" y="147"/>
                  </a:cubicBezTo>
                  <a:cubicBezTo>
                    <a:pt x="231" y="189"/>
                    <a:pt x="231" y="231"/>
                    <a:pt x="210" y="273"/>
                  </a:cubicBezTo>
                  <a:cubicBezTo>
                    <a:pt x="195" y="380"/>
                    <a:pt x="281" y="488"/>
                    <a:pt x="377" y="488"/>
                  </a:cubicBezTo>
                  <a:cubicBezTo>
                    <a:pt x="412" y="488"/>
                    <a:pt x="449" y="474"/>
                    <a:pt x="482" y="440"/>
                  </a:cubicBezTo>
                  <a:lnTo>
                    <a:pt x="482" y="440"/>
                  </a:lnTo>
                  <a:cubicBezTo>
                    <a:pt x="294" y="629"/>
                    <a:pt x="357" y="1214"/>
                    <a:pt x="336" y="1486"/>
                  </a:cubicBezTo>
                  <a:cubicBezTo>
                    <a:pt x="294" y="2114"/>
                    <a:pt x="252" y="2763"/>
                    <a:pt x="210" y="3391"/>
                  </a:cubicBezTo>
                  <a:cubicBezTo>
                    <a:pt x="147" y="4374"/>
                    <a:pt x="1" y="5378"/>
                    <a:pt x="168" y="6341"/>
                  </a:cubicBezTo>
                  <a:cubicBezTo>
                    <a:pt x="178" y="6461"/>
                    <a:pt x="265" y="6514"/>
                    <a:pt x="359" y="6514"/>
                  </a:cubicBezTo>
                  <a:cubicBezTo>
                    <a:pt x="462" y="6514"/>
                    <a:pt x="575" y="6450"/>
                    <a:pt x="608" y="6341"/>
                  </a:cubicBezTo>
                  <a:cubicBezTo>
                    <a:pt x="880" y="5253"/>
                    <a:pt x="796" y="4039"/>
                    <a:pt x="838" y="2909"/>
                  </a:cubicBezTo>
                  <a:cubicBezTo>
                    <a:pt x="859" y="2156"/>
                    <a:pt x="1194" y="775"/>
                    <a:pt x="775" y="106"/>
                  </a:cubicBezTo>
                  <a:cubicBezTo>
                    <a:pt x="733" y="43"/>
                    <a:pt x="649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1301225" y="1117750"/>
              <a:ext cx="17075" cy="42300"/>
            </a:xfrm>
            <a:custGeom>
              <a:avLst/>
              <a:gdLst/>
              <a:ahLst/>
              <a:cxnLst/>
              <a:rect l="l" t="t" r="r" b="b"/>
              <a:pathLst>
                <a:path w="683" h="1692" extrusionOk="0">
                  <a:moveTo>
                    <a:pt x="306" y="1"/>
                  </a:moveTo>
                  <a:cubicBezTo>
                    <a:pt x="237" y="1"/>
                    <a:pt x="171" y="38"/>
                    <a:pt x="159" y="106"/>
                  </a:cubicBezTo>
                  <a:cubicBezTo>
                    <a:pt x="139" y="336"/>
                    <a:pt x="159" y="567"/>
                    <a:pt x="139" y="797"/>
                  </a:cubicBezTo>
                  <a:cubicBezTo>
                    <a:pt x="118" y="1027"/>
                    <a:pt x="34" y="1278"/>
                    <a:pt x="13" y="1529"/>
                  </a:cubicBezTo>
                  <a:cubicBezTo>
                    <a:pt x="1" y="1639"/>
                    <a:pt x="81" y="1692"/>
                    <a:pt x="171" y="1692"/>
                  </a:cubicBezTo>
                  <a:cubicBezTo>
                    <a:pt x="235" y="1692"/>
                    <a:pt x="304" y="1665"/>
                    <a:pt x="348" y="1613"/>
                  </a:cubicBezTo>
                  <a:cubicBezTo>
                    <a:pt x="641" y="1152"/>
                    <a:pt x="683" y="567"/>
                    <a:pt x="452" y="85"/>
                  </a:cubicBezTo>
                  <a:cubicBezTo>
                    <a:pt x="424" y="28"/>
                    <a:pt x="364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1393950" y="790125"/>
              <a:ext cx="110250" cy="55275"/>
            </a:xfrm>
            <a:custGeom>
              <a:avLst/>
              <a:gdLst/>
              <a:ahLst/>
              <a:cxnLst/>
              <a:rect l="l" t="t" r="r" b="b"/>
              <a:pathLst>
                <a:path w="4410" h="2211" extrusionOk="0">
                  <a:moveTo>
                    <a:pt x="4053" y="0"/>
                  </a:moveTo>
                  <a:cubicBezTo>
                    <a:pt x="4016" y="0"/>
                    <a:pt x="3978" y="9"/>
                    <a:pt x="3941" y="29"/>
                  </a:cubicBezTo>
                  <a:cubicBezTo>
                    <a:pt x="3334" y="385"/>
                    <a:pt x="2748" y="762"/>
                    <a:pt x="2121" y="1096"/>
                  </a:cubicBezTo>
                  <a:cubicBezTo>
                    <a:pt x="1493" y="1410"/>
                    <a:pt x="824" y="1620"/>
                    <a:pt x="175" y="1912"/>
                  </a:cubicBezTo>
                  <a:cubicBezTo>
                    <a:pt x="1" y="1990"/>
                    <a:pt x="113" y="2210"/>
                    <a:pt x="263" y="2210"/>
                  </a:cubicBezTo>
                  <a:cubicBezTo>
                    <a:pt x="275" y="2210"/>
                    <a:pt x="288" y="2209"/>
                    <a:pt x="300" y="2205"/>
                  </a:cubicBezTo>
                  <a:cubicBezTo>
                    <a:pt x="1744" y="1954"/>
                    <a:pt x="3104" y="1306"/>
                    <a:pt x="4234" y="385"/>
                  </a:cubicBezTo>
                  <a:cubicBezTo>
                    <a:pt x="4410" y="244"/>
                    <a:pt x="4246" y="0"/>
                    <a:pt x="4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1513400" y="768775"/>
              <a:ext cx="36100" cy="21325"/>
            </a:xfrm>
            <a:custGeom>
              <a:avLst/>
              <a:gdLst/>
              <a:ahLst/>
              <a:cxnLst/>
              <a:rect l="l" t="t" r="r" b="b"/>
              <a:pathLst>
                <a:path w="1444" h="853" extrusionOk="0">
                  <a:moveTo>
                    <a:pt x="1287" y="1"/>
                  </a:moveTo>
                  <a:cubicBezTo>
                    <a:pt x="1262" y="1"/>
                    <a:pt x="1236" y="9"/>
                    <a:pt x="1214" y="25"/>
                  </a:cubicBezTo>
                  <a:cubicBezTo>
                    <a:pt x="1067" y="109"/>
                    <a:pt x="921" y="214"/>
                    <a:pt x="795" y="339"/>
                  </a:cubicBezTo>
                  <a:cubicBezTo>
                    <a:pt x="628" y="423"/>
                    <a:pt x="460" y="486"/>
                    <a:pt x="272" y="507"/>
                  </a:cubicBezTo>
                  <a:cubicBezTo>
                    <a:pt x="84" y="507"/>
                    <a:pt x="0" y="821"/>
                    <a:pt x="230" y="842"/>
                  </a:cubicBezTo>
                  <a:cubicBezTo>
                    <a:pt x="278" y="849"/>
                    <a:pt x="330" y="852"/>
                    <a:pt x="385" y="852"/>
                  </a:cubicBezTo>
                  <a:cubicBezTo>
                    <a:pt x="815" y="852"/>
                    <a:pt x="1425" y="633"/>
                    <a:pt x="1444" y="151"/>
                  </a:cubicBezTo>
                  <a:cubicBezTo>
                    <a:pt x="1428" y="59"/>
                    <a:pt x="1357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1869100" y="1482375"/>
              <a:ext cx="404375" cy="366175"/>
            </a:xfrm>
            <a:custGeom>
              <a:avLst/>
              <a:gdLst/>
              <a:ahLst/>
              <a:cxnLst/>
              <a:rect l="l" t="t" r="r" b="b"/>
              <a:pathLst>
                <a:path w="16175" h="14647" extrusionOk="0">
                  <a:moveTo>
                    <a:pt x="10148" y="0"/>
                  </a:moveTo>
                  <a:cubicBezTo>
                    <a:pt x="10043" y="168"/>
                    <a:pt x="9897" y="314"/>
                    <a:pt x="9730" y="440"/>
                  </a:cubicBezTo>
                  <a:cubicBezTo>
                    <a:pt x="8663" y="1151"/>
                    <a:pt x="1256" y="4708"/>
                    <a:pt x="84" y="5273"/>
                  </a:cubicBezTo>
                  <a:lnTo>
                    <a:pt x="0" y="14647"/>
                  </a:lnTo>
                  <a:cubicBezTo>
                    <a:pt x="2218" y="13538"/>
                    <a:pt x="13747" y="7847"/>
                    <a:pt x="16174" y="6340"/>
                  </a:cubicBezTo>
                  <a:lnTo>
                    <a:pt x="10169" y="21"/>
                  </a:lnTo>
                  <a:cubicBezTo>
                    <a:pt x="10148" y="21"/>
                    <a:pt x="10148" y="0"/>
                    <a:pt x="10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1861250" y="732250"/>
              <a:ext cx="279350" cy="305000"/>
            </a:xfrm>
            <a:custGeom>
              <a:avLst/>
              <a:gdLst/>
              <a:ahLst/>
              <a:cxnLst/>
              <a:rect l="l" t="t" r="r" b="b"/>
              <a:pathLst>
                <a:path w="11174" h="12200" extrusionOk="0">
                  <a:moveTo>
                    <a:pt x="11173" y="1"/>
                  </a:moveTo>
                  <a:lnTo>
                    <a:pt x="0" y="5274"/>
                  </a:lnTo>
                  <a:lnTo>
                    <a:pt x="210" y="12199"/>
                  </a:lnTo>
                  <a:lnTo>
                    <a:pt x="6717" y="9207"/>
                  </a:lnTo>
                  <a:lnTo>
                    <a:pt x="11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201250" y="861975"/>
              <a:ext cx="266800" cy="388700"/>
            </a:xfrm>
            <a:custGeom>
              <a:avLst/>
              <a:gdLst/>
              <a:ahLst/>
              <a:cxnLst/>
              <a:rect l="l" t="t" r="r" b="b"/>
              <a:pathLst>
                <a:path w="10672" h="15548" extrusionOk="0">
                  <a:moveTo>
                    <a:pt x="8998" y="1"/>
                  </a:moveTo>
                  <a:lnTo>
                    <a:pt x="1" y="7303"/>
                  </a:lnTo>
                  <a:cubicBezTo>
                    <a:pt x="398" y="8538"/>
                    <a:pt x="921" y="13643"/>
                    <a:pt x="419" y="15547"/>
                  </a:cubicBezTo>
                  <a:lnTo>
                    <a:pt x="9584" y="14668"/>
                  </a:lnTo>
                  <a:cubicBezTo>
                    <a:pt x="10672" y="12011"/>
                    <a:pt x="9605" y="1947"/>
                    <a:pt x="8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1246100" y="713025"/>
              <a:ext cx="1236600" cy="1151750"/>
            </a:xfrm>
            <a:custGeom>
              <a:avLst/>
              <a:gdLst/>
              <a:ahLst/>
              <a:cxnLst/>
              <a:rect l="l" t="t" r="r" b="b"/>
              <a:pathLst>
                <a:path w="49464" h="46070" extrusionOk="0">
                  <a:moveTo>
                    <a:pt x="36449" y="561"/>
                  </a:moveTo>
                  <a:cubicBezTo>
                    <a:pt x="40173" y="2130"/>
                    <a:pt x="45844" y="4662"/>
                    <a:pt x="46953" y="5540"/>
                  </a:cubicBezTo>
                  <a:lnTo>
                    <a:pt x="37893" y="12864"/>
                  </a:lnTo>
                  <a:cubicBezTo>
                    <a:pt x="36930" y="12173"/>
                    <a:pt x="33352" y="10667"/>
                    <a:pt x="31846" y="10060"/>
                  </a:cubicBezTo>
                  <a:lnTo>
                    <a:pt x="36449" y="561"/>
                  </a:lnTo>
                  <a:close/>
                  <a:moveTo>
                    <a:pt x="13182" y="1272"/>
                  </a:moveTo>
                  <a:cubicBezTo>
                    <a:pt x="14605" y="1753"/>
                    <a:pt x="18518" y="3532"/>
                    <a:pt x="20986" y="4662"/>
                  </a:cubicBezTo>
                  <a:cubicBezTo>
                    <a:pt x="22430" y="5331"/>
                    <a:pt x="23602" y="5875"/>
                    <a:pt x="24104" y="6064"/>
                  </a:cubicBezTo>
                  <a:lnTo>
                    <a:pt x="24083" y="6064"/>
                  </a:lnTo>
                  <a:lnTo>
                    <a:pt x="24292" y="12968"/>
                  </a:lnTo>
                  <a:cubicBezTo>
                    <a:pt x="23937" y="12822"/>
                    <a:pt x="23393" y="12571"/>
                    <a:pt x="22786" y="12299"/>
                  </a:cubicBezTo>
                  <a:cubicBezTo>
                    <a:pt x="20045" y="11085"/>
                    <a:pt x="18538" y="10437"/>
                    <a:pt x="17973" y="10311"/>
                  </a:cubicBezTo>
                  <a:lnTo>
                    <a:pt x="13182" y="1272"/>
                  </a:lnTo>
                  <a:close/>
                  <a:moveTo>
                    <a:pt x="35779" y="770"/>
                  </a:moveTo>
                  <a:lnTo>
                    <a:pt x="31323" y="9976"/>
                  </a:lnTo>
                  <a:lnTo>
                    <a:pt x="24795" y="12968"/>
                  </a:lnTo>
                  <a:lnTo>
                    <a:pt x="24606" y="6043"/>
                  </a:lnTo>
                  <a:lnTo>
                    <a:pt x="35779" y="770"/>
                  </a:lnTo>
                  <a:close/>
                  <a:moveTo>
                    <a:pt x="12554" y="1167"/>
                  </a:moveTo>
                  <a:lnTo>
                    <a:pt x="17429" y="10374"/>
                  </a:lnTo>
                  <a:cubicBezTo>
                    <a:pt x="16153" y="10730"/>
                    <a:pt x="12680" y="12320"/>
                    <a:pt x="11634" y="13052"/>
                  </a:cubicBezTo>
                  <a:lnTo>
                    <a:pt x="2427" y="5896"/>
                  </a:lnTo>
                  <a:cubicBezTo>
                    <a:pt x="4457" y="4473"/>
                    <a:pt x="11278" y="1439"/>
                    <a:pt x="12554" y="1167"/>
                  </a:cubicBezTo>
                  <a:close/>
                  <a:moveTo>
                    <a:pt x="47246" y="5959"/>
                  </a:moveTo>
                  <a:cubicBezTo>
                    <a:pt x="47831" y="7905"/>
                    <a:pt x="48899" y="17969"/>
                    <a:pt x="47811" y="20626"/>
                  </a:cubicBezTo>
                  <a:lnTo>
                    <a:pt x="38646" y="21505"/>
                  </a:lnTo>
                  <a:cubicBezTo>
                    <a:pt x="39148" y="19601"/>
                    <a:pt x="38625" y="14496"/>
                    <a:pt x="38207" y="13261"/>
                  </a:cubicBezTo>
                  <a:lnTo>
                    <a:pt x="47246" y="5959"/>
                  </a:lnTo>
                  <a:close/>
                  <a:moveTo>
                    <a:pt x="2044" y="6242"/>
                  </a:moveTo>
                  <a:lnTo>
                    <a:pt x="11278" y="13408"/>
                  </a:lnTo>
                  <a:cubicBezTo>
                    <a:pt x="10483" y="14998"/>
                    <a:pt x="11131" y="21903"/>
                    <a:pt x="11320" y="23430"/>
                  </a:cubicBezTo>
                  <a:lnTo>
                    <a:pt x="2218" y="23932"/>
                  </a:lnTo>
                  <a:cubicBezTo>
                    <a:pt x="1779" y="21176"/>
                    <a:pt x="882" y="8164"/>
                    <a:pt x="2044" y="6242"/>
                  </a:cubicBezTo>
                  <a:close/>
                  <a:moveTo>
                    <a:pt x="31511" y="10437"/>
                  </a:moveTo>
                  <a:cubicBezTo>
                    <a:pt x="34357" y="11608"/>
                    <a:pt x="37412" y="12989"/>
                    <a:pt x="37663" y="13303"/>
                  </a:cubicBezTo>
                  <a:cubicBezTo>
                    <a:pt x="37997" y="13805"/>
                    <a:pt x="38730" y="20271"/>
                    <a:pt x="38018" y="21673"/>
                  </a:cubicBezTo>
                  <a:cubicBezTo>
                    <a:pt x="37600" y="22677"/>
                    <a:pt x="37223" y="23702"/>
                    <a:pt x="36909" y="24748"/>
                  </a:cubicBezTo>
                  <a:cubicBezTo>
                    <a:pt x="36156" y="26987"/>
                    <a:pt x="35026" y="30356"/>
                    <a:pt x="34378" y="30795"/>
                  </a:cubicBezTo>
                  <a:cubicBezTo>
                    <a:pt x="33352" y="31465"/>
                    <a:pt x="25799" y="35106"/>
                    <a:pt x="24774" y="35587"/>
                  </a:cubicBezTo>
                  <a:cubicBezTo>
                    <a:pt x="23769" y="35043"/>
                    <a:pt x="16572" y="31109"/>
                    <a:pt x="15714" y="30419"/>
                  </a:cubicBezTo>
                  <a:cubicBezTo>
                    <a:pt x="14814" y="29707"/>
                    <a:pt x="12052" y="24497"/>
                    <a:pt x="11864" y="23619"/>
                  </a:cubicBezTo>
                  <a:cubicBezTo>
                    <a:pt x="11634" y="22384"/>
                    <a:pt x="11027" y="14161"/>
                    <a:pt x="11780" y="13554"/>
                  </a:cubicBezTo>
                  <a:cubicBezTo>
                    <a:pt x="12722" y="12801"/>
                    <a:pt x="17325" y="10813"/>
                    <a:pt x="17806" y="10792"/>
                  </a:cubicBezTo>
                  <a:cubicBezTo>
                    <a:pt x="18183" y="10813"/>
                    <a:pt x="21049" y="12111"/>
                    <a:pt x="22577" y="12780"/>
                  </a:cubicBezTo>
                  <a:cubicBezTo>
                    <a:pt x="23665" y="13261"/>
                    <a:pt x="24292" y="13533"/>
                    <a:pt x="24481" y="13596"/>
                  </a:cubicBezTo>
                  <a:lnTo>
                    <a:pt x="24564" y="13596"/>
                  </a:lnTo>
                  <a:cubicBezTo>
                    <a:pt x="24585" y="13596"/>
                    <a:pt x="24627" y="13596"/>
                    <a:pt x="24648" y="13575"/>
                  </a:cubicBezTo>
                  <a:cubicBezTo>
                    <a:pt x="24648" y="13586"/>
                    <a:pt x="24648" y="13591"/>
                    <a:pt x="24651" y="13591"/>
                  </a:cubicBezTo>
                  <a:cubicBezTo>
                    <a:pt x="24653" y="13591"/>
                    <a:pt x="24659" y="13586"/>
                    <a:pt x="24669" y="13575"/>
                  </a:cubicBezTo>
                  <a:lnTo>
                    <a:pt x="31511" y="10437"/>
                  </a:lnTo>
                  <a:close/>
                  <a:moveTo>
                    <a:pt x="11424" y="23932"/>
                  </a:moveTo>
                  <a:cubicBezTo>
                    <a:pt x="11864" y="25230"/>
                    <a:pt x="14103" y="29435"/>
                    <a:pt x="15170" y="30607"/>
                  </a:cubicBezTo>
                  <a:lnTo>
                    <a:pt x="8809" y="36173"/>
                  </a:lnTo>
                  <a:cubicBezTo>
                    <a:pt x="7198" y="34520"/>
                    <a:pt x="3013" y="26527"/>
                    <a:pt x="2344" y="24435"/>
                  </a:cubicBezTo>
                  <a:lnTo>
                    <a:pt x="2344" y="24414"/>
                  </a:lnTo>
                  <a:lnTo>
                    <a:pt x="11424" y="23932"/>
                  </a:lnTo>
                  <a:close/>
                  <a:moveTo>
                    <a:pt x="47539" y="21170"/>
                  </a:moveTo>
                  <a:lnTo>
                    <a:pt x="47539" y="21170"/>
                  </a:lnTo>
                  <a:cubicBezTo>
                    <a:pt x="47120" y="22217"/>
                    <a:pt x="46513" y="24058"/>
                    <a:pt x="45823" y="26171"/>
                  </a:cubicBezTo>
                  <a:lnTo>
                    <a:pt x="45823" y="26150"/>
                  </a:lnTo>
                  <a:cubicBezTo>
                    <a:pt x="44505" y="30168"/>
                    <a:pt x="42726" y="35629"/>
                    <a:pt x="41513" y="36800"/>
                  </a:cubicBezTo>
                  <a:lnTo>
                    <a:pt x="35445" y="30461"/>
                  </a:lnTo>
                  <a:cubicBezTo>
                    <a:pt x="35403" y="30419"/>
                    <a:pt x="35340" y="30398"/>
                    <a:pt x="35277" y="30398"/>
                  </a:cubicBezTo>
                  <a:cubicBezTo>
                    <a:pt x="35905" y="29289"/>
                    <a:pt x="36596" y="27301"/>
                    <a:pt x="37370" y="24937"/>
                  </a:cubicBezTo>
                  <a:cubicBezTo>
                    <a:pt x="37788" y="23702"/>
                    <a:pt x="38165" y="22614"/>
                    <a:pt x="38416" y="22049"/>
                  </a:cubicBezTo>
                  <a:lnTo>
                    <a:pt x="47539" y="21170"/>
                  </a:lnTo>
                  <a:close/>
                  <a:moveTo>
                    <a:pt x="15567" y="30963"/>
                  </a:moveTo>
                  <a:cubicBezTo>
                    <a:pt x="16969" y="31904"/>
                    <a:pt x="23455" y="35461"/>
                    <a:pt x="24502" y="36026"/>
                  </a:cubicBezTo>
                  <a:lnTo>
                    <a:pt x="24418" y="45400"/>
                  </a:lnTo>
                  <a:cubicBezTo>
                    <a:pt x="22242" y="44165"/>
                    <a:pt x="11403" y="38056"/>
                    <a:pt x="9207" y="36507"/>
                  </a:cubicBezTo>
                  <a:lnTo>
                    <a:pt x="15567" y="30963"/>
                  </a:lnTo>
                  <a:close/>
                  <a:moveTo>
                    <a:pt x="35047" y="30774"/>
                  </a:moveTo>
                  <a:cubicBezTo>
                    <a:pt x="35047" y="30774"/>
                    <a:pt x="35068" y="30795"/>
                    <a:pt x="35068" y="30795"/>
                  </a:cubicBezTo>
                  <a:lnTo>
                    <a:pt x="35089" y="30795"/>
                  </a:lnTo>
                  <a:lnTo>
                    <a:pt x="41094" y="37114"/>
                  </a:lnTo>
                  <a:cubicBezTo>
                    <a:pt x="38646" y="38621"/>
                    <a:pt x="27138" y="44312"/>
                    <a:pt x="24920" y="45421"/>
                  </a:cubicBezTo>
                  <a:lnTo>
                    <a:pt x="25004" y="36047"/>
                  </a:lnTo>
                  <a:cubicBezTo>
                    <a:pt x="26155" y="35482"/>
                    <a:pt x="33583" y="31925"/>
                    <a:pt x="34650" y="31214"/>
                  </a:cubicBezTo>
                  <a:cubicBezTo>
                    <a:pt x="34796" y="31088"/>
                    <a:pt x="34943" y="30942"/>
                    <a:pt x="35047" y="30774"/>
                  </a:cubicBezTo>
                  <a:close/>
                  <a:moveTo>
                    <a:pt x="36376" y="1"/>
                  </a:moveTo>
                  <a:cubicBezTo>
                    <a:pt x="36365" y="1"/>
                    <a:pt x="36355" y="6"/>
                    <a:pt x="36344" y="17"/>
                  </a:cubicBezTo>
                  <a:lnTo>
                    <a:pt x="36240" y="17"/>
                  </a:lnTo>
                  <a:lnTo>
                    <a:pt x="24334" y="5624"/>
                  </a:lnTo>
                  <a:cubicBezTo>
                    <a:pt x="23895" y="5436"/>
                    <a:pt x="22639" y="4871"/>
                    <a:pt x="21217" y="4222"/>
                  </a:cubicBezTo>
                  <a:cubicBezTo>
                    <a:pt x="16781" y="2193"/>
                    <a:pt x="13349" y="644"/>
                    <a:pt x="12680" y="644"/>
                  </a:cubicBezTo>
                  <a:lnTo>
                    <a:pt x="12659" y="644"/>
                  </a:lnTo>
                  <a:cubicBezTo>
                    <a:pt x="11529" y="707"/>
                    <a:pt x="3473" y="4348"/>
                    <a:pt x="1841" y="5687"/>
                  </a:cubicBezTo>
                  <a:cubicBezTo>
                    <a:pt x="0" y="7193"/>
                    <a:pt x="1507" y="22991"/>
                    <a:pt x="1758" y="24246"/>
                  </a:cubicBezTo>
                  <a:cubicBezTo>
                    <a:pt x="2072" y="25941"/>
                    <a:pt x="6989" y="35357"/>
                    <a:pt x="8642" y="36717"/>
                  </a:cubicBezTo>
                  <a:cubicBezTo>
                    <a:pt x="10274" y="38056"/>
                    <a:pt x="23958" y="45714"/>
                    <a:pt x="24523" y="46049"/>
                  </a:cubicBezTo>
                  <a:lnTo>
                    <a:pt x="24564" y="46049"/>
                  </a:lnTo>
                  <a:cubicBezTo>
                    <a:pt x="24585" y="46049"/>
                    <a:pt x="24627" y="46070"/>
                    <a:pt x="24648" y="46070"/>
                  </a:cubicBezTo>
                  <a:cubicBezTo>
                    <a:pt x="24690" y="46070"/>
                    <a:pt x="24732" y="46049"/>
                    <a:pt x="24753" y="46049"/>
                  </a:cubicBezTo>
                  <a:cubicBezTo>
                    <a:pt x="25360" y="45735"/>
                    <a:pt x="39692" y="38704"/>
                    <a:pt x="41617" y="37365"/>
                  </a:cubicBezTo>
                  <a:cubicBezTo>
                    <a:pt x="42956" y="36445"/>
                    <a:pt x="44735" y="31067"/>
                    <a:pt x="46283" y="26318"/>
                  </a:cubicBezTo>
                  <a:cubicBezTo>
                    <a:pt x="47078" y="23932"/>
                    <a:pt x="47748" y="21861"/>
                    <a:pt x="48187" y="20961"/>
                  </a:cubicBezTo>
                  <a:cubicBezTo>
                    <a:pt x="49464" y="18367"/>
                    <a:pt x="48292" y="6587"/>
                    <a:pt x="47539" y="5415"/>
                  </a:cubicBezTo>
                  <a:lnTo>
                    <a:pt x="47539" y="5394"/>
                  </a:lnTo>
                  <a:cubicBezTo>
                    <a:pt x="46743" y="4327"/>
                    <a:pt x="37495" y="456"/>
                    <a:pt x="36449" y="17"/>
                  </a:cubicBezTo>
                  <a:lnTo>
                    <a:pt x="36407" y="17"/>
                  </a:lnTo>
                  <a:cubicBezTo>
                    <a:pt x="36397" y="6"/>
                    <a:pt x="36386" y="1"/>
                    <a:pt x="3637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2050063" y="727025"/>
              <a:ext cx="377175" cy="307075"/>
            </a:xfrm>
            <a:custGeom>
              <a:avLst/>
              <a:gdLst/>
              <a:ahLst/>
              <a:cxnLst/>
              <a:rect l="l" t="t" r="r" b="b"/>
              <a:pathLst>
                <a:path w="15087" h="12283" extrusionOk="0">
                  <a:moveTo>
                    <a:pt x="4583" y="1"/>
                  </a:moveTo>
                  <a:lnTo>
                    <a:pt x="1" y="9479"/>
                  </a:lnTo>
                  <a:cubicBezTo>
                    <a:pt x="1486" y="10086"/>
                    <a:pt x="5085" y="11592"/>
                    <a:pt x="6027" y="12283"/>
                  </a:cubicBezTo>
                  <a:lnTo>
                    <a:pt x="15087" y="4960"/>
                  </a:lnTo>
                  <a:cubicBezTo>
                    <a:pt x="13978" y="4102"/>
                    <a:pt x="8307" y="1570"/>
                    <a:pt x="4583" y="1"/>
                  </a:cubicBez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135863" y="1242275"/>
              <a:ext cx="306550" cy="391300"/>
            </a:xfrm>
            <a:custGeom>
              <a:avLst/>
              <a:gdLst/>
              <a:ahLst/>
              <a:cxnLst/>
              <a:rect l="l" t="t" r="r" b="b"/>
              <a:pathLst>
                <a:path w="12262" h="15652" extrusionOk="0">
                  <a:moveTo>
                    <a:pt x="12261" y="0"/>
                  </a:moveTo>
                  <a:lnTo>
                    <a:pt x="3139" y="879"/>
                  </a:lnTo>
                  <a:cubicBezTo>
                    <a:pt x="2867" y="1423"/>
                    <a:pt x="2511" y="2511"/>
                    <a:pt x="2093" y="3746"/>
                  </a:cubicBezTo>
                  <a:cubicBezTo>
                    <a:pt x="1298" y="6131"/>
                    <a:pt x="607" y="8119"/>
                    <a:pt x="0" y="9207"/>
                  </a:cubicBezTo>
                  <a:cubicBezTo>
                    <a:pt x="63" y="9207"/>
                    <a:pt x="126" y="9249"/>
                    <a:pt x="147" y="9291"/>
                  </a:cubicBezTo>
                  <a:lnTo>
                    <a:pt x="6235" y="15651"/>
                  </a:lnTo>
                  <a:cubicBezTo>
                    <a:pt x="7428" y="14459"/>
                    <a:pt x="9207" y="9019"/>
                    <a:pt x="10525" y="5001"/>
                  </a:cubicBezTo>
                  <a:cubicBezTo>
                    <a:pt x="11215" y="2909"/>
                    <a:pt x="11822" y="1047"/>
                    <a:pt x="12261" y="0"/>
                  </a:cubicBez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1521750" y="976800"/>
              <a:ext cx="693125" cy="628775"/>
            </a:xfrm>
            <a:custGeom>
              <a:avLst/>
              <a:gdLst/>
              <a:ahLst/>
              <a:cxnLst/>
              <a:rect l="l" t="t" r="r" b="b"/>
              <a:pathLst>
                <a:path w="27725" h="25151" extrusionOk="0">
                  <a:moveTo>
                    <a:pt x="20485" y="1"/>
                  </a:moveTo>
                  <a:lnTo>
                    <a:pt x="13643" y="3139"/>
                  </a:lnTo>
                  <a:lnTo>
                    <a:pt x="13622" y="3139"/>
                  </a:lnTo>
                  <a:cubicBezTo>
                    <a:pt x="13601" y="3139"/>
                    <a:pt x="13580" y="3160"/>
                    <a:pt x="13538" y="3160"/>
                  </a:cubicBezTo>
                  <a:lnTo>
                    <a:pt x="13476" y="3160"/>
                  </a:lnTo>
                  <a:cubicBezTo>
                    <a:pt x="13266" y="3097"/>
                    <a:pt x="12660" y="2804"/>
                    <a:pt x="11572" y="2323"/>
                  </a:cubicBezTo>
                  <a:cubicBezTo>
                    <a:pt x="10023" y="1654"/>
                    <a:pt x="7157" y="377"/>
                    <a:pt x="6801" y="356"/>
                  </a:cubicBezTo>
                  <a:cubicBezTo>
                    <a:pt x="6320" y="356"/>
                    <a:pt x="1717" y="2344"/>
                    <a:pt x="754" y="3118"/>
                  </a:cubicBezTo>
                  <a:cubicBezTo>
                    <a:pt x="1" y="3725"/>
                    <a:pt x="608" y="11948"/>
                    <a:pt x="859" y="13182"/>
                  </a:cubicBezTo>
                  <a:cubicBezTo>
                    <a:pt x="1026" y="14040"/>
                    <a:pt x="3809" y="19250"/>
                    <a:pt x="4709" y="19983"/>
                  </a:cubicBezTo>
                  <a:cubicBezTo>
                    <a:pt x="5546" y="20652"/>
                    <a:pt x="12743" y="24607"/>
                    <a:pt x="13748" y="25151"/>
                  </a:cubicBezTo>
                  <a:cubicBezTo>
                    <a:pt x="14794" y="24649"/>
                    <a:pt x="22326" y="21029"/>
                    <a:pt x="23352" y="20338"/>
                  </a:cubicBezTo>
                  <a:cubicBezTo>
                    <a:pt x="24021" y="19899"/>
                    <a:pt x="25151" y="16530"/>
                    <a:pt x="25904" y="14312"/>
                  </a:cubicBezTo>
                  <a:cubicBezTo>
                    <a:pt x="26218" y="13266"/>
                    <a:pt x="26595" y="12241"/>
                    <a:pt x="27013" y="11237"/>
                  </a:cubicBezTo>
                  <a:cubicBezTo>
                    <a:pt x="27725" y="9835"/>
                    <a:pt x="26971" y="3369"/>
                    <a:pt x="26658" y="2867"/>
                  </a:cubicBezTo>
                  <a:cubicBezTo>
                    <a:pt x="26406" y="2532"/>
                    <a:pt x="23331" y="1151"/>
                    <a:pt x="20485" y="1"/>
                  </a:cubicBez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267950" y="868775"/>
              <a:ext cx="261050" cy="442575"/>
            </a:xfrm>
            <a:custGeom>
              <a:avLst/>
              <a:gdLst/>
              <a:ahLst/>
              <a:cxnLst/>
              <a:rect l="l" t="t" r="r" b="b"/>
              <a:pathLst>
                <a:path w="10442" h="17703" extrusionOk="0">
                  <a:moveTo>
                    <a:pt x="1173" y="1"/>
                  </a:moveTo>
                  <a:lnTo>
                    <a:pt x="1173" y="1"/>
                  </a:lnTo>
                  <a:cubicBezTo>
                    <a:pt x="1" y="1884"/>
                    <a:pt x="901" y="14940"/>
                    <a:pt x="1340" y="17702"/>
                  </a:cubicBezTo>
                  <a:lnTo>
                    <a:pt x="10442" y="17221"/>
                  </a:lnTo>
                  <a:cubicBezTo>
                    <a:pt x="10274" y="15673"/>
                    <a:pt x="9626" y="8789"/>
                    <a:pt x="10400" y="7199"/>
                  </a:cubicBezTo>
                  <a:lnTo>
                    <a:pt x="1173" y="1"/>
                  </a:ln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575525" y="744825"/>
              <a:ext cx="277800" cy="292950"/>
            </a:xfrm>
            <a:custGeom>
              <a:avLst/>
              <a:gdLst/>
              <a:ahLst/>
              <a:cxnLst/>
              <a:rect l="l" t="t" r="r" b="b"/>
              <a:pathLst>
                <a:path w="11112" h="11718" extrusionOk="0">
                  <a:moveTo>
                    <a:pt x="1" y="0"/>
                  </a:moveTo>
                  <a:lnTo>
                    <a:pt x="4792" y="9060"/>
                  </a:lnTo>
                  <a:cubicBezTo>
                    <a:pt x="5357" y="9186"/>
                    <a:pt x="6864" y="9834"/>
                    <a:pt x="9605" y="11048"/>
                  </a:cubicBezTo>
                  <a:cubicBezTo>
                    <a:pt x="10212" y="11299"/>
                    <a:pt x="10777" y="11571"/>
                    <a:pt x="11111" y="11717"/>
                  </a:cubicBezTo>
                  <a:lnTo>
                    <a:pt x="10923" y="4792"/>
                  </a:lnTo>
                  <a:cubicBezTo>
                    <a:pt x="10421" y="4603"/>
                    <a:pt x="9249" y="4059"/>
                    <a:pt x="7826" y="3411"/>
                  </a:cubicBezTo>
                  <a:cubicBezTo>
                    <a:pt x="5337" y="2281"/>
                    <a:pt x="1424" y="481"/>
                    <a:pt x="1" y="0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1476150" y="1486550"/>
              <a:ext cx="382400" cy="361475"/>
            </a:xfrm>
            <a:custGeom>
              <a:avLst/>
              <a:gdLst/>
              <a:ahLst/>
              <a:cxnLst/>
              <a:rect l="l" t="t" r="r" b="b"/>
              <a:pathLst>
                <a:path w="15296" h="14459" extrusionOk="0">
                  <a:moveTo>
                    <a:pt x="6361" y="1"/>
                  </a:moveTo>
                  <a:lnTo>
                    <a:pt x="1" y="5546"/>
                  </a:lnTo>
                  <a:cubicBezTo>
                    <a:pt x="2197" y="7115"/>
                    <a:pt x="13036" y="13224"/>
                    <a:pt x="15212" y="14459"/>
                  </a:cubicBezTo>
                  <a:lnTo>
                    <a:pt x="15296" y="5085"/>
                  </a:lnTo>
                  <a:cubicBezTo>
                    <a:pt x="14249" y="4520"/>
                    <a:pt x="7763" y="963"/>
                    <a:pt x="6361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305725" y="1314475"/>
              <a:ext cx="321200" cy="304975"/>
            </a:xfrm>
            <a:custGeom>
              <a:avLst/>
              <a:gdLst/>
              <a:ahLst/>
              <a:cxnLst/>
              <a:rect l="l" t="t" r="r" b="b"/>
              <a:pathLst>
                <a:path w="12848" h="12199" extrusionOk="0">
                  <a:moveTo>
                    <a:pt x="9081" y="0"/>
                  </a:moveTo>
                  <a:lnTo>
                    <a:pt x="1" y="482"/>
                  </a:lnTo>
                  <a:cubicBezTo>
                    <a:pt x="670" y="2574"/>
                    <a:pt x="4855" y="10567"/>
                    <a:pt x="6466" y="12199"/>
                  </a:cubicBezTo>
                  <a:lnTo>
                    <a:pt x="12848" y="6654"/>
                  </a:lnTo>
                  <a:cubicBezTo>
                    <a:pt x="11781" y="5482"/>
                    <a:pt x="9521" y="1277"/>
                    <a:pt x="9081" y="0"/>
                  </a:cubicBezTo>
                  <a:close/>
                </a:path>
              </a:pathLst>
            </a:custGeom>
            <a:solidFill>
              <a:srgbClr val="F8F8F8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1307825" y="744825"/>
              <a:ext cx="375075" cy="297150"/>
            </a:xfrm>
            <a:custGeom>
              <a:avLst/>
              <a:gdLst/>
              <a:ahLst/>
              <a:cxnLst/>
              <a:rect l="l" t="t" r="r" b="b"/>
              <a:pathLst>
                <a:path w="15003" h="11886" extrusionOk="0">
                  <a:moveTo>
                    <a:pt x="10127" y="0"/>
                  </a:moveTo>
                  <a:cubicBezTo>
                    <a:pt x="8851" y="272"/>
                    <a:pt x="2009" y="3306"/>
                    <a:pt x="0" y="4729"/>
                  </a:cubicBezTo>
                  <a:lnTo>
                    <a:pt x="9207" y="11885"/>
                  </a:lnTo>
                  <a:cubicBezTo>
                    <a:pt x="10274" y="11153"/>
                    <a:pt x="13747" y="9583"/>
                    <a:pt x="15002" y="9207"/>
                  </a:cubicBezTo>
                  <a:lnTo>
                    <a:pt x="10127" y="0"/>
                  </a:lnTo>
                  <a:close/>
                </a:path>
              </a:pathLst>
            </a:custGeom>
            <a:solidFill>
              <a:srgbClr val="F8F8F8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4" name="Google Shape;123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5" name="Google Shape;1235;p29"/>
          <p:cNvGrpSpPr/>
          <p:nvPr/>
        </p:nvGrpSpPr>
        <p:grpSpPr>
          <a:xfrm flipH="1">
            <a:off x="153641" y="138213"/>
            <a:ext cx="8877232" cy="4880178"/>
            <a:chOff x="174774" y="138213"/>
            <a:chExt cx="8877232" cy="4880178"/>
          </a:xfrm>
        </p:grpSpPr>
        <p:sp>
          <p:nvSpPr>
            <p:cNvPr id="1236" name="Google Shape;1236;p29"/>
            <p:cNvSpPr/>
            <p:nvPr/>
          </p:nvSpPr>
          <p:spPr>
            <a:xfrm>
              <a:off x="6869227" y="138213"/>
              <a:ext cx="261042" cy="257493"/>
            </a:xfrm>
            <a:custGeom>
              <a:avLst/>
              <a:gdLst/>
              <a:ahLst/>
              <a:cxnLst/>
              <a:rect l="l" t="t" r="r" b="b"/>
              <a:pathLst>
                <a:path w="7722" h="7617" extrusionOk="0">
                  <a:moveTo>
                    <a:pt x="3861" y="0"/>
                  </a:moveTo>
                  <a:cubicBezTo>
                    <a:pt x="3809" y="0"/>
                    <a:pt x="3757" y="37"/>
                    <a:pt x="3746" y="110"/>
                  </a:cubicBezTo>
                  <a:cubicBezTo>
                    <a:pt x="3725" y="1114"/>
                    <a:pt x="3642" y="2161"/>
                    <a:pt x="3600" y="3207"/>
                  </a:cubicBezTo>
                  <a:cubicBezTo>
                    <a:pt x="3098" y="2663"/>
                    <a:pt x="2575" y="2181"/>
                    <a:pt x="1989" y="1742"/>
                  </a:cubicBezTo>
                  <a:cubicBezTo>
                    <a:pt x="1969" y="1726"/>
                    <a:pt x="1948" y="1719"/>
                    <a:pt x="1927" y="1719"/>
                  </a:cubicBezTo>
                  <a:cubicBezTo>
                    <a:pt x="1836" y="1719"/>
                    <a:pt x="1750" y="1846"/>
                    <a:pt x="1800" y="1930"/>
                  </a:cubicBezTo>
                  <a:cubicBezTo>
                    <a:pt x="2240" y="2474"/>
                    <a:pt x="2700" y="2997"/>
                    <a:pt x="3202" y="3479"/>
                  </a:cubicBezTo>
                  <a:cubicBezTo>
                    <a:pt x="2959" y="3469"/>
                    <a:pt x="2714" y="3463"/>
                    <a:pt x="2468" y="3463"/>
                  </a:cubicBezTo>
                  <a:cubicBezTo>
                    <a:pt x="1703" y="3463"/>
                    <a:pt x="934" y="3514"/>
                    <a:pt x="189" y="3625"/>
                  </a:cubicBezTo>
                  <a:cubicBezTo>
                    <a:pt x="1" y="3667"/>
                    <a:pt x="1" y="3918"/>
                    <a:pt x="189" y="3981"/>
                  </a:cubicBezTo>
                  <a:cubicBezTo>
                    <a:pt x="927" y="4075"/>
                    <a:pt x="1688" y="4122"/>
                    <a:pt x="2446" y="4122"/>
                  </a:cubicBezTo>
                  <a:cubicBezTo>
                    <a:pt x="2699" y="4122"/>
                    <a:pt x="2951" y="4117"/>
                    <a:pt x="3202" y="4106"/>
                  </a:cubicBezTo>
                  <a:lnTo>
                    <a:pt x="3202" y="4106"/>
                  </a:lnTo>
                  <a:cubicBezTo>
                    <a:pt x="2700" y="4588"/>
                    <a:pt x="2240" y="5111"/>
                    <a:pt x="1800" y="5676"/>
                  </a:cubicBezTo>
                  <a:cubicBezTo>
                    <a:pt x="1748" y="5763"/>
                    <a:pt x="1841" y="5879"/>
                    <a:pt x="1934" y="5879"/>
                  </a:cubicBezTo>
                  <a:cubicBezTo>
                    <a:pt x="1953" y="5879"/>
                    <a:pt x="1971" y="5874"/>
                    <a:pt x="1989" y="5864"/>
                  </a:cubicBezTo>
                  <a:cubicBezTo>
                    <a:pt x="2554" y="5425"/>
                    <a:pt x="3056" y="4964"/>
                    <a:pt x="3537" y="4462"/>
                  </a:cubicBezTo>
                  <a:lnTo>
                    <a:pt x="3537" y="4462"/>
                  </a:lnTo>
                  <a:cubicBezTo>
                    <a:pt x="3516" y="5466"/>
                    <a:pt x="3558" y="6492"/>
                    <a:pt x="3684" y="7475"/>
                  </a:cubicBezTo>
                  <a:cubicBezTo>
                    <a:pt x="3704" y="7569"/>
                    <a:pt x="3783" y="7616"/>
                    <a:pt x="3861" y="7616"/>
                  </a:cubicBezTo>
                  <a:cubicBezTo>
                    <a:pt x="3940" y="7616"/>
                    <a:pt x="4018" y="7569"/>
                    <a:pt x="4039" y="7475"/>
                  </a:cubicBezTo>
                  <a:cubicBezTo>
                    <a:pt x="4186" y="6450"/>
                    <a:pt x="4228" y="5425"/>
                    <a:pt x="4186" y="4399"/>
                  </a:cubicBezTo>
                  <a:lnTo>
                    <a:pt x="4186" y="4399"/>
                  </a:lnTo>
                  <a:cubicBezTo>
                    <a:pt x="4709" y="4881"/>
                    <a:pt x="5253" y="5341"/>
                    <a:pt x="5755" y="5822"/>
                  </a:cubicBezTo>
                  <a:cubicBezTo>
                    <a:pt x="5773" y="5836"/>
                    <a:pt x="5792" y="5841"/>
                    <a:pt x="5809" y="5841"/>
                  </a:cubicBezTo>
                  <a:cubicBezTo>
                    <a:pt x="5876" y="5841"/>
                    <a:pt x="5930" y="5763"/>
                    <a:pt x="5881" y="5697"/>
                  </a:cubicBezTo>
                  <a:cubicBezTo>
                    <a:pt x="5399" y="5174"/>
                    <a:pt x="4897" y="4630"/>
                    <a:pt x="4395" y="4065"/>
                  </a:cubicBezTo>
                  <a:cubicBezTo>
                    <a:pt x="5462" y="4023"/>
                    <a:pt x="6529" y="3939"/>
                    <a:pt x="7554" y="3918"/>
                  </a:cubicBezTo>
                  <a:cubicBezTo>
                    <a:pt x="7722" y="3918"/>
                    <a:pt x="7722" y="3688"/>
                    <a:pt x="7554" y="3688"/>
                  </a:cubicBezTo>
                  <a:cubicBezTo>
                    <a:pt x="6529" y="3646"/>
                    <a:pt x="5462" y="3583"/>
                    <a:pt x="4416" y="3521"/>
                  </a:cubicBezTo>
                  <a:cubicBezTo>
                    <a:pt x="4897" y="2977"/>
                    <a:pt x="5399" y="2412"/>
                    <a:pt x="5881" y="1889"/>
                  </a:cubicBezTo>
                  <a:cubicBezTo>
                    <a:pt x="5930" y="1823"/>
                    <a:pt x="5876" y="1744"/>
                    <a:pt x="5809" y="1744"/>
                  </a:cubicBezTo>
                  <a:cubicBezTo>
                    <a:pt x="5792" y="1744"/>
                    <a:pt x="5773" y="1750"/>
                    <a:pt x="5755" y="1763"/>
                  </a:cubicBezTo>
                  <a:cubicBezTo>
                    <a:pt x="5232" y="2265"/>
                    <a:pt x="4688" y="2746"/>
                    <a:pt x="4144" y="3249"/>
                  </a:cubicBezTo>
                  <a:cubicBezTo>
                    <a:pt x="4081" y="2181"/>
                    <a:pt x="3997" y="1135"/>
                    <a:pt x="3976" y="110"/>
                  </a:cubicBezTo>
                  <a:cubicBezTo>
                    <a:pt x="3966" y="37"/>
                    <a:pt x="3914" y="0"/>
                    <a:pt x="3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300038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8097561" y="4760898"/>
              <a:ext cx="261042" cy="257493"/>
            </a:xfrm>
            <a:custGeom>
              <a:avLst/>
              <a:gdLst/>
              <a:ahLst/>
              <a:cxnLst/>
              <a:rect l="l" t="t" r="r" b="b"/>
              <a:pathLst>
                <a:path w="7722" h="7617" extrusionOk="0">
                  <a:moveTo>
                    <a:pt x="3861" y="0"/>
                  </a:moveTo>
                  <a:cubicBezTo>
                    <a:pt x="3809" y="0"/>
                    <a:pt x="3757" y="37"/>
                    <a:pt x="3746" y="110"/>
                  </a:cubicBezTo>
                  <a:cubicBezTo>
                    <a:pt x="3725" y="1114"/>
                    <a:pt x="3642" y="2161"/>
                    <a:pt x="3600" y="3207"/>
                  </a:cubicBezTo>
                  <a:cubicBezTo>
                    <a:pt x="3098" y="2663"/>
                    <a:pt x="2575" y="2181"/>
                    <a:pt x="1989" y="1742"/>
                  </a:cubicBezTo>
                  <a:cubicBezTo>
                    <a:pt x="1969" y="1726"/>
                    <a:pt x="1948" y="1719"/>
                    <a:pt x="1927" y="1719"/>
                  </a:cubicBezTo>
                  <a:cubicBezTo>
                    <a:pt x="1836" y="1719"/>
                    <a:pt x="1750" y="1846"/>
                    <a:pt x="1800" y="1930"/>
                  </a:cubicBezTo>
                  <a:cubicBezTo>
                    <a:pt x="2240" y="2474"/>
                    <a:pt x="2700" y="2997"/>
                    <a:pt x="3202" y="3479"/>
                  </a:cubicBezTo>
                  <a:cubicBezTo>
                    <a:pt x="2959" y="3469"/>
                    <a:pt x="2714" y="3463"/>
                    <a:pt x="2468" y="3463"/>
                  </a:cubicBezTo>
                  <a:cubicBezTo>
                    <a:pt x="1703" y="3463"/>
                    <a:pt x="934" y="3514"/>
                    <a:pt x="189" y="3625"/>
                  </a:cubicBezTo>
                  <a:cubicBezTo>
                    <a:pt x="1" y="3667"/>
                    <a:pt x="1" y="3918"/>
                    <a:pt x="189" y="3981"/>
                  </a:cubicBezTo>
                  <a:cubicBezTo>
                    <a:pt x="927" y="4075"/>
                    <a:pt x="1688" y="4122"/>
                    <a:pt x="2446" y="4122"/>
                  </a:cubicBezTo>
                  <a:cubicBezTo>
                    <a:pt x="2699" y="4122"/>
                    <a:pt x="2951" y="4117"/>
                    <a:pt x="3202" y="4106"/>
                  </a:cubicBezTo>
                  <a:lnTo>
                    <a:pt x="3202" y="4106"/>
                  </a:lnTo>
                  <a:cubicBezTo>
                    <a:pt x="2700" y="4588"/>
                    <a:pt x="2240" y="5111"/>
                    <a:pt x="1800" y="5676"/>
                  </a:cubicBezTo>
                  <a:cubicBezTo>
                    <a:pt x="1748" y="5763"/>
                    <a:pt x="1841" y="5879"/>
                    <a:pt x="1934" y="5879"/>
                  </a:cubicBezTo>
                  <a:cubicBezTo>
                    <a:pt x="1953" y="5879"/>
                    <a:pt x="1971" y="5874"/>
                    <a:pt x="1989" y="5864"/>
                  </a:cubicBezTo>
                  <a:cubicBezTo>
                    <a:pt x="2554" y="5425"/>
                    <a:pt x="3056" y="4964"/>
                    <a:pt x="3537" y="4462"/>
                  </a:cubicBezTo>
                  <a:lnTo>
                    <a:pt x="3537" y="4462"/>
                  </a:lnTo>
                  <a:cubicBezTo>
                    <a:pt x="3516" y="5466"/>
                    <a:pt x="3558" y="6492"/>
                    <a:pt x="3684" y="7475"/>
                  </a:cubicBezTo>
                  <a:cubicBezTo>
                    <a:pt x="3704" y="7569"/>
                    <a:pt x="3783" y="7616"/>
                    <a:pt x="3861" y="7616"/>
                  </a:cubicBezTo>
                  <a:cubicBezTo>
                    <a:pt x="3940" y="7616"/>
                    <a:pt x="4018" y="7569"/>
                    <a:pt x="4039" y="7475"/>
                  </a:cubicBezTo>
                  <a:cubicBezTo>
                    <a:pt x="4186" y="6450"/>
                    <a:pt x="4228" y="5425"/>
                    <a:pt x="4186" y="4399"/>
                  </a:cubicBezTo>
                  <a:lnTo>
                    <a:pt x="4186" y="4399"/>
                  </a:lnTo>
                  <a:cubicBezTo>
                    <a:pt x="4709" y="4881"/>
                    <a:pt x="5253" y="5341"/>
                    <a:pt x="5755" y="5822"/>
                  </a:cubicBezTo>
                  <a:cubicBezTo>
                    <a:pt x="5773" y="5836"/>
                    <a:pt x="5792" y="5841"/>
                    <a:pt x="5809" y="5841"/>
                  </a:cubicBezTo>
                  <a:cubicBezTo>
                    <a:pt x="5876" y="5841"/>
                    <a:pt x="5930" y="5763"/>
                    <a:pt x="5881" y="5697"/>
                  </a:cubicBezTo>
                  <a:cubicBezTo>
                    <a:pt x="5399" y="5174"/>
                    <a:pt x="4897" y="4630"/>
                    <a:pt x="4395" y="4065"/>
                  </a:cubicBezTo>
                  <a:cubicBezTo>
                    <a:pt x="5462" y="4023"/>
                    <a:pt x="6529" y="3939"/>
                    <a:pt x="7554" y="3918"/>
                  </a:cubicBezTo>
                  <a:cubicBezTo>
                    <a:pt x="7722" y="3918"/>
                    <a:pt x="7722" y="3688"/>
                    <a:pt x="7554" y="3688"/>
                  </a:cubicBezTo>
                  <a:cubicBezTo>
                    <a:pt x="6529" y="3646"/>
                    <a:pt x="5462" y="3583"/>
                    <a:pt x="4416" y="3521"/>
                  </a:cubicBezTo>
                  <a:cubicBezTo>
                    <a:pt x="4897" y="2977"/>
                    <a:pt x="5399" y="2412"/>
                    <a:pt x="5881" y="1889"/>
                  </a:cubicBezTo>
                  <a:cubicBezTo>
                    <a:pt x="5930" y="1823"/>
                    <a:pt x="5876" y="1744"/>
                    <a:pt x="5809" y="1744"/>
                  </a:cubicBezTo>
                  <a:cubicBezTo>
                    <a:pt x="5792" y="1744"/>
                    <a:pt x="5773" y="1750"/>
                    <a:pt x="5755" y="1763"/>
                  </a:cubicBezTo>
                  <a:cubicBezTo>
                    <a:pt x="5232" y="2265"/>
                    <a:pt x="4688" y="2746"/>
                    <a:pt x="4144" y="3249"/>
                  </a:cubicBezTo>
                  <a:cubicBezTo>
                    <a:pt x="4081" y="2181"/>
                    <a:pt x="3997" y="1135"/>
                    <a:pt x="3976" y="110"/>
                  </a:cubicBezTo>
                  <a:cubicBezTo>
                    <a:pt x="3966" y="37"/>
                    <a:pt x="3914" y="0"/>
                    <a:pt x="3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300038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8878338" y="3980092"/>
              <a:ext cx="173668" cy="171287"/>
            </a:xfrm>
            <a:custGeom>
              <a:avLst/>
              <a:gdLst/>
              <a:ahLst/>
              <a:cxnLst/>
              <a:rect l="l" t="t" r="r" b="b"/>
              <a:pathLst>
                <a:path w="7722" h="7617" extrusionOk="0">
                  <a:moveTo>
                    <a:pt x="3861" y="0"/>
                  </a:moveTo>
                  <a:cubicBezTo>
                    <a:pt x="3809" y="0"/>
                    <a:pt x="3757" y="37"/>
                    <a:pt x="3746" y="110"/>
                  </a:cubicBezTo>
                  <a:cubicBezTo>
                    <a:pt x="3725" y="1114"/>
                    <a:pt x="3642" y="2161"/>
                    <a:pt x="3600" y="3207"/>
                  </a:cubicBezTo>
                  <a:cubicBezTo>
                    <a:pt x="3098" y="2663"/>
                    <a:pt x="2575" y="2181"/>
                    <a:pt x="1989" y="1742"/>
                  </a:cubicBezTo>
                  <a:cubicBezTo>
                    <a:pt x="1969" y="1726"/>
                    <a:pt x="1948" y="1719"/>
                    <a:pt x="1927" y="1719"/>
                  </a:cubicBezTo>
                  <a:cubicBezTo>
                    <a:pt x="1836" y="1719"/>
                    <a:pt x="1750" y="1846"/>
                    <a:pt x="1800" y="1930"/>
                  </a:cubicBezTo>
                  <a:cubicBezTo>
                    <a:pt x="2240" y="2474"/>
                    <a:pt x="2700" y="2997"/>
                    <a:pt x="3202" y="3479"/>
                  </a:cubicBezTo>
                  <a:cubicBezTo>
                    <a:pt x="2959" y="3469"/>
                    <a:pt x="2714" y="3463"/>
                    <a:pt x="2468" y="3463"/>
                  </a:cubicBezTo>
                  <a:cubicBezTo>
                    <a:pt x="1703" y="3463"/>
                    <a:pt x="934" y="3514"/>
                    <a:pt x="189" y="3625"/>
                  </a:cubicBezTo>
                  <a:cubicBezTo>
                    <a:pt x="1" y="3667"/>
                    <a:pt x="1" y="3918"/>
                    <a:pt x="189" y="3981"/>
                  </a:cubicBezTo>
                  <a:cubicBezTo>
                    <a:pt x="927" y="4075"/>
                    <a:pt x="1688" y="4122"/>
                    <a:pt x="2446" y="4122"/>
                  </a:cubicBezTo>
                  <a:cubicBezTo>
                    <a:pt x="2699" y="4122"/>
                    <a:pt x="2951" y="4117"/>
                    <a:pt x="3202" y="4106"/>
                  </a:cubicBezTo>
                  <a:lnTo>
                    <a:pt x="3202" y="4106"/>
                  </a:lnTo>
                  <a:cubicBezTo>
                    <a:pt x="2700" y="4588"/>
                    <a:pt x="2240" y="5111"/>
                    <a:pt x="1800" y="5676"/>
                  </a:cubicBezTo>
                  <a:cubicBezTo>
                    <a:pt x="1748" y="5763"/>
                    <a:pt x="1841" y="5879"/>
                    <a:pt x="1934" y="5879"/>
                  </a:cubicBezTo>
                  <a:cubicBezTo>
                    <a:pt x="1953" y="5879"/>
                    <a:pt x="1971" y="5874"/>
                    <a:pt x="1989" y="5864"/>
                  </a:cubicBezTo>
                  <a:cubicBezTo>
                    <a:pt x="2554" y="5425"/>
                    <a:pt x="3056" y="4964"/>
                    <a:pt x="3537" y="4462"/>
                  </a:cubicBezTo>
                  <a:lnTo>
                    <a:pt x="3537" y="4462"/>
                  </a:lnTo>
                  <a:cubicBezTo>
                    <a:pt x="3516" y="5466"/>
                    <a:pt x="3558" y="6492"/>
                    <a:pt x="3684" y="7475"/>
                  </a:cubicBezTo>
                  <a:cubicBezTo>
                    <a:pt x="3704" y="7569"/>
                    <a:pt x="3783" y="7616"/>
                    <a:pt x="3861" y="7616"/>
                  </a:cubicBezTo>
                  <a:cubicBezTo>
                    <a:pt x="3940" y="7616"/>
                    <a:pt x="4018" y="7569"/>
                    <a:pt x="4039" y="7475"/>
                  </a:cubicBezTo>
                  <a:cubicBezTo>
                    <a:pt x="4186" y="6450"/>
                    <a:pt x="4228" y="5425"/>
                    <a:pt x="4186" y="4399"/>
                  </a:cubicBezTo>
                  <a:lnTo>
                    <a:pt x="4186" y="4399"/>
                  </a:lnTo>
                  <a:cubicBezTo>
                    <a:pt x="4709" y="4881"/>
                    <a:pt x="5253" y="5341"/>
                    <a:pt x="5755" y="5822"/>
                  </a:cubicBezTo>
                  <a:cubicBezTo>
                    <a:pt x="5773" y="5836"/>
                    <a:pt x="5792" y="5841"/>
                    <a:pt x="5809" y="5841"/>
                  </a:cubicBezTo>
                  <a:cubicBezTo>
                    <a:pt x="5876" y="5841"/>
                    <a:pt x="5930" y="5763"/>
                    <a:pt x="5881" y="5697"/>
                  </a:cubicBezTo>
                  <a:cubicBezTo>
                    <a:pt x="5399" y="5174"/>
                    <a:pt x="4897" y="4630"/>
                    <a:pt x="4395" y="4065"/>
                  </a:cubicBezTo>
                  <a:cubicBezTo>
                    <a:pt x="5462" y="4023"/>
                    <a:pt x="6529" y="3939"/>
                    <a:pt x="7554" y="3918"/>
                  </a:cubicBezTo>
                  <a:cubicBezTo>
                    <a:pt x="7722" y="3918"/>
                    <a:pt x="7722" y="3688"/>
                    <a:pt x="7554" y="3688"/>
                  </a:cubicBezTo>
                  <a:cubicBezTo>
                    <a:pt x="6529" y="3646"/>
                    <a:pt x="5462" y="3583"/>
                    <a:pt x="4416" y="3521"/>
                  </a:cubicBezTo>
                  <a:cubicBezTo>
                    <a:pt x="4897" y="2977"/>
                    <a:pt x="5399" y="2412"/>
                    <a:pt x="5881" y="1889"/>
                  </a:cubicBezTo>
                  <a:cubicBezTo>
                    <a:pt x="5930" y="1823"/>
                    <a:pt x="5876" y="1744"/>
                    <a:pt x="5809" y="1744"/>
                  </a:cubicBezTo>
                  <a:cubicBezTo>
                    <a:pt x="5792" y="1744"/>
                    <a:pt x="5773" y="1750"/>
                    <a:pt x="5755" y="1763"/>
                  </a:cubicBezTo>
                  <a:cubicBezTo>
                    <a:pt x="5232" y="2265"/>
                    <a:pt x="4688" y="2746"/>
                    <a:pt x="4144" y="3249"/>
                  </a:cubicBezTo>
                  <a:cubicBezTo>
                    <a:pt x="4081" y="2181"/>
                    <a:pt x="3997" y="1135"/>
                    <a:pt x="3976" y="110"/>
                  </a:cubicBezTo>
                  <a:cubicBezTo>
                    <a:pt x="3966" y="37"/>
                    <a:pt x="3914" y="0"/>
                    <a:pt x="3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300038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275275" y="151324"/>
              <a:ext cx="371293" cy="366206"/>
            </a:xfrm>
            <a:custGeom>
              <a:avLst/>
              <a:gdLst/>
              <a:ahLst/>
              <a:cxnLst/>
              <a:rect l="l" t="t" r="r" b="b"/>
              <a:pathLst>
                <a:path w="7722" h="7617" extrusionOk="0">
                  <a:moveTo>
                    <a:pt x="3861" y="0"/>
                  </a:moveTo>
                  <a:cubicBezTo>
                    <a:pt x="3809" y="0"/>
                    <a:pt x="3757" y="37"/>
                    <a:pt x="3746" y="110"/>
                  </a:cubicBezTo>
                  <a:cubicBezTo>
                    <a:pt x="3725" y="1114"/>
                    <a:pt x="3642" y="2161"/>
                    <a:pt x="3600" y="3207"/>
                  </a:cubicBezTo>
                  <a:cubicBezTo>
                    <a:pt x="3098" y="2663"/>
                    <a:pt x="2575" y="2181"/>
                    <a:pt x="1989" y="1742"/>
                  </a:cubicBezTo>
                  <a:cubicBezTo>
                    <a:pt x="1969" y="1726"/>
                    <a:pt x="1948" y="1719"/>
                    <a:pt x="1927" y="1719"/>
                  </a:cubicBezTo>
                  <a:cubicBezTo>
                    <a:pt x="1836" y="1719"/>
                    <a:pt x="1750" y="1846"/>
                    <a:pt x="1800" y="1930"/>
                  </a:cubicBezTo>
                  <a:cubicBezTo>
                    <a:pt x="2240" y="2474"/>
                    <a:pt x="2700" y="2997"/>
                    <a:pt x="3202" y="3479"/>
                  </a:cubicBezTo>
                  <a:cubicBezTo>
                    <a:pt x="2959" y="3469"/>
                    <a:pt x="2714" y="3463"/>
                    <a:pt x="2468" y="3463"/>
                  </a:cubicBezTo>
                  <a:cubicBezTo>
                    <a:pt x="1703" y="3463"/>
                    <a:pt x="934" y="3514"/>
                    <a:pt x="189" y="3625"/>
                  </a:cubicBezTo>
                  <a:cubicBezTo>
                    <a:pt x="1" y="3667"/>
                    <a:pt x="1" y="3918"/>
                    <a:pt x="189" y="3981"/>
                  </a:cubicBezTo>
                  <a:cubicBezTo>
                    <a:pt x="927" y="4075"/>
                    <a:pt x="1688" y="4122"/>
                    <a:pt x="2446" y="4122"/>
                  </a:cubicBezTo>
                  <a:cubicBezTo>
                    <a:pt x="2699" y="4122"/>
                    <a:pt x="2951" y="4117"/>
                    <a:pt x="3202" y="4106"/>
                  </a:cubicBezTo>
                  <a:lnTo>
                    <a:pt x="3202" y="4106"/>
                  </a:lnTo>
                  <a:cubicBezTo>
                    <a:pt x="2700" y="4588"/>
                    <a:pt x="2240" y="5111"/>
                    <a:pt x="1800" y="5676"/>
                  </a:cubicBezTo>
                  <a:cubicBezTo>
                    <a:pt x="1748" y="5763"/>
                    <a:pt x="1841" y="5879"/>
                    <a:pt x="1934" y="5879"/>
                  </a:cubicBezTo>
                  <a:cubicBezTo>
                    <a:pt x="1953" y="5879"/>
                    <a:pt x="1971" y="5874"/>
                    <a:pt x="1989" y="5864"/>
                  </a:cubicBezTo>
                  <a:cubicBezTo>
                    <a:pt x="2554" y="5425"/>
                    <a:pt x="3056" y="4964"/>
                    <a:pt x="3537" y="4462"/>
                  </a:cubicBezTo>
                  <a:lnTo>
                    <a:pt x="3537" y="4462"/>
                  </a:lnTo>
                  <a:cubicBezTo>
                    <a:pt x="3516" y="5466"/>
                    <a:pt x="3558" y="6492"/>
                    <a:pt x="3684" y="7475"/>
                  </a:cubicBezTo>
                  <a:cubicBezTo>
                    <a:pt x="3704" y="7569"/>
                    <a:pt x="3783" y="7616"/>
                    <a:pt x="3861" y="7616"/>
                  </a:cubicBezTo>
                  <a:cubicBezTo>
                    <a:pt x="3940" y="7616"/>
                    <a:pt x="4018" y="7569"/>
                    <a:pt x="4039" y="7475"/>
                  </a:cubicBezTo>
                  <a:cubicBezTo>
                    <a:pt x="4186" y="6450"/>
                    <a:pt x="4228" y="5425"/>
                    <a:pt x="4186" y="4399"/>
                  </a:cubicBezTo>
                  <a:lnTo>
                    <a:pt x="4186" y="4399"/>
                  </a:lnTo>
                  <a:cubicBezTo>
                    <a:pt x="4709" y="4881"/>
                    <a:pt x="5253" y="5341"/>
                    <a:pt x="5755" y="5822"/>
                  </a:cubicBezTo>
                  <a:cubicBezTo>
                    <a:pt x="5773" y="5836"/>
                    <a:pt x="5792" y="5841"/>
                    <a:pt x="5809" y="5841"/>
                  </a:cubicBezTo>
                  <a:cubicBezTo>
                    <a:pt x="5876" y="5841"/>
                    <a:pt x="5930" y="5763"/>
                    <a:pt x="5881" y="5697"/>
                  </a:cubicBezTo>
                  <a:cubicBezTo>
                    <a:pt x="5399" y="5174"/>
                    <a:pt x="4897" y="4630"/>
                    <a:pt x="4395" y="4065"/>
                  </a:cubicBezTo>
                  <a:cubicBezTo>
                    <a:pt x="5462" y="4023"/>
                    <a:pt x="6529" y="3939"/>
                    <a:pt x="7554" y="3918"/>
                  </a:cubicBezTo>
                  <a:cubicBezTo>
                    <a:pt x="7722" y="3918"/>
                    <a:pt x="7722" y="3688"/>
                    <a:pt x="7554" y="3688"/>
                  </a:cubicBezTo>
                  <a:cubicBezTo>
                    <a:pt x="6529" y="3646"/>
                    <a:pt x="5462" y="3583"/>
                    <a:pt x="4416" y="3521"/>
                  </a:cubicBezTo>
                  <a:cubicBezTo>
                    <a:pt x="4897" y="2977"/>
                    <a:pt x="5399" y="2412"/>
                    <a:pt x="5881" y="1889"/>
                  </a:cubicBezTo>
                  <a:cubicBezTo>
                    <a:pt x="5930" y="1823"/>
                    <a:pt x="5876" y="1744"/>
                    <a:pt x="5809" y="1744"/>
                  </a:cubicBezTo>
                  <a:cubicBezTo>
                    <a:pt x="5792" y="1744"/>
                    <a:pt x="5773" y="1750"/>
                    <a:pt x="5755" y="1763"/>
                  </a:cubicBezTo>
                  <a:cubicBezTo>
                    <a:pt x="5232" y="2265"/>
                    <a:pt x="4688" y="2746"/>
                    <a:pt x="4144" y="3249"/>
                  </a:cubicBezTo>
                  <a:cubicBezTo>
                    <a:pt x="4081" y="2181"/>
                    <a:pt x="3997" y="1135"/>
                    <a:pt x="3976" y="110"/>
                  </a:cubicBezTo>
                  <a:cubicBezTo>
                    <a:pt x="3966" y="37"/>
                    <a:pt x="3914" y="0"/>
                    <a:pt x="3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300038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1421663" y="4774205"/>
              <a:ext cx="173668" cy="171287"/>
            </a:xfrm>
            <a:custGeom>
              <a:avLst/>
              <a:gdLst/>
              <a:ahLst/>
              <a:cxnLst/>
              <a:rect l="l" t="t" r="r" b="b"/>
              <a:pathLst>
                <a:path w="7722" h="7617" extrusionOk="0">
                  <a:moveTo>
                    <a:pt x="3861" y="0"/>
                  </a:moveTo>
                  <a:cubicBezTo>
                    <a:pt x="3809" y="0"/>
                    <a:pt x="3757" y="37"/>
                    <a:pt x="3746" y="110"/>
                  </a:cubicBezTo>
                  <a:cubicBezTo>
                    <a:pt x="3725" y="1114"/>
                    <a:pt x="3642" y="2161"/>
                    <a:pt x="3600" y="3207"/>
                  </a:cubicBezTo>
                  <a:cubicBezTo>
                    <a:pt x="3098" y="2663"/>
                    <a:pt x="2575" y="2181"/>
                    <a:pt x="1989" y="1742"/>
                  </a:cubicBezTo>
                  <a:cubicBezTo>
                    <a:pt x="1969" y="1726"/>
                    <a:pt x="1948" y="1719"/>
                    <a:pt x="1927" y="1719"/>
                  </a:cubicBezTo>
                  <a:cubicBezTo>
                    <a:pt x="1836" y="1719"/>
                    <a:pt x="1750" y="1846"/>
                    <a:pt x="1800" y="1930"/>
                  </a:cubicBezTo>
                  <a:cubicBezTo>
                    <a:pt x="2240" y="2474"/>
                    <a:pt x="2700" y="2997"/>
                    <a:pt x="3202" y="3479"/>
                  </a:cubicBezTo>
                  <a:cubicBezTo>
                    <a:pt x="2959" y="3469"/>
                    <a:pt x="2714" y="3463"/>
                    <a:pt x="2468" y="3463"/>
                  </a:cubicBezTo>
                  <a:cubicBezTo>
                    <a:pt x="1703" y="3463"/>
                    <a:pt x="934" y="3514"/>
                    <a:pt x="189" y="3625"/>
                  </a:cubicBezTo>
                  <a:cubicBezTo>
                    <a:pt x="1" y="3667"/>
                    <a:pt x="1" y="3918"/>
                    <a:pt x="189" y="3981"/>
                  </a:cubicBezTo>
                  <a:cubicBezTo>
                    <a:pt x="927" y="4075"/>
                    <a:pt x="1688" y="4122"/>
                    <a:pt x="2446" y="4122"/>
                  </a:cubicBezTo>
                  <a:cubicBezTo>
                    <a:pt x="2699" y="4122"/>
                    <a:pt x="2951" y="4117"/>
                    <a:pt x="3202" y="4106"/>
                  </a:cubicBezTo>
                  <a:lnTo>
                    <a:pt x="3202" y="4106"/>
                  </a:lnTo>
                  <a:cubicBezTo>
                    <a:pt x="2700" y="4588"/>
                    <a:pt x="2240" y="5111"/>
                    <a:pt x="1800" y="5676"/>
                  </a:cubicBezTo>
                  <a:cubicBezTo>
                    <a:pt x="1748" y="5763"/>
                    <a:pt x="1841" y="5879"/>
                    <a:pt x="1934" y="5879"/>
                  </a:cubicBezTo>
                  <a:cubicBezTo>
                    <a:pt x="1953" y="5879"/>
                    <a:pt x="1971" y="5874"/>
                    <a:pt x="1989" y="5864"/>
                  </a:cubicBezTo>
                  <a:cubicBezTo>
                    <a:pt x="2554" y="5425"/>
                    <a:pt x="3056" y="4964"/>
                    <a:pt x="3537" y="4462"/>
                  </a:cubicBezTo>
                  <a:lnTo>
                    <a:pt x="3537" y="4462"/>
                  </a:lnTo>
                  <a:cubicBezTo>
                    <a:pt x="3516" y="5466"/>
                    <a:pt x="3558" y="6492"/>
                    <a:pt x="3684" y="7475"/>
                  </a:cubicBezTo>
                  <a:cubicBezTo>
                    <a:pt x="3704" y="7569"/>
                    <a:pt x="3783" y="7616"/>
                    <a:pt x="3861" y="7616"/>
                  </a:cubicBezTo>
                  <a:cubicBezTo>
                    <a:pt x="3940" y="7616"/>
                    <a:pt x="4018" y="7569"/>
                    <a:pt x="4039" y="7475"/>
                  </a:cubicBezTo>
                  <a:cubicBezTo>
                    <a:pt x="4186" y="6450"/>
                    <a:pt x="4228" y="5425"/>
                    <a:pt x="4186" y="4399"/>
                  </a:cubicBezTo>
                  <a:lnTo>
                    <a:pt x="4186" y="4399"/>
                  </a:lnTo>
                  <a:cubicBezTo>
                    <a:pt x="4709" y="4881"/>
                    <a:pt x="5253" y="5341"/>
                    <a:pt x="5755" y="5822"/>
                  </a:cubicBezTo>
                  <a:cubicBezTo>
                    <a:pt x="5773" y="5836"/>
                    <a:pt x="5792" y="5841"/>
                    <a:pt x="5809" y="5841"/>
                  </a:cubicBezTo>
                  <a:cubicBezTo>
                    <a:pt x="5876" y="5841"/>
                    <a:pt x="5930" y="5763"/>
                    <a:pt x="5881" y="5697"/>
                  </a:cubicBezTo>
                  <a:cubicBezTo>
                    <a:pt x="5399" y="5174"/>
                    <a:pt x="4897" y="4630"/>
                    <a:pt x="4395" y="4065"/>
                  </a:cubicBezTo>
                  <a:cubicBezTo>
                    <a:pt x="5462" y="4023"/>
                    <a:pt x="6529" y="3939"/>
                    <a:pt x="7554" y="3918"/>
                  </a:cubicBezTo>
                  <a:cubicBezTo>
                    <a:pt x="7722" y="3918"/>
                    <a:pt x="7722" y="3688"/>
                    <a:pt x="7554" y="3688"/>
                  </a:cubicBezTo>
                  <a:cubicBezTo>
                    <a:pt x="6529" y="3646"/>
                    <a:pt x="5462" y="3583"/>
                    <a:pt x="4416" y="3521"/>
                  </a:cubicBezTo>
                  <a:cubicBezTo>
                    <a:pt x="4897" y="2977"/>
                    <a:pt x="5399" y="2412"/>
                    <a:pt x="5881" y="1889"/>
                  </a:cubicBezTo>
                  <a:cubicBezTo>
                    <a:pt x="5930" y="1823"/>
                    <a:pt x="5876" y="1744"/>
                    <a:pt x="5809" y="1744"/>
                  </a:cubicBezTo>
                  <a:cubicBezTo>
                    <a:pt x="5792" y="1744"/>
                    <a:pt x="5773" y="1750"/>
                    <a:pt x="5755" y="1763"/>
                  </a:cubicBezTo>
                  <a:cubicBezTo>
                    <a:pt x="5232" y="2265"/>
                    <a:pt x="4688" y="2746"/>
                    <a:pt x="4144" y="3249"/>
                  </a:cubicBezTo>
                  <a:cubicBezTo>
                    <a:pt x="4081" y="2181"/>
                    <a:pt x="3997" y="1135"/>
                    <a:pt x="3976" y="110"/>
                  </a:cubicBezTo>
                  <a:cubicBezTo>
                    <a:pt x="3966" y="37"/>
                    <a:pt x="3914" y="0"/>
                    <a:pt x="3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300038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174774" y="3931350"/>
              <a:ext cx="272490" cy="268766"/>
            </a:xfrm>
            <a:custGeom>
              <a:avLst/>
              <a:gdLst/>
              <a:ahLst/>
              <a:cxnLst/>
              <a:rect l="l" t="t" r="r" b="b"/>
              <a:pathLst>
                <a:path w="7722" h="7617" extrusionOk="0">
                  <a:moveTo>
                    <a:pt x="3861" y="0"/>
                  </a:moveTo>
                  <a:cubicBezTo>
                    <a:pt x="3809" y="0"/>
                    <a:pt x="3757" y="37"/>
                    <a:pt x="3746" y="110"/>
                  </a:cubicBezTo>
                  <a:cubicBezTo>
                    <a:pt x="3725" y="1114"/>
                    <a:pt x="3642" y="2161"/>
                    <a:pt x="3600" y="3207"/>
                  </a:cubicBezTo>
                  <a:cubicBezTo>
                    <a:pt x="3098" y="2663"/>
                    <a:pt x="2575" y="2181"/>
                    <a:pt x="1989" y="1742"/>
                  </a:cubicBezTo>
                  <a:cubicBezTo>
                    <a:pt x="1969" y="1726"/>
                    <a:pt x="1948" y="1719"/>
                    <a:pt x="1927" y="1719"/>
                  </a:cubicBezTo>
                  <a:cubicBezTo>
                    <a:pt x="1836" y="1719"/>
                    <a:pt x="1750" y="1846"/>
                    <a:pt x="1800" y="1930"/>
                  </a:cubicBezTo>
                  <a:cubicBezTo>
                    <a:pt x="2240" y="2474"/>
                    <a:pt x="2700" y="2997"/>
                    <a:pt x="3202" y="3479"/>
                  </a:cubicBezTo>
                  <a:cubicBezTo>
                    <a:pt x="2959" y="3469"/>
                    <a:pt x="2714" y="3463"/>
                    <a:pt x="2468" y="3463"/>
                  </a:cubicBezTo>
                  <a:cubicBezTo>
                    <a:pt x="1703" y="3463"/>
                    <a:pt x="934" y="3514"/>
                    <a:pt x="189" y="3625"/>
                  </a:cubicBezTo>
                  <a:cubicBezTo>
                    <a:pt x="1" y="3667"/>
                    <a:pt x="1" y="3918"/>
                    <a:pt x="189" y="3981"/>
                  </a:cubicBezTo>
                  <a:cubicBezTo>
                    <a:pt x="927" y="4075"/>
                    <a:pt x="1688" y="4122"/>
                    <a:pt x="2446" y="4122"/>
                  </a:cubicBezTo>
                  <a:cubicBezTo>
                    <a:pt x="2699" y="4122"/>
                    <a:pt x="2951" y="4117"/>
                    <a:pt x="3202" y="4106"/>
                  </a:cubicBezTo>
                  <a:lnTo>
                    <a:pt x="3202" y="4106"/>
                  </a:lnTo>
                  <a:cubicBezTo>
                    <a:pt x="2700" y="4588"/>
                    <a:pt x="2240" y="5111"/>
                    <a:pt x="1800" y="5676"/>
                  </a:cubicBezTo>
                  <a:cubicBezTo>
                    <a:pt x="1748" y="5763"/>
                    <a:pt x="1841" y="5879"/>
                    <a:pt x="1934" y="5879"/>
                  </a:cubicBezTo>
                  <a:cubicBezTo>
                    <a:pt x="1953" y="5879"/>
                    <a:pt x="1971" y="5874"/>
                    <a:pt x="1989" y="5864"/>
                  </a:cubicBezTo>
                  <a:cubicBezTo>
                    <a:pt x="2554" y="5425"/>
                    <a:pt x="3056" y="4964"/>
                    <a:pt x="3537" y="4462"/>
                  </a:cubicBezTo>
                  <a:lnTo>
                    <a:pt x="3537" y="4462"/>
                  </a:lnTo>
                  <a:cubicBezTo>
                    <a:pt x="3516" y="5466"/>
                    <a:pt x="3558" y="6492"/>
                    <a:pt x="3684" y="7475"/>
                  </a:cubicBezTo>
                  <a:cubicBezTo>
                    <a:pt x="3704" y="7569"/>
                    <a:pt x="3783" y="7616"/>
                    <a:pt x="3861" y="7616"/>
                  </a:cubicBezTo>
                  <a:cubicBezTo>
                    <a:pt x="3940" y="7616"/>
                    <a:pt x="4018" y="7569"/>
                    <a:pt x="4039" y="7475"/>
                  </a:cubicBezTo>
                  <a:cubicBezTo>
                    <a:pt x="4186" y="6450"/>
                    <a:pt x="4228" y="5425"/>
                    <a:pt x="4186" y="4399"/>
                  </a:cubicBezTo>
                  <a:lnTo>
                    <a:pt x="4186" y="4399"/>
                  </a:lnTo>
                  <a:cubicBezTo>
                    <a:pt x="4709" y="4881"/>
                    <a:pt x="5253" y="5341"/>
                    <a:pt x="5755" y="5822"/>
                  </a:cubicBezTo>
                  <a:cubicBezTo>
                    <a:pt x="5773" y="5836"/>
                    <a:pt x="5792" y="5841"/>
                    <a:pt x="5809" y="5841"/>
                  </a:cubicBezTo>
                  <a:cubicBezTo>
                    <a:pt x="5876" y="5841"/>
                    <a:pt x="5930" y="5763"/>
                    <a:pt x="5881" y="5697"/>
                  </a:cubicBezTo>
                  <a:cubicBezTo>
                    <a:pt x="5399" y="5174"/>
                    <a:pt x="4897" y="4630"/>
                    <a:pt x="4395" y="4065"/>
                  </a:cubicBezTo>
                  <a:cubicBezTo>
                    <a:pt x="5462" y="4023"/>
                    <a:pt x="6529" y="3939"/>
                    <a:pt x="7554" y="3918"/>
                  </a:cubicBezTo>
                  <a:cubicBezTo>
                    <a:pt x="7722" y="3918"/>
                    <a:pt x="7722" y="3688"/>
                    <a:pt x="7554" y="3688"/>
                  </a:cubicBezTo>
                  <a:cubicBezTo>
                    <a:pt x="6529" y="3646"/>
                    <a:pt x="5462" y="3583"/>
                    <a:pt x="4416" y="3521"/>
                  </a:cubicBezTo>
                  <a:cubicBezTo>
                    <a:pt x="4897" y="2977"/>
                    <a:pt x="5399" y="2412"/>
                    <a:pt x="5881" y="1889"/>
                  </a:cubicBezTo>
                  <a:cubicBezTo>
                    <a:pt x="5930" y="1823"/>
                    <a:pt x="5876" y="1744"/>
                    <a:pt x="5809" y="1744"/>
                  </a:cubicBezTo>
                  <a:cubicBezTo>
                    <a:pt x="5792" y="1744"/>
                    <a:pt x="5773" y="1750"/>
                    <a:pt x="5755" y="1763"/>
                  </a:cubicBezTo>
                  <a:cubicBezTo>
                    <a:pt x="5232" y="2265"/>
                    <a:pt x="4688" y="2746"/>
                    <a:pt x="4144" y="3249"/>
                  </a:cubicBezTo>
                  <a:cubicBezTo>
                    <a:pt x="4081" y="2181"/>
                    <a:pt x="3997" y="1135"/>
                    <a:pt x="3976" y="110"/>
                  </a:cubicBezTo>
                  <a:cubicBezTo>
                    <a:pt x="3966" y="37"/>
                    <a:pt x="3914" y="0"/>
                    <a:pt x="3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300038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174774" y="1126301"/>
              <a:ext cx="261042" cy="257493"/>
            </a:xfrm>
            <a:custGeom>
              <a:avLst/>
              <a:gdLst/>
              <a:ahLst/>
              <a:cxnLst/>
              <a:rect l="l" t="t" r="r" b="b"/>
              <a:pathLst>
                <a:path w="7722" h="7617" extrusionOk="0">
                  <a:moveTo>
                    <a:pt x="3861" y="0"/>
                  </a:moveTo>
                  <a:cubicBezTo>
                    <a:pt x="3809" y="0"/>
                    <a:pt x="3757" y="37"/>
                    <a:pt x="3746" y="110"/>
                  </a:cubicBezTo>
                  <a:cubicBezTo>
                    <a:pt x="3725" y="1114"/>
                    <a:pt x="3642" y="2161"/>
                    <a:pt x="3600" y="3207"/>
                  </a:cubicBezTo>
                  <a:cubicBezTo>
                    <a:pt x="3098" y="2663"/>
                    <a:pt x="2575" y="2181"/>
                    <a:pt x="1989" y="1742"/>
                  </a:cubicBezTo>
                  <a:cubicBezTo>
                    <a:pt x="1969" y="1726"/>
                    <a:pt x="1948" y="1719"/>
                    <a:pt x="1927" y="1719"/>
                  </a:cubicBezTo>
                  <a:cubicBezTo>
                    <a:pt x="1836" y="1719"/>
                    <a:pt x="1750" y="1846"/>
                    <a:pt x="1800" y="1930"/>
                  </a:cubicBezTo>
                  <a:cubicBezTo>
                    <a:pt x="2240" y="2474"/>
                    <a:pt x="2700" y="2997"/>
                    <a:pt x="3202" y="3479"/>
                  </a:cubicBezTo>
                  <a:cubicBezTo>
                    <a:pt x="2959" y="3469"/>
                    <a:pt x="2714" y="3463"/>
                    <a:pt x="2468" y="3463"/>
                  </a:cubicBezTo>
                  <a:cubicBezTo>
                    <a:pt x="1703" y="3463"/>
                    <a:pt x="934" y="3514"/>
                    <a:pt x="189" y="3625"/>
                  </a:cubicBezTo>
                  <a:cubicBezTo>
                    <a:pt x="1" y="3667"/>
                    <a:pt x="1" y="3918"/>
                    <a:pt x="189" y="3981"/>
                  </a:cubicBezTo>
                  <a:cubicBezTo>
                    <a:pt x="927" y="4075"/>
                    <a:pt x="1688" y="4122"/>
                    <a:pt x="2446" y="4122"/>
                  </a:cubicBezTo>
                  <a:cubicBezTo>
                    <a:pt x="2699" y="4122"/>
                    <a:pt x="2951" y="4117"/>
                    <a:pt x="3202" y="4106"/>
                  </a:cubicBezTo>
                  <a:lnTo>
                    <a:pt x="3202" y="4106"/>
                  </a:lnTo>
                  <a:cubicBezTo>
                    <a:pt x="2700" y="4588"/>
                    <a:pt x="2240" y="5111"/>
                    <a:pt x="1800" y="5676"/>
                  </a:cubicBezTo>
                  <a:cubicBezTo>
                    <a:pt x="1748" y="5763"/>
                    <a:pt x="1841" y="5879"/>
                    <a:pt x="1934" y="5879"/>
                  </a:cubicBezTo>
                  <a:cubicBezTo>
                    <a:pt x="1953" y="5879"/>
                    <a:pt x="1971" y="5874"/>
                    <a:pt x="1989" y="5864"/>
                  </a:cubicBezTo>
                  <a:cubicBezTo>
                    <a:pt x="2554" y="5425"/>
                    <a:pt x="3056" y="4964"/>
                    <a:pt x="3537" y="4462"/>
                  </a:cubicBezTo>
                  <a:lnTo>
                    <a:pt x="3537" y="4462"/>
                  </a:lnTo>
                  <a:cubicBezTo>
                    <a:pt x="3516" y="5466"/>
                    <a:pt x="3558" y="6492"/>
                    <a:pt x="3684" y="7475"/>
                  </a:cubicBezTo>
                  <a:cubicBezTo>
                    <a:pt x="3704" y="7569"/>
                    <a:pt x="3783" y="7616"/>
                    <a:pt x="3861" y="7616"/>
                  </a:cubicBezTo>
                  <a:cubicBezTo>
                    <a:pt x="3940" y="7616"/>
                    <a:pt x="4018" y="7569"/>
                    <a:pt x="4039" y="7475"/>
                  </a:cubicBezTo>
                  <a:cubicBezTo>
                    <a:pt x="4186" y="6450"/>
                    <a:pt x="4228" y="5425"/>
                    <a:pt x="4186" y="4399"/>
                  </a:cubicBezTo>
                  <a:lnTo>
                    <a:pt x="4186" y="4399"/>
                  </a:lnTo>
                  <a:cubicBezTo>
                    <a:pt x="4709" y="4881"/>
                    <a:pt x="5253" y="5341"/>
                    <a:pt x="5755" y="5822"/>
                  </a:cubicBezTo>
                  <a:cubicBezTo>
                    <a:pt x="5773" y="5836"/>
                    <a:pt x="5792" y="5841"/>
                    <a:pt x="5809" y="5841"/>
                  </a:cubicBezTo>
                  <a:cubicBezTo>
                    <a:pt x="5876" y="5841"/>
                    <a:pt x="5930" y="5763"/>
                    <a:pt x="5881" y="5697"/>
                  </a:cubicBezTo>
                  <a:cubicBezTo>
                    <a:pt x="5399" y="5174"/>
                    <a:pt x="4897" y="4630"/>
                    <a:pt x="4395" y="4065"/>
                  </a:cubicBezTo>
                  <a:cubicBezTo>
                    <a:pt x="5462" y="4023"/>
                    <a:pt x="6529" y="3939"/>
                    <a:pt x="7554" y="3918"/>
                  </a:cubicBezTo>
                  <a:cubicBezTo>
                    <a:pt x="7722" y="3918"/>
                    <a:pt x="7722" y="3688"/>
                    <a:pt x="7554" y="3688"/>
                  </a:cubicBezTo>
                  <a:cubicBezTo>
                    <a:pt x="6529" y="3646"/>
                    <a:pt x="5462" y="3583"/>
                    <a:pt x="4416" y="3521"/>
                  </a:cubicBezTo>
                  <a:cubicBezTo>
                    <a:pt x="4897" y="2977"/>
                    <a:pt x="5399" y="2412"/>
                    <a:pt x="5881" y="1889"/>
                  </a:cubicBezTo>
                  <a:cubicBezTo>
                    <a:pt x="5930" y="1823"/>
                    <a:pt x="5876" y="1744"/>
                    <a:pt x="5809" y="1744"/>
                  </a:cubicBezTo>
                  <a:cubicBezTo>
                    <a:pt x="5792" y="1744"/>
                    <a:pt x="5773" y="1750"/>
                    <a:pt x="5755" y="1763"/>
                  </a:cubicBezTo>
                  <a:cubicBezTo>
                    <a:pt x="5232" y="2265"/>
                    <a:pt x="4688" y="2746"/>
                    <a:pt x="4144" y="3249"/>
                  </a:cubicBezTo>
                  <a:cubicBezTo>
                    <a:pt x="4081" y="2181"/>
                    <a:pt x="3997" y="1135"/>
                    <a:pt x="3976" y="110"/>
                  </a:cubicBezTo>
                  <a:cubicBezTo>
                    <a:pt x="3966" y="37"/>
                    <a:pt x="3914" y="0"/>
                    <a:pt x="3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300038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8496964" y="1712800"/>
              <a:ext cx="224247" cy="221198"/>
            </a:xfrm>
            <a:custGeom>
              <a:avLst/>
              <a:gdLst/>
              <a:ahLst/>
              <a:cxnLst/>
              <a:rect l="l" t="t" r="r" b="b"/>
              <a:pathLst>
                <a:path w="7722" h="7617" extrusionOk="0">
                  <a:moveTo>
                    <a:pt x="3861" y="0"/>
                  </a:moveTo>
                  <a:cubicBezTo>
                    <a:pt x="3809" y="0"/>
                    <a:pt x="3757" y="37"/>
                    <a:pt x="3746" y="110"/>
                  </a:cubicBezTo>
                  <a:cubicBezTo>
                    <a:pt x="3725" y="1114"/>
                    <a:pt x="3642" y="2161"/>
                    <a:pt x="3600" y="3207"/>
                  </a:cubicBezTo>
                  <a:cubicBezTo>
                    <a:pt x="3098" y="2663"/>
                    <a:pt x="2575" y="2181"/>
                    <a:pt x="1989" y="1742"/>
                  </a:cubicBezTo>
                  <a:cubicBezTo>
                    <a:pt x="1969" y="1726"/>
                    <a:pt x="1948" y="1719"/>
                    <a:pt x="1927" y="1719"/>
                  </a:cubicBezTo>
                  <a:cubicBezTo>
                    <a:pt x="1836" y="1719"/>
                    <a:pt x="1750" y="1846"/>
                    <a:pt x="1800" y="1930"/>
                  </a:cubicBezTo>
                  <a:cubicBezTo>
                    <a:pt x="2240" y="2474"/>
                    <a:pt x="2700" y="2997"/>
                    <a:pt x="3202" y="3479"/>
                  </a:cubicBezTo>
                  <a:cubicBezTo>
                    <a:pt x="2959" y="3469"/>
                    <a:pt x="2714" y="3463"/>
                    <a:pt x="2468" y="3463"/>
                  </a:cubicBezTo>
                  <a:cubicBezTo>
                    <a:pt x="1703" y="3463"/>
                    <a:pt x="934" y="3514"/>
                    <a:pt x="189" y="3625"/>
                  </a:cubicBezTo>
                  <a:cubicBezTo>
                    <a:pt x="1" y="3667"/>
                    <a:pt x="1" y="3918"/>
                    <a:pt x="189" y="3981"/>
                  </a:cubicBezTo>
                  <a:cubicBezTo>
                    <a:pt x="927" y="4075"/>
                    <a:pt x="1688" y="4122"/>
                    <a:pt x="2446" y="4122"/>
                  </a:cubicBezTo>
                  <a:cubicBezTo>
                    <a:pt x="2699" y="4122"/>
                    <a:pt x="2951" y="4117"/>
                    <a:pt x="3202" y="4106"/>
                  </a:cubicBezTo>
                  <a:lnTo>
                    <a:pt x="3202" y="4106"/>
                  </a:lnTo>
                  <a:cubicBezTo>
                    <a:pt x="2700" y="4588"/>
                    <a:pt x="2240" y="5111"/>
                    <a:pt x="1800" y="5676"/>
                  </a:cubicBezTo>
                  <a:cubicBezTo>
                    <a:pt x="1748" y="5763"/>
                    <a:pt x="1841" y="5879"/>
                    <a:pt x="1934" y="5879"/>
                  </a:cubicBezTo>
                  <a:cubicBezTo>
                    <a:pt x="1953" y="5879"/>
                    <a:pt x="1971" y="5874"/>
                    <a:pt x="1989" y="5864"/>
                  </a:cubicBezTo>
                  <a:cubicBezTo>
                    <a:pt x="2554" y="5425"/>
                    <a:pt x="3056" y="4964"/>
                    <a:pt x="3537" y="4462"/>
                  </a:cubicBezTo>
                  <a:lnTo>
                    <a:pt x="3537" y="4462"/>
                  </a:lnTo>
                  <a:cubicBezTo>
                    <a:pt x="3516" y="5466"/>
                    <a:pt x="3558" y="6492"/>
                    <a:pt x="3684" y="7475"/>
                  </a:cubicBezTo>
                  <a:cubicBezTo>
                    <a:pt x="3704" y="7569"/>
                    <a:pt x="3783" y="7616"/>
                    <a:pt x="3861" y="7616"/>
                  </a:cubicBezTo>
                  <a:cubicBezTo>
                    <a:pt x="3940" y="7616"/>
                    <a:pt x="4018" y="7569"/>
                    <a:pt x="4039" y="7475"/>
                  </a:cubicBezTo>
                  <a:cubicBezTo>
                    <a:pt x="4186" y="6450"/>
                    <a:pt x="4228" y="5425"/>
                    <a:pt x="4186" y="4399"/>
                  </a:cubicBezTo>
                  <a:lnTo>
                    <a:pt x="4186" y="4399"/>
                  </a:lnTo>
                  <a:cubicBezTo>
                    <a:pt x="4709" y="4881"/>
                    <a:pt x="5253" y="5341"/>
                    <a:pt x="5755" y="5822"/>
                  </a:cubicBezTo>
                  <a:cubicBezTo>
                    <a:pt x="5773" y="5836"/>
                    <a:pt x="5792" y="5841"/>
                    <a:pt x="5809" y="5841"/>
                  </a:cubicBezTo>
                  <a:cubicBezTo>
                    <a:pt x="5876" y="5841"/>
                    <a:pt x="5930" y="5763"/>
                    <a:pt x="5881" y="5697"/>
                  </a:cubicBezTo>
                  <a:cubicBezTo>
                    <a:pt x="5399" y="5174"/>
                    <a:pt x="4897" y="4630"/>
                    <a:pt x="4395" y="4065"/>
                  </a:cubicBezTo>
                  <a:cubicBezTo>
                    <a:pt x="5462" y="4023"/>
                    <a:pt x="6529" y="3939"/>
                    <a:pt x="7554" y="3918"/>
                  </a:cubicBezTo>
                  <a:cubicBezTo>
                    <a:pt x="7722" y="3918"/>
                    <a:pt x="7722" y="3688"/>
                    <a:pt x="7554" y="3688"/>
                  </a:cubicBezTo>
                  <a:cubicBezTo>
                    <a:pt x="6529" y="3646"/>
                    <a:pt x="5462" y="3583"/>
                    <a:pt x="4416" y="3521"/>
                  </a:cubicBezTo>
                  <a:cubicBezTo>
                    <a:pt x="4897" y="2977"/>
                    <a:pt x="5399" y="2412"/>
                    <a:pt x="5881" y="1889"/>
                  </a:cubicBezTo>
                  <a:cubicBezTo>
                    <a:pt x="5930" y="1823"/>
                    <a:pt x="5876" y="1744"/>
                    <a:pt x="5809" y="1744"/>
                  </a:cubicBezTo>
                  <a:cubicBezTo>
                    <a:pt x="5792" y="1744"/>
                    <a:pt x="5773" y="1750"/>
                    <a:pt x="5755" y="1763"/>
                  </a:cubicBezTo>
                  <a:cubicBezTo>
                    <a:pt x="5232" y="2265"/>
                    <a:pt x="4688" y="2746"/>
                    <a:pt x="4144" y="3249"/>
                  </a:cubicBezTo>
                  <a:cubicBezTo>
                    <a:pt x="4081" y="2181"/>
                    <a:pt x="3997" y="1135"/>
                    <a:pt x="3976" y="110"/>
                  </a:cubicBezTo>
                  <a:cubicBezTo>
                    <a:pt x="3966" y="37"/>
                    <a:pt x="3914" y="0"/>
                    <a:pt x="38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300038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 rot="-156464">
            <a:off x="446872" y="369533"/>
            <a:ext cx="932249" cy="868282"/>
            <a:chOff x="3162150" y="2301300"/>
            <a:chExt cx="1236600" cy="1151750"/>
          </a:xfrm>
        </p:grpSpPr>
        <p:sp>
          <p:nvSpPr>
            <p:cNvPr id="1245" name="Google Shape;1245;p29"/>
            <p:cNvSpPr/>
            <p:nvPr/>
          </p:nvSpPr>
          <p:spPr>
            <a:xfrm>
              <a:off x="3184100" y="2457050"/>
              <a:ext cx="261050" cy="442575"/>
            </a:xfrm>
            <a:custGeom>
              <a:avLst/>
              <a:gdLst/>
              <a:ahLst/>
              <a:cxnLst/>
              <a:rect l="l" t="t" r="r" b="b"/>
              <a:pathLst>
                <a:path w="10442" h="17703" extrusionOk="0">
                  <a:moveTo>
                    <a:pt x="1173" y="1"/>
                  </a:moveTo>
                  <a:lnTo>
                    <a:pt x="1173" y="1"/>
                  </a:lnTo>
                  <a:cubicBezTo>
                    <a:pt x="1" y="1884"/>
                    <a:pt x="901" y="14940"/>
                    <a:pt x="1340" y="17702"/>
                  </a:cubicBezTo>
                  <a:lnTo>
                    <a:pt x="10442" y="17221"/>
                  </a:lnTo>
                  <a:cubicBezTo>
                    <a:pt x="10274" y="15673"/>
                    <a:pt x="9626" y="8789"/>
                    <a:pt x="10400" y="7199"/>
                  </a:cubicBezTo>
                  <a:lnTo>
                    <a:pt x="11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3958800" y="2315300"/>
              <a:ext cx="377175" cy="307075"/>
            </a:xfrm>
            <a:custGeom>
              <a:avLst/>
              <a:gdLst/>
              <a:ahLst/>
              <a:cxnLst/>
              <a:rect l="l" t="t" r="r" b="b"/>
              <a:pathLst>
                <a:path w="15087" h="12283" extrusionOk="0">
                  <a:moveTo>
                    <a:pt x="4583" y="1"/>
                  </a:moveTo>
                  <a:lnTo>
                    <a:pt x="1" y="9479"/>
                  </a:lnTo>
                  <a:cubicBezTo>
                    <a:pt x="1486" y="10086"/>
                    <a:pt x="5085" y="11592"/>
                    <a:pt x="6027" y="12283"/>
                  </a:cubicBezTo>
                  <a:lnTo>
                    <a:pt x="15087" y="4960"/>
                  </a:lnTo>
                  <a:cubicBezTo>
                    <a:pt x="13978" y="4102"/>
                    <a:pt x="8307" y="1570"/>
                    <a:pt x="45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491675" y="2333100"/>
              <a:ext cx="277800" cy="292950"/>
            </a:xfrm>
            <a:custGeom>
              <a:avLst/>
              <a:gdLst/>
              <a:ahLst/>
              <a:cxnLst/>
              <a:rect l="l" t="t" r="r" b="b"/>
              <a:pathLst>
                <a:path w="11112" h="11718" extrusionOk="0">
                  <a:moveTo>
                    <a:pt x="1" y="0"/>
                  </a:moveTo>
                  <a:lnTo>
                    <a:pt x="4792" y="9060"/>
                  </a:lnTo>
                  <a:cubicBezTo>
                    <a:pt x="5357" y="9186"/>
                    <a:pt x="6864" y="9834"/>
                    <a:pt x="9605" y="11048"/>
                  </a:cubicBezTo>
                  <a:cubicBezTo>
                    <a:pt x="10212" y="11299"/>
                    <a:pt x="10777" y="11571"/>
                    <a:pt x="11111" y="11717"/>
                  </a:cubicBezTo>
                  <a:lnTo>
                    <a:pt x="10923" y="4792"/>
                  </a:lnTo>
                  <a:cubicBezTo>
                    <a:pt x="10421" y="4603"/>
                    <a:pt x="9249" y="4059"/>
                    <a:pt x="7826" y="3411"/>
                  </a:cubicBezTo>
                  <a:cubicBezTo>
                    <a:pt x="5337" y="2281"/>
                    <a:pt x="1424" y="48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3220725" y="2900125"/>
              <a:ext cx="321200" cy="304975"/>
            </a:xfrm>
            <a:custGeom>
              <a:avLst/>
              <a:gdLst/>
              <a:ahLst/>
              <a:cxnLst/>
              <a:rect l="l" t="t" r="r" b="b"/>
              <a:pathLst>
                <a:path w="12848" h="12199" extrusionOk="0">
                  <a:moveTo>
                    <a:pt x="9081" y="0"/>
                  </a:moveTo>
                  <a:lnTo>
                    <a:pt x="1" y="482"/>
                  </a:lnTo>
                  <a:cubicBezTo>
                    <a:pt x="670" y="2574"/>
                    <a:pt x="4855" y="10567"/>
                    <a:pt x="6466" y="12199"/>
                  </a:cubicBezTo>
                  <a:lnTo>
                    <a:pt x="12848" y="6654"/>
                  </a:lnTo>
                  <a:cubicBezTo>
                    <a:pt x="11781" y="5482"/>
                    <a:pt x="9521" y="1277"/>
                    <a:pt x="90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3785150" y="3070650"/>
              <a:ext cx="404375" cy="366175"/>
            </a:xfrm>
            <a:custGeom>
              <a:avLst/>
              <a:gdLst/>
              <a:ahLst/>
              <a:cxnLst/>
              <a:rect l="l" t="t" r="r" b="b"/>
              <a:pathLst>
                <a:path w="16175" h="14647" extrusionOk="0">
                  <a:moveTo>
                    <a:pt x="10148" y="0"/>
                  </a:moveTo>
                  <a:cubicBezTo>
                    <a:pt x="10043" y="168"/>
                    <a:pt x="9897" y="314"/>
                    <a:pt x="9730" y="440"/>
                  </a:cubicBezTo>
                  <a:cubicBezTo>
                    <a:pt x="8663" y="1151"/>
                    <a:pt x="1256" y="4708"/>
                    <a:pt x="84" y="5273"/>
                  </a:cubicBezTo>
                  <a:lnTo>
                    <a:pt x="0" y="14647"/>
                  </a:lnTo>
                  <a:cubicBezTo>
                    <a:pt x="2218" y="13538"/>
                    <a:pt x="13747" y="7847"/>
                    <a:pt x="16174" y="6340"/>
                  </a:cubicBezTo>
                  <a:lnTo>
                    <a:pt x="10169" y="21"/>
                  </a:lnTo>
                  <a:cubicBezTo>
                    <a:pt x="10148" y="21"/>
                    <a:pt x="10148" y="0"/>
                    <a:pt x="101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3777300" y="2320525"/>
              <a:ext cx="279350" cy="305000"/>
            </a:xfrm>
            <a:custGeom>
              <a:avLst/>
              <a:gdLst/>
              <a:ahLst/>
              <a:cxnLst/>
              <a:rect l="l" t="t" r="r" b="b"/>
              <a:pathLst>
                <a:path w="11174" h="12200" extrusionOk="0">
                  <a:moveTo>
                    <a:pt x="11173" y="1"/>
                  </a:moveTo>
                  <a:lnTo>
                    <a:pt x="0" y="5274"/>
                  </a:lnTo>
                  <a:lnTo>
                    <a:pt x="210" y="12199"/>
                  </a:lnTo>
                  <a:lnTo>
                    <a:pt x="6717" y="9207"/>
                  </a:lnTo>
                  <a:lnTo>
                    <a:pt x="111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3392300" y="3074825"/>
              <a:ext cx="382400" cy="361475"/>
            </a:xfrm>
            <a:custGeom>
              <a:avLst/>
              <a:gdLst/>
              <a:ahLst/>
              <a:cxnLst/>
              <a:rect l="l" t="t" r="r" b="b"/>
              <a:pathLst>
                <a:path w="15296" h="14459" extrusionOk="0">
                  <a:moveTo>
                    <a:pt x="6361" y="1"/>
                  </a:moveTo>
                  <a:lnTo>
                    <a:pt x="1" y="5546"/>
                  </a:lnTo>
                  <a:cubicBezTo>
                    <a:pt x="2197" y="7115"/>
                    <a:pt x="13036" y="13224"/>
                    <a:pt x="15212" y="14459"/>
                  </a:cubicBezTo>
                  <a:lnTo>
                    <a:pt x="15296" y="5085"/>
                  </a:lnTo>
                  <a:cubicBezTo>
                    <a:pt x="14249" y="4520"/>
                    <a:pt x="7763" y="963"/>
                    <a:pt x="6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4044600" y="2830550"/>
              <a:ext cx="306550" cy="391300"/>
            </a:xfrm>
            <a:custGeom>
              <a:avLst/>
              <a:gdLst/>
              <a:ahLst/>
              <a:cxnLst/>
              <a:rect l="l" t="t" r="r" b="b"/>
              <a:pathLst>
                <a:path w="12262" h="15652" extrusionOk="0">
                  <a:moveTo>
                    <a:pt x="12261" y="0"/>
                  </a:moveTo>
                  <a:lnTo>
                    <a:pt x="3139" y="879"/>
                  </a:lnTo>
                  <a:cubicBezTo>
                    <a:pt x="2867" y="1423"/>
                    <a:pt x="2511" y="2511"/>
                    <a:pt x="2093" y="3746"/>
                  </a:cubicBezTo>
                  <a:cubicBezTo>
                    <a:pt x="1298" y="6131"/>
                    <a:pt x="607" y="8119"/>
                    <a:pt x="0" y="9207"/>
                  </a:cubicBezTo>
                  <a:cubicBezTo>
                    <a:pt x="63" y="9207"/>
                    <a:pt x="126" y="9249"/>
                    <a:pt x="147" y="9291"/>
                  </a:cubicBezTo>
                  <a:lnTo>
                    <a:pt x="6235" y="15651"/>
                  </a:lnTo>
                  <a:cubicBezTo>
                    <a:pt x="7428" y="14459"/>
                    <a:pt x="9207" y="9019"/>
                    <a:pt x="10525" y="5001"/>
                  </a:cubicBezTo>
                  <a:cubicBezTo>
                    <a:pt x="11215" y="2909"/>
                    <a:pt x="11822" y="1047"/>
                    <a:pt x="12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3222825" y="2330475"/>
              <a:ext cx="375075" cy="297150"/>
            </a:xfrm>
            <a:custGeom>
              <a:avLst/>
              <a:gdLst/>
              <a:ahLst/>
              <a:cxnLst/>
              <a:rect l="l" t="t" r="r" b="b"/>
              <a:pathLst>
                <a:path w="15003" h="11886" extrusionOk="0">
                  <a:moveTo>
                    <a:pt x="10127" y="0"/>
                  </a:moveTo>
                  <a:cubicBezTo>
                    <a:pt x="8851" y="272"/>
                    <a:pt x="2009" y="3306"/>
                    <a:pt x="0" y="4729"/>
                  </a:cubicBezTo>
                  <a:lnTo>
                    <a:pt x="9207" y="11885"/>
                  </a:lnTo>
                  <a:cubicBezTo>
                    <a:pt x="10274" y="11153"/>
                    <a:pt x="13747" y="9583"/>
                    <a:pt x="15002" y="9207"/>
                  </a:cubicBezTo>
                  <a:lnTo>
                    <a:pt x="10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437800" y="2562725"/>
              <a:ext cx="693125" cy="628775"/>
            </a:xfrm>
            <a:custGeom>
              <a:avLst/>
              <a:gdLst/>
              <a:ahLst/>
              <a:cxnLst/>
              <a:rect l="l" t="t" r="r" b="b"/>
              <a:pathLst>
                <a:path w="27725" h="25151" extrusionOk="0">
                  <a:moveTo>
                    <a:pt x="20485" y="1"/>
                  </a:moveTo>
                  <a:lnTo>
                    <a:pt x="13643" y="3139"/>
                  </a:lnTo>
                  <a:lnTo>
                    <a:pt x="13622" y="3139"/>
                  </a:lnTo>
                  <a:cubicBezTo>
                    <a:pt x="13601" y="3139"/>
                    <a:pt x="13580" y="3160"/>
                    <a:pt x="13538" y="3160"/>
                  </a:cubicBezTo>
                  <a:lnTo>
                    <a:pt x="13476" y="3160"/>
                  </a:lnTo>
                  <a:cubicBezTo>
                    <a:pt x="13266" y="3097"/>
                    <a:pt x="12660" y="2804"/>
                    <a:pt x="11572" y="2323"/>
                  </a:cubicBezTo>
                  <a:cubicBezTo>
                    <a:pt x="10023" y="1654"/>
                    <a:pt x="7157" y="377"/>
                    <a:pt x="6801" y="356"/>
                  </a:cubicBezTo>
                  <a:cubicBezTo>
                    <a:pt x="6320" y="356"/>
                    <a:pt x="1717" y="2344"/>
                    <a:pt x="754" y="3118"/>
                  </a:cubicBezTo>
                  <a:cubicBezTo>
                    <a:pt x="1" y="3725"/>
                    <a:pt x="608" y="11948"/>
                    <a:pt x="859" y="13182"/>
                  </a:cubicBezTo>
                  <a:cubicBezTo>
                    <a:pt x="1026" y="14040"/>
                    <a:pt x="3809" y="19250"/>
                    <a:pt x="4709" y="19983"/>
                  </a:cubicBezTo>
                  <a:cubicBezTo>
                    <a:pt x="5546" y="20652"/>
                    <a:pt x="12743" y="24607"/>
                    <a:pt x="13748" y="25151"/>
                  </a:cubicBezTo>
                  <a:cubicBezTo>
                    <a:pt x="14794" y="24649"/>
                    <a:pt x="22326" y="21029"/>
                    <a:pt x="23352" y="20338"/>
                  </a:cubicBezTo>
                  <a:cubicBezTo>
                    <a:pt x="24021" y="19899"/>
                    <a:pt x="25151" y="16530"/>
                    <a:pt x="25904" y="14312"/>
                  </a:cubicBezTo>
                  <a:cubicBezTo>
                    <a:pt x="26218" y="13266"/>
                    <a:pt x="26595" y="12241"/>
                    <a:pt x="27013" y="11237"/>
                  </a:cubicBezTo>
                  <a:cubicBezTo>
                    <a:pt x="27725" y="9835"/>
                    <a:pt x="26971" y="3369"/>
                    <a:pt x="26658" y="2867"/>
                  </a:cubicBezTo>
                  <a:cubicBezTo>
                    <a:pt x="26406" y="2532"/>
                    <a:pt x="23331" y="1151"/>
                    <a:pt x="20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4117300" y="2450250"/>
              <a:ext cx="266800" cy="388700"/>
            </a:xfrm>
            <a:custGeom>
              <a:avLst/>
              <a:gdLst/>
              <a:ahLst/>
              <a:cxnLst/>
              <a:rect l="l" t="t" r="r" b="b"/>
              <a:pathLst>
                <a:path w="10672" h="15548" extrusionOk="0">
                  <a:moveTo>
                    <a:pt x="8998" y="1"/>
                  </a:moveTo>
                  <a:lnTo>
                    <a:pt x="1" y="7303"/>
                  </a:lnTo>
                  <a:cubicBezTo>
                    <a:pt x="398" y="8538"/>
                    <a:pt x="921" y="13643"/>
                    <a:pt x="419" y="15547"/>
                  </a:cubicBezTo>
                  <a:lnTo>
                    <a:pt x="9584" y="14668"/>
                  </a:lnTo>
                  <a:cubicBezTo>
                    <a:pt x="10672" y="12011"/>
                    <a:pt x="9605" y="1947"/>
                    <a:pt x="89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3468150" y="2670875"/>
              <a:ext cx="22525" cy="106100"/>
            </a:xfrm>
            <a:custGeom>
              <a:avLst/>
              <a:gdLst/>
              <a:ahLst/>
              <a:cxnLst/>
              <a:rect l="l" t="t" r="r" b="b"/>
              <a:pathLst>
                <a:path w="901" h="4244" extrusionOk="0">
                  <a:moveTo>
                    <a:pt x="228" y="1"/>
                  </a:moveTo>
                  <a:cubicBezTo>
                    <a:pt x="120" y="1"/>
                    <a:pt x="12" y="76"/>
                    <a:pt x="0" y="215"/>
                  </a:cubicBezTo>
                  <a:cubicBezTo>
                    <a:pt x="21" y="801"/>
                    <a:pt x="84" y="1366"/>
                    <a:pt x="105" y="1952"/>
                  </a:cubicBezTo>
                  <a:cubicBezTo>
                    <a:pt x="126" y="2621"/>
                    <a:pt x="63" y="3312"/>
                    <a:pt x="126" y="3960"/>
                  </a:cubicBezTo>
                  <a:cubicBezTo>
                    <a:pt x="138" y="4130"/>
                    <a:pt x="298" y="4244"/>
                    <a:pt x="443" y="4244"/>
                  </a:cubicBezTo>
                  <a:cubicBezTo>
                    <a:pt x="547" y="4244"/>
                    <a:pt x="644" y="4184"/>
                    <a:pt x="670" y="4044"/>
                  </a:cubicBezTo>
                  <a:cubicBezTo>
                    <a:pt x="900" y="2830"/>
                    <a:pt x="733" y="1366"/>
                    <a:pt x="440" y="152"/>
                  </a:cubicBezTo>
                  <a:cubicBezTo>
                    <a:pt x="402" y="50"/>
                    <a:pt x="315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471800" y="2808550"/>
              <a:ext cx="14675" cy="51675"/>
            </a:xfrm>
            <a:custGeom>
              <a:avLst/>
              <a:gdLst/>
              <a:ahLst/>
              <a:cxnLst/>
              <a:rect l="l" t="t" r="r" b="b"/>
              <a:pathLst>
                <a:path w="587" h="2067" extrusionOk="0">
                  <a:moveTo>
                    <a:pt x="185" y="1"/>
                  </a:moveTo>
                  <a:cubicBezTo>
                    <a:pt x="125" y="1"/>
                    <a:pt x="65" y="38"/>
                    <a:pt x="43" y="106"/>
                  </a:cubicBezTo>
                  <a:cubicBezTo>
                    <a:pt x="1" y="441"/>
                    <a:pt x="1" y="755"/>
                    <a:pt x="43" y="1069"/>
                  </a:cubicBezTo>
                  <a:cubicBezTo>
                    <a:pt x="43" y="1383"/>
                    <a:pt x="85" y="1676"/>
                    <a:pt x="189" y="1968"/>
                  </a:cubicBezTo>
                  <a:cubicBezTo>
                    <a:pt x="227" y="2034"/>
                    <a:pt x="294" y="2066"/>
                    <a:pt x="361" y="2066"/>
                  </a:cubicBezTo>
                  <a:cubicBezTo>
                    <a:pt x="442" y="2066"/>
                    <a:pt x="522" y="2019"/>
                    <a:pt x="545" y="1927"/>
                  </a:cubicBezTo>
                  <a:cubicBezTo>
                    <a:pt x="587" y="1613"/>
                    <a:pt x="566" y="1320"/>
                    <a:pt x="503" y="1027"/>
                  </a:cubicBezTo>
                  <a:cubicBezTo>
                    <a:pt x="482" y="692"/>
                    <a:pt x="419" y="378"/>
                    <a:pt x="315" y="85"/>
                  </a:cubicBezTo>
                  <a:cubicBezTo>
                    <a:pt x="286" y="28"/>
                    <a:pt x="235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218625" y="2519300"/>
              <a:ext cx="29850" cy="162850"/>
            </a:xfrm>
            <a:custGeom>
              <a:avLst/>
              <a:gdLst/>
              <a:ahLst/>
              <a:cxnLst/>
              <a:rect l="l" t="t" r="r" b="b"/>
              <a:pathLst>
                <a:path w="1194" h="6514" extrusionOk="0">
                  <a:moveTo>
                    <a:pt x="419" y="1"/>
                  </a:moveTo>
                  <a:cubicBezTo>
                    <a:pt x="336" y="1"/>
                    <a:pt x="273" y="64"/>
                    <a:pt x="231" y="147"/>
                  </a:cubicBezTo>
                  <a:cubicBezTo>
                    <a:pt x="231" y="189"/>
                    <a:pt x="231" y="231"/>
                    <a:pt x="210" y="273"/>
                  </a:cubicBezTo>
                  <a:cubicBezTo>
                    <a:pt x="195" y="380"/>
                    <a:pt x="281" y="488"/>
                    <a:pt x="377" y="488"/>
                  </a:cubicBezTo>
                  <a:cubicBezTo>
                    <a:pt x="412" y="488"/>
                    <a:pt x="449" y="474"/>
                    <a:pt x="482" y="440"/>
                  </a:cubicBezTo>
                  <a:lnTo>
                    <a:pt x="482" y="440"/>
                  </a:lnTo>
                  <a:cubicBezTo>
                    <a:pt x="294" y="629"/>
                    <a:pt x="357" y="1214"/>
                    <a:pt x="336" y="1486"/>
                  </a:cubicBezTo>
                  <a:cubicBezTo>
                    <a:pt x="294" y="2114"/>
                    <a:pt x="252" y="2763"/>
                    <a:pt x="210" y="3391"/>
                  </a:cubicBezTo>
                  <a:cubicBezTo>
                    <a:pt x="147" y="4374"/>
                    <a:pt x="1" y="5378"/>
                    <a:pt x="168" y="6341"/>
                  </a:cubicBezTo>
                  <a:cubicBezTo>
                    <a:pt x="178" y="6461"/>
                    <a:pt x="265" y="6514"/>
                    <a:pt x="359" y="6514"/>
                  </a:cubicBezTo>
                  <a:cubicBezTo>
                    <a:pt x="462" y="6514"/>
                    <a:pt x="575" y="6450"/>
                    <a:pt x="608" y="6341"/>
                  </a:cubicBezTo>
                  <a:cubicBezTo>
                    <a:pt x="880" y="5253"/>
                    <a:pt x="796" y="4039"/>
                    <a:pt x="838" y="2909"/>
                  </a:cubicBezTo>
                  <a:cubicBezTo>
                    <a:pt x="859" y="2156"/>
                    <a:pt x="1194" y="775"/>
                    <a:pt x="775" y="106"/>
                  </a:cubicBezTo>
                  <a:cubicBezTo>
                    <a:pt x="733" y="43"/>
                    <a:pt x="649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217275" y="2706025"/>
              <a:ext cx="17075" cy="42300"/>
            </a:xfrm>
            <a:custGeom>
              <a:avLst/>
              <a:gdLst/>
              <a:ahLst/>
              <a:cxnLst/>
              <a:rect l="l" t="t" r="r" b="b"/>
              <a:pathLst>
                <a:path w="683" h="1692" extrusionOk="0">
                  <a:moveTo>
                    <a:pt x="306" y="1"/>
                  </a:moveTo>
                  <a:cubicBezTo>
                    <a:pt x="237" y="1"/>
                    <a:pt x="171" y="38"/>
                    <a:pt x="159" y="106"/>
                  </a:cubicBezTo>
                  <a:cubicBezTo>
                    <a:pt x="139" y="336"/>
                    <a:pt x="159" y="567"/>
                    <a:pt x="139" y="797"/>
                  </a:cubicBezTo>
                  <a:cubicBezTo>
                    <a:pt x="118" y="1027"/>
                    <a:pt x="34" y="1278"/>
                    <a:pt x="13" y="1529"/>
                  </a:cubicBezTo>
                  <a:cubicBezTo>
                    <a:pt x="1" y="1639"/>
                    <a:pt x="81" y="1692"/>
                    <a:pt x="171" y="1692"/>
                  </a:cubicBezTo>
                  <a:cubicBezTo>
                    <a:pt x="235" y="1692"/>
                    <a:pt x="304" y="1665"/>
                    <a:pt x="348" y="1613"/>
                  </a:cubicBezTo>
                  <a:cubicBezTo>
                    <a:pt x="641" y="1152"/>
                    <a:pt x="683" y="567"/>
                    <a:pt x="452" y="85"/>
                  </a:cubicBezTo>
                  <a:cubicBezTo>
                    <a:pt x="424" y="28"/>
                    <a:pt x="364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9"/>
            <p:cNvSpPr/>
            <p:nvPr/>
          </p:nvSpPr>
          <p:spPr>
            <a:xfrm>
              <a:off x="3310000" y="2378400"/>
              <a:ext cx="110250" cy="55275"/>
            </a:xfrm>
            <a:custGeom>
              <a:avLst/>
              <a:gdLst/>
              <a:ahLst/>
              <a:cxnLst/>
              <a:rect l="l" t="t" r="r" b="b"/>
              <a:pathLst>
                <a:path w="4410" h="2211" extrusionOk="0">
                  <a:moveTo>
                    <a:pt x="4053" y="0"/>
                  </a:moveTo>
                  <a:cubicBezTo>
                    <a:pt x="4016" y="0"/>
                    <a:pt x="3978" y="9"/>
                    <a:pt x="3941" y="29"/>
                  </a:cubicBezTo>
                  <a:cubicBezTo>
                    <a:pt x="3334" y="385"/>
                    <a:pt x="2748" y="762"/>
                    <a:pt x="2121" y="1096"/>
                  </a:cubicBezTo>
                  <a:cubicBezTo>
                    <a:pt x="1493" y="1410"/>
                    <a:pt x="824" y="1620"/>
                    <a:pt x="175" y="1912"/>
                  </a:cubicBezTo>
                  <a:cubicBezTo>
                    <a:pt x="1" y="1990"/>
                    <a:pt x="113" y="2210"/>
                    <a:pt x="263" y="2210"/>
                  </a:cubicBezTo>
                  <a:cubicBezTo>
                    <a:pt x="275" y="2210"/>
                    <a:pt x="288" y="2209"/>
                    <a:pt x="300" y="2205"/>
                  </a:cubicBezTo>
                  <a:cubicBezTo>
                    <a:pt x="1744" y="1954"/>
                    <a:pt x="3104" y="1306"/>
                    <a:pt x="4234" y="385"/>
                  </a:cubicBezTo>
                  <a:cubicBezTo>
                    <a:pt x="4410" y="244"/>
                    <a:pt x="4246" y="0"/>
                    <a:pt x="4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9"/>
            <p:cNvSpPr/>
            <p:nvPr/>
          </p:nvSpPr>
          <p:spPr>
            <a:xfrm>
              <a:off x="3429450" y="2357050"/>
              <a:ext cx="36100" cy="21325"/>
            </a:xfrm>
            <a:custGeom>
              <a:avLst/>
              <a:gdLst/>
              <a:ahLst/>
              <a:cxnLst/>
              <a:rect l="l" t="t" r="r" b="b"/>
              <a:pathLst>
                <a:path w="1444" h="853" extrusionOk="0">
                  <a:moveTo>
                    <a:pt x="1287" y="1"/>
                  </a:moveTo>
                  <a:cubicBezTo>
                    <a:pt x="1262" y="1"/>
                    <a:pt x="1236" y="9"/>
                    <a:pt x="1214" y="25"/>
                  </a:cubicBezTo>
                  <a:cubicBezTo>
                    <a:pt x="1067" y="109"/>
                    <a:pt x="921" y="214"/>
                    <a:pt x="795" y="339"/>
                  </a:cubicBezTo>
                  <a:cubicBezTo>
                    <a:pt x="628" y="423"/>
                    <a:pt x="460" y="486"/>
                    <a:pt x="272" y="507"/>
                  </a:cubicBezTo>
                  <a:cubicBezTo>
                    <a:pt x="84" y="507"/>
                    <a:pt x="0" y="821"/>
                    <a:pt x="230" y="842"/>
                  </a:cubicBezTo>
                  <a:cubicBezTo>
                    <a:pt x="278" y="849"/>
                    <a:pt x="330" y="852"/>
                    <a:pt x="385" y="852"/>
                  </a:cubicBezTo>
                  <a:cubicBezTo>
                    <a:pt x="815" y="852"/>
                    <a:pt x="1425" y="633"/>
                    <a:pt x="1444" y="151"/>
                  </a:cubicBezTo>
                  <a:cubicBezTo>
                    <a:pt x="1428" y="59"/>
                    <a:pt x="1357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3162150" y="2301300"/>
              <a:ext cx="1236600" cy="1151750"/>
            </a:xfrm>
            <a:custGeom>
              <a:avLst/>
              <a:gdLst/>
              <a:ahLst/>
              <a:cxnLst/>
              <a:rect l="l" t="t" r="r" b="b"/>
              <a:pathLst>
                <a:path w="49464" h="46070" extrusionOk="0">
                  <a:moveTo>
                    <a:pt x="36449" y="561"/>
                  </a:moveTo>
                  <a:cubicBezTo>
                    <a:pt x="40173" y="2130"/>
                    <a:pt x="45844" y="4662"/>
                    <a:pt x="46953" y="5540"/>
                  </a:cubicBezTo>
                  <a:lnTo>
                    <a:pt x="37893" y="12864"/>
                  </a:lnTo>
                  <a:cubicBezTo>
                    <a:pt x="36930" y="12173"/>
                    <a:pt x="33352" y="10667"/>
                    <a:pt x="31846" y="10060"/>
                  </a:cubicBezTo>
                  <a:lnTo>
                    <a:pt x="36449" y="561"/>
                  </a:lnTo>
                  <a:close/>
                  <a:moveTo>
                    <a:pt x="13182" y="1272"/>
                  </a:moveTo>
                  <a:cubicBezTo>
                    <a:pt x="14605" y="1753"/>
                    <a:pt x="18518" y="3532"/>
                    <a:pt x="20986" y="4662"/>
                  </a:cubicBezTo>
                  <a:cubicBezTo>
                    <a:pt x="22430" y="5331"/>
                    <a:pt x="23602" y="5875"/>
                    <a:pt x="24104" y="6064"/>
                  </a:cubicBezTo>
                  <a:lnTo>
                    <a:pt x="24083" y="6064"/>
                  </a:lnTo>
                  <a:lnTo>
                    <a:pt x="24292" y="12968"/>
                  </a:lnTo>
                  <a:cubicBezTo>
                    <a:pt x="23937" y="12822"/>
                    <a:pt x="23393" y="12571"/>
                    <a:pt x="22786" y="12299"/>
                  </a:cubicBezTo>
                  <a:cubicBezTo>
                    <a:pt x="20045" y="11085"/>
                    <a:pt x="18538" y="10437"/>
                    <a:pt x="17973" y="10311"/>
                  </a:cubicBezTo>
                  <a:lnTo>
                    <a:pt x="13182" y="1272"/>
                  </a:lnTo>
                  <a:close/>
                  <a:moveTo>
                    <a:pt x="35779" y="770"/>
                  </a:moveTo>
                  <a:lnTo>
                    <a:pt x="31323" y="9976"/>
                  </a:lnTo>
                  <a:lnTo>
                    <a:pt x="24795" y="12968"/>
                  </a:lnTo>
                  <a:lnTo>
                    <a:pt x="24606" y="6043"/>
                  </a:lnTo>
                  <a:lnTo>
                    <a:pt x="35779" y="770"/>
                  </a:lnTo>
                  <a:close/>
                  <a:moveTo>
                    <a:pt x="12554" y="1167"/>
                  </a:moveTo>
                  <a:lnTo>
                    <a:pt x="17429" y="10374"/>
                  </a:lnTo>
                  <a:cubicBezTo>
                    <a:pt x="16153" y="10730"/>
                    <a:pt x="12680" y="12320"/>
                    <a:pt x="11634" y="13052"/>
                  </a:cubicBezTo>
                  <a:lnTo>
                    <a:pt x="2427" y="5896"/>
                  </a:lnTo>
                  <a:cubicBezTo>
                    <a:pt x="4457" y="4473"/>
                    <a:pt x="11278" y="1439"/>
                    <a:pt x="12554" y="1167"/>
                  </a:cubicBezTo>
                  <a:close/>
                  <a:moveTo>
                    <a:pt x="47246" y="5959"/>
                  </a:moveTo>
                  <a:cubicBezTo>
                    <a:pt x="47831" y="7905"/>
                    <a:pt x="48899" y="17969"/>
                    <a:pt x="47811" y="20626"/>
                  </a:cubicBezTo>
                  <a:lnTo>
                    <a:pt x="38646" y="21505"/>
                  </a:lnTo>
                  <a:cubicBezTo>
                    <a:pt x="39148" y="19601"/>
                    <a:pt x="38625" y="14496"/>
                    <a:pt x="38207" y="13261"/>
                  </a:cubicBezTo>
                  <a:lnTo>
                    <a:pt x="47246" y="5959"/>
                  </a:lnTo>
                  <a:close/>
                  <a:moveTo>
                    <a:pt x="2044" y="6242"/>
                  </a:moveTo>
                  <a:lnTo>
                    <a:pt x="11278" y="13408"/>
                  </a:lnTo>
                  <a:cubicBezTo>
                    <a:pt x="10483" y="14998"/>
                    <a:pt x="11131" y="21903"/>
                    <a:pt x="11320" y="23430"/>
                  </a:cubicBezTo>
                  <a:lnTo>
                    <a:pt x="2218" y="23932"/>
                  </a:lnTo>
                  <a:cubicBezTo>
                    <a:pt x="1779" y="21176"/>
                    <a:pt x="882" y="8164"/>
                    <a:pt x="2044" y="6242"/>
                  </a:cubicBezTo>
                  <a:close/>
                  <a:moveTo>
                    <a:pt x="31511" y="10437"/>
                  </a:moveTo>
                  <a:cubicBezTo>
                    <a:pt x="34357" y="11608"/>
                    <a:pt x="37412" y="12989"/>
                    <a:pt x="37663" y="13303"/>
                  </a:cubicBezTo>
                  <a:cubicBezTo>
                    <a:pt x="37997" y="13805"/>
                    <a:pt x="38730" y="20271"/>
                    <a:pt x="38018" y="21673"/>
                  </a:cubicBezTo>
                  <a:cubicBezTo>
                    <a:pt x="37600" y="22677"/>
                    <a:pt x="37223" y="23702"/>
                    <a:pt x="36909" y="24748"/>
                  </a:cubicBezTo>
                  <a:cubicBezTo>
                    <a:pt x="36156" y="26987"/>
                    <a:pt x="35026" y="30356"/>
                    <a:pt x="34378" y="30795"/>
                  </a:cubicBezTo>
                  <a:cubicBezTo>
                    <a:pt x="33352" y="31465"/>
                    <a:pt x="25799" y="35106"/>
                    <a:pt x="24774" y="35587"/>
                  </a:cubicBezTo>
                  <a:cubicBezTo>
                    <a:pt x="23769" y="35043"/>
                    <a:pt x="16572" y="31109"/>
                    <a:pt x="15714" y="30419"/>
                  </a:cubicBezTo>
                  <a:cubicBezTo>
                    <a:pt x="14814" y="29707"/>
                    <a:pt x="12052" y="24497"/>
                    <a:pt x="11864" y="23619"/>
                  </a:cubicBezTo>
                  <a:cubicBezTo>
                    <a:pt x="11634" y="22384"/>
                    <a:pt x="11027" y="14161"/>
                    <a:pt x="11780" y="13554"/>
                  </a:cubicBezTo>
                  <a:cubicBezTo>
                    <a:pt x="12722" y="12801"/>
                    <a:pt x="17325" y="10813"/>
                    <a:pt x="17806" y="10792"/>
                  </a:cubicBezTo>
                  <a:cubicBezTo>
                    <a:pt x="18183" y="10813"/>
                    <a:pt x="21049" y="12111"/>
                    <a:pt x="22577" y="12780"/>
                  </a:cubicBezTo>
                  <a:cubicBezTo>
                    <a:pt x="23665" y="13261"/>
                    <a:pt x="24292" y="13533"/>
                    <a:pt x="24481" y="13596"/>
                  </a:cubicBezTo>
                  <a:lnTo>
                    <a:pt x="24564" y="13596"/>
                  </a:lnTo>
                  <a:cubicBezTo>
                    <a:pt x="24585" y="13596"/>
                    <a:pt x="24627" y="13596"/>
                    <a:pt x="24648" y="13575"/>
                  </a:cubicBezTo>
                  <a:cubicBezTo>
                    <a:pt x="24648" y="13586"/>
                    <a:pt x="24648" y="13591"/>
                    <a:pt x="24651" y="13591"/>
                  </a:cubicBezTo>
                  <a:cubicBezTo>
                    <a:pt x="24653" y="13591"/>
                    <a:pt x="24659" y="13586"/>
                    <a:pt x="24669" y="13575"/>
                  </a:cubicBezTo>
                  <a:lnTo>
                    <a:pt x="31511" y="10437"/>
                  </a:lnTo>
                  <a:close/>
                  <a:moveTo>
                    <a:pt x="11424" y="23932"/>
                  </a:moveTo>
                  <a:cubicBezTo>
                    <a:pt x="11864" y="25230"/>
                    <a:pt x="14103" y="29435"/>
                    <a:pt x="15170" y="30607"/>
                  </a:cubicBezTo>
                  <a:lnTo>
                    <a:pt x="8809" y="36173"/>
                  </a:lnTo>
                  <a:cubicBezTo>
                    <a:pt x="7198" y="34520"/>
                    <a:pt x="3013" y="26527"/>
                    <a:pt x="2344" y="24435"/>
                  </a:cubicBezTo>
                  <a:lnTo>
                    <a:pt x="2344" y="24414"/>
                  </a:lnTo>
                  <a:lnTo>
                    <a:pt x="11424" y="23932"/>
                  </a:lnTo>
                  <a:close/>
                  <a:moveTo>
                    <a:pt x="47539" y="21170"/>
                  </a:moveTo>
                  <a:lnTo>
                    <a:pt x="47539" y="21170"/>
                  </a:lnTo>
                  <a:cubicBezTo>
                    <a:pt x="47120" y="22217"/>
                    <a:pt x="46513" y="24058"/>
                    <a:pt x="45823" y="26171"/>
                  </a:cubicBezTo>
                  <a:lnTo>
                    <a:pt x="45823" y="26150"/>
                  </a:lnTo>
                  <a:cubicBezTo>
                    <a:pt x="44505" y="30168"/>
                    <a:pt x="42726" y="35629"/>
                    <a:pt x="41513" y="36800"/>
                  </a:cubicBezTo>
                  <a:lnTo>
                    <a:pt x="35445" y="30461"/>
                  </a:lnTo>
                  <a:cubicBezTo>
                    <a:pt x="35403" y="30419"/>
                    <a:pt x="35340" y="30398"/>
                    <a:pt x="35277" y="30398"/>
                  </a:cubicBezTo>
                  <a:cubicBezTo>
                    <a:pt x="35905" y="29289"/>
                    <a:pt x="36596" y="27301"/>
                    <a:pt x="37370" y="24937"/>
                  </a:cubicBezTo>
                  <a:cubicBezTo>
                    <a:pt x="37788" y="23702"/>
                    <a:pt x="38165" y="22614"/>
                    <a:pt x="38416" y="22049"/>
                  </a:cubicBezTo>
                  <a:lnTo>
                    <a:pt x="47539" y="21170"/>
                  </a:lnTo>
                  <a:close/>
                  <a:moveTo>
                    <a:pt x="15567" y="30963"/>
                  </a:moveTo>
                  <a:cubicBezTo>
                    <a:pt x="16969" y="31904"/>
                    <a:pt x="23455" y="35461"/>
                    <a:pt x="24502" y="36026"/>
                  </a:cubicBezTo>
                  <a:lnTo>
                    <a:pt x="24418" y="45400"/>
                  </a:lnTo>
                  <a:cubicBezTo>
                    <a:pt x="22242" y="44165"/>
                    <a:pt x="11403" y="38056"/>
                    <a:pt x="9207" y="36507"/>
                  </a:cubicBezTo>
                  <a:lnTo>
                    <a:pt x="15567" y="30963"/>
                  </a:lnTo>
                  <a:close/>
                  <a:moveTo>
                    <a:pt x="35047" y="30774"/>
                  </a:moveTo>
                  <a:cubicBezTo>
                    <a:pt x="35047" y="30774"/>
                    <a:pt x="35068" y="30795"/>
                    <a:pt x="35068" y="30795"/>
                  </a:cubicBezTo>
                  <a:lnTo>
                    <a:pt x="35089" y="30795"/>
                  </a:lnTo>
                  <a:lnTo>
                    <a:pt x="41094" y="37114"/>
                  </a:lnTo>
                  <a:cubicBezTo>
                    <a:pt x="38646" y="38621"/>
                    <a:pt x="27138" y="44312"/>
                    <a:pt x="24920" y="45421"/>
                  </a:cubicBezTo>
                  <a:lnTo>
                    <a:pt x="25004" y="36047"/>
                  </a:lnTo>
                  <a:cubicBezTo>
                    <a:pt x="26155" y="35482"/>
                    <a:pt x="33583" y="31925"/>
                    <a:pt x="34650" y="31214"/>
                  </a:cubicBezTo>
                  <a:cubicBezTo>
                    <a:pt x="34796" y="31088"/>
                    <a:pt x="34943" y="30942"/>
                    <a:pt x="35047" y="30774"/>
                  </a:cubicBezTo>
                  <a:close/>
                  <a:moveTo>
                    <a:pt x="36376" y="1"/>
                  </a:moveTo>
                  <a:cubicBezTo>
                    <a:pt x="36365" y="1"/>
                    <a:pt x="36355" y="6"/>
                    <a:pt x="36344" y="17"/>
                  </a:cubicBezTo>
                  <a:lnTo>
                    <a:pt x="36240" y="17"/>
                  </a:lnTo>
                  <a:lnTo>
                    <a:pt x="24334" y="5624"/>
                  </a:lnTo>
                  <a:cubicBezTo>
                    <a:pt x="23895" y="5436"/>
                    <a:pt x="22639" y="4871"/>
                    <a:pt x="21217" y="4222"/>
                  </a:cubicBezTo>
                  <a:cubicBezTo>
                    <a:pt x="16781" y="2193"/>
                    <a:pt x="13349" y="644"/>
                    <a:pt x="12680" y="644"/>
                  </a:cubicBezTo>
                  <a:lnTo>
                    <a:pt x="12659" y="644"/>
                  </a:lnTo>
                  <a:cubicBezTo>
                    <a:pt x="11529" y="707"/>
                    <a:pt x="3473" y="4348"/>
                    <a:pt x="1841" y="5687"/>
                  </a:cubicBezTo>
                  <a:cubicBezTo>
                    <a:pt x="0" y="7193"/>
                    <a:pt x="1507" y="22991"/>
                    <a:pt x="1758" y="24246"/>
                  </a:cubicBezTo>
                  <a:cubicBezTo>
                    <a:pt x="2072" y="25941"/>
                    <a:pt x="6989" y="35357"/>
                    <a:pt x="8642" y="36717"/>
                  </a:cubicBezTo>
                  <a:cubicBezTo>
                    <a:pt x="10274" y="38056"/>
                    <a:pt x="23958" y="45714"/>
                    <a:pt x="24523" y="46049"/>
                  </a:cubicBezTo>
                  <a:lnTo>
                    <a:pt x="24564" y="46049"/>
                  </a:lnTo>
                  <a:cubicBezTo>
                    <a:pt x="24585" y="46049"/>
                    <a:pt x="24627" y="46070"/>
                    <a:pt x="24648" y="46070"/>
                  </a:cubicBezTo>
                  <a:cubicBezTo>
                    <a:pt x="24690" y="46070"/>
                    <a:pt x="24732" y="46049"/>
                    <a:pt x="24753" y="46049"/>
                  </a:cubicBezTo>
                  <a:cubicBezTo>
                    <a:pt x="25360" y="45735"/>
                    <a:pt x="39692" y="38704"/>
                    <a:pt x="41617" y="37365"/>
                  </a:cubicBezTo>
                  <a:cubicBezTo>
                    <a:pt x="42956" y="36445"/>
                    <a:pt x="44735" y="31067"/>
                    <a:pt x="46283" y="26318"/>
                  </a:cubicBezTo>
                  <a:cubicBezTo>
                    <a:pt x="47078" y="23932"/>
                    <a:pt x="47748" y="21861"/>
                    <a:pt x="48187" y="20961"/>
                  </a:cubicBezTo>
                  <a:cubicBezTo>
                    <a:pt x="49464" y="18367"/>
                    <a:pt x="48292" y="6587"/>
                    <a:pt x="47539" y="5415"/>
                  </a:cubicBezTo>
                  <a:lnTo>
                    <a:pt x="47539" y="5394"/>
                  </a:lnTo>
                  <a:cubicBezTo>
                    <a:pt x="46743" y="4327"/>
                    <a:pt x="37495" y="456"/>
                    <a:pt x="36449" y="17"/>
                  </a:cubicBezTo>
                  <a:lnTo>
                    <a:pt x="36407" y="17"/>
                  </a:lnTo>
                  <a:cubicBezTo>
                    <a:pt x="36397" y="6"/>
                    <a:pt x="36386" y="1"/>
                    <a:pt x="3637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3966113" y="2315300"/>
              <a:ext cx="377175" cy="307075"/>
            </a:xfrm>
            <a:custGeom>
              <a:avLst/>
              <a:gdLst/>
              <a:ahLst/>
              <a:cxnLst/>
              <a:rect l="l" t="t" r="r" b="b"/>
              <a:pathLst>
                <a:path w="15087" h="12283" extrusionOk="0">
                  <a:moveTo>
                    <a:pt x="4583" y="1"/>
                  </a:moveTo>
                  <a:lnTo>
                    <a:pt x="1" y="9479"/>
                  </a:lnTo>
                  <a:cubicBezTo>
                    <a:pt x="1486" y="10086"/>
                    <a:pt x="5085" y="11592"/>
                    <a:pt x="6027" y="12283"/>
                  </a:cubicBezTo>
                  <a:lnTo>
                    <a:pt x="15087" y="4960"/>
                  </a:lnTo>
                  <a:cubicBezTo>
                    <a:pt x="13978" y="4102"/>
                    <a:pt x="8307" y="1570"/>
                    <a:pt x="4583" y="1"/>
                  </a:cubicBez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4051913" y="2830550"/>
              <a:ext cx="306550" cy="391300"/>
            </a:xfrm>
            <a:custGeom>
              <a:avLst/>
              <a:gdLst/>
              <a:ahLst/>
              <a:cxnLst/>
              <a:rect l="l" t="t" r="r" b="b"/>
              <a:pathLst>
                <a:path w="12262" h="15652" extrusionOk="0">
                  <a:moveTo>
                    <a:pt x="12261" y="0"/>
                  </a:moveTo>
                  <a:lnTo>
                    <a:pt x="3139" y="879"/>
                  </a:lnTo>
                  <a:cubicBezTo>
                    <a:pt x="2867" y="1423"/>
                    <a:pt x="2511" y="2511"/>
                    <a:pt x="2093" y="3746"/>
                  </a:cubicBezTo>
                  <a:cubicBezTo>
                    <a:pt x="1298" y="6131"/>
                    <a:pt x="607" y="8119"/>
                    <a:pt x="0" y="9207"/>
                  </a:cubicBezTo>
                  <a:cubicBezTo>
                    <a:pt x="63" y="9207"/>
                    <a:pt x="126" y="9249"/>
                    <a:pt x="147" y="9291"/>
                  </a:cubicBezTo>
                  <a:lnTo>
                    <a:pt x="6235" y="15651"/>
                  </a:lnTo>
                  <a:cubicBezTo>
                    <a:pt x="7428" y="14459"/>
                    <a:pt x="9207" y="9019"/>
                    <a:pt x="10525" y="5001"/>
                  </a:cubicBezTo>
                  <a:cubicBezTo>
                    <a:pt x="11215" y="2909"/>
                    <a:pt x="11822" y="1047"/>
                    <a:pt x="12261" y="0"/>
                  </a:cubicBez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9"/>
            <p:cNvSpPr/>
            <p:nvPr/>
          </p:nvSpPr>
          <p:spPr>
            <a:xfrm>
              <a:off x="3437800" y="2565075"/>
              <a:ext cx="693125" cy="628775"/>
            </a:xfrm>
            <a:custGeom>
              <a:avLst/>
              <a:gdLst/>
              <a:ahLst/>
              <a:cxnLst/>
              <a:rect l="l" t="t" r="r" b="b"/>
              <a:pathLst>
                <a:path w="27725" h="25151" extrusionOk="0">
                  <a:moveTo>
                    <a:pt x="20485" y="1"/>
                  </a:moveTo>
                  <a:lnTo>
                    <a:pt x="13643" y="3139"/>
                  </a:lnTo>
                  <a:lnTo>
                    <a:pt x="13622" y="3139"/>
                  </a:lnTo>
                  <a:cubicBezTo>
                    <a:pt x="13601" y="3139"/>
                    <a:pt x="13580" y="3160"/>
                    <a:pt x="13538" y="3160"/>
                  </a:cubicBezTo>
                  <a:lnTo>
                    <a:pt x="13476" y="3160"/>
                  </a:lnTo>
                  <a:cubicBezTo>
                    <a:pt x="13266" y="3097"/>
                    <a:pt x="12660" y="2804"/>
                    <a:pt x="11572" y="2323"/>
                  </a:cubicBezTo>
                  <a:cubicBezTo>
                    <a:pt x="10023" y="1654"/>
                    <a:pt x="7157" y="377"/>
                    <a:pt x="6801" y="356"/>
                  </a:cubicBezTo>
                  <a:cubicBezTo>
                    <a:pt x="6320" y="356"/>
                    <a:pt x="1717" y="2344"/>
                    <a:pt x="754" y="3118"/>
                  </a:cubicBezTo>
                  <a:cubicBezTo>
                    <a:pt x="1" y="3725"/>
                    <a:pt x="608" y="11948"/>
                    <a:pt x="859" y="13182"/>
                  </a:cubicBezTo>
                  <a:cubicBezTo>
                    <a:pt x="1026" y="14040"/>
                    <a:pt x="3809" y="19250"/>
                    <a:pt x="4709" y="19983"/>
                  </a:cubicBezTo>
                  <a:cubicBezTo>
                    <a:pt x="5546" y="20652"/>
                    <a:pt x="12743" y="24607"/>
                    <a:pt x="13748" y="25151"/>
                  </a:cubicBezTo>
                  <a:cubicBezTo>
                    <a:pt x="14794" y="24649"/>
                    <a:pt x="22326" y="21029"/>
                    <a:pt x="23352" y="20338"/>
                  </a:cubicBezTo>
                  <a:cubicBezTo>
                    <a:pt x="24021" y="19899"/>
                    <a:pt x="25151" y="16530"/>
                    <a:pt x="25904" y="14312"/>
                  </a:cubicBezTo>
                  <a:cubicBezTo>
                    <a:pt x="26218" y="13266"/>
                    <a:pt x="26595" y="12241"/>
                    <a:pt x="27013" y="11237"/>
                  </a:cubicBezTo>
                  <a:cubicBezTo>
                    <a:pt x="27725" y="9835"/>
                    <a:pt x="26971" y="3369"/>
                    <a:pt x="26658" y="2867"/>
                  </a:cubicBezTo>
                  <a:cubicBezTo>
                    <a:pt x="26406" y="2532"/>
                    <a:pt x="23331" y="1151"/>
                    <a:pt x="20485" y="1"/>
                  </a:cubicBez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184000" y="2457050"/>
              <a:ext cx="261050" cy="442575"/>
            </a:xfrm>
            <a:custGeom>
              <a:avLst/>
              <a:gdLst/>
              <a:ahLst/>
              <a:cxnLst/>
              <a:rect l="l" t="t" r="r" b="b"/>
              <a:pathLst>
                <a:path w="10442" h="17703" extrusionOk="0">
                  <a:moveTo>
                    <a:pt x="1173" y="1"/>
                  </a:moveTo>
                  <a:lnTo>
                    <a:pt x="1173" y="1"/>
                  </a:lnTo>
                  <a:cubicBezTo>
                    <a:pt x="1" y="1884"/>
                    <a:pt x="901" y="14940"/>
                    <a:pt x="1340" y="17702"/>
                  </a:cubicBezTo>
                  <a:lnTo>
                    <a:pt x="10442" y="17221"/>
                  </a:lnTo>
                  <a:cubicBezTo>
                    <a:pt x="10274" y="15673"/>
                    <a:pt x="9626" y="8789"/>
                    <a:pt x="10400" y="7199"/>
                  </a:cubicBezTo>
                  <a:lnTo>
                    <a:pt x="1173" y="1"/>
                  </a:ln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491575" y="2333100"/>
              <a:ext cx="277800" cy="292950"/>
            </a:xfrm>
            <a:custGeom>
              <a:avLst/>
              <a:gdLst/>
              <a:ahLst/>
              <a:cxnLst/>
              <a:rect l="l" t="t" r="r" b="b"/>
              <a:pathLst>
                <a:path w="11112" h="11718" extrusionOk="0">
                  <a:moveTo>
                    <a:pt x="1" y="0"/>
                  </a:moveTo>
                  <a:lnTo>
                    <a:pt x="4792" y="9060"/>
                  </a:lnTo>
                  <a:cubicBezTo>
                    <a:pt x="5357" y="9186"/>
                    <a:pt x="6864" y="9834"/>
                    <a:pt x="9605" y="11048"/>
                  </a:cubicBezTo>
                  <a:cubicBezTo>
                    <a:pt x="10212" y="11299"/>
                    <a:pt x="10777" y="11571"/>
                    <a:pt x="11111" y="11717"/>
                  </a:cubicBezTo>
                  <a:lnTo>
                    <a:pt x="10923" y="4792"/>
                  </a:lnTo>
                  <a:cubicBezTo>
                    <a:pt x="10421" y="4603"/>
                    <a:pt x="9249" y="4059"/>
                    <a:pt x="7826" y="3411"/>
                  </a:cubicBezTo>
                  <a:cubicBezTo>
                    <a:pt x="5337" y="2281"/>
                    <a:pt x="1424" y="481"/>
                    <a:pt x="1" y="0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392200" y="3074825"/>
              <a:ext cx="382400" cy="361475"/>
            </a:xfrm>
            <a:custGeom>
              <a:avLst/>
              <a:gdLst/>
              <a:ahLst/>
              <a:cxnLst/>
              <a:rect l="l" t="t" r="r" b="b"/>
              <a:pathLst>
                <a:path w="15296" h="14459" extrusionOk="0">
                  <a:moveTo>
                    <a:pt x="6361" y="1"/>
                  </a:moveTo>
                  <a:lnTo>
                    <a:pt x="1" y="5546"/>
                  </a:lnTo>
                  <a:cubicBezTo>
                    <a:pt x="2197" y="7115"/>
                    <a:pt x="13036" y="13224"/>
                    <a:pt x="15212" y="14459"/>
                  </a:cubicBezTo>
                  <a:lnTo>
                    <a:pt x="15296" y="5085"/>
                  </a:lnTo>
                  <a:cubicBezTo>
                    <a:pt x="14249" y="4520"/>
                    <a:pt x="7763" y="963"/>
                    <a:pt x="6361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3221775" y="2902750"/>
              <a:ext cx="321200" cy="304975"/>
            </a:xfrm>
            <a:custGeom>
              <a:avLst/>
              <a:gdLst/>
              <a:ahLst/>
              <a:cxnLst/>
              <a:rect l="l" t="t" r="r" b="b"/>
              <a:pathLst>
                <a:path w="12848" h="12199" extrusionOk="0">
                  <a:moveTo>
                    <a:pt x="9081" y="0"/>
                  </a:moveTo>
                  <a:lnTo>
                    <a:pt x="1" y="482"/>
                  </a:lnTo>
                  <a:cubicBezTo>
                    <a:pt x="670" y="2574"/>
                    <a:pt x="4855" y="10567"/>
                    <a:pt x="6466" y="12199"/>
                  </a:cubicBezTo>
                  <a:lnTo>
                    <a:pt x="12848" y="6654"/>
                  </a:lnTo>
                  <a:cubicBezTo>
                    <a:pt x="11781" y="5482"/>
                    <a:pt x="9521" y="1277"/>
                    <a:pt x="9081" y="0"/>
                  </a:cubicBezTo>
                  <a:close/>
                </a:path>
              </a:pathLst>
            </a:custGeom>
            <a:solidFill>
              <a:srgbClr val="F8F8F8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3223875" y="2333100"/>
              <a:ext cx="375075" cy="297150"/>
            </a:xfrm>
            <a:custGeom>
              <a:avLst/>
              <a:gdLst/>
              <a:ahLst/>
              <a:cxnLst/>
              <a:rect l="l" t="t" r="r" b="b"/>
              <a:pathLst>
                <a:path w="15003" h="11886" extrusionOk="0">
                  <a:moveTo>
                    <a:pt x="10127" y="0"/>
                  </a:moveTo>
                  <a:cubicBezTo>
                    <a:pt x="8851" y="272"/>
                    <a:pt x="2009" y="3306"/>
                    <a:pt x="0" y="4729"/>
                  </a:cubicBezTo>
                  <a:lnTo>
                    <a:pt x="9207" y="11885"/>
                  </a:lnTo>
                  <a:cubicBezTo>
                    <a:pt x="10274" y="11153"/>
                    <a:pt x="13747" y="9583"/>
                    <a:pt x="15002" y="9207"/>
                  </a:cubicBezTo>
                  <a:lnTo>
                    <a:pt x="10127" y="0"/>
                  </a:lnTo>
                  <a:close/>
                </a:path>
              </a:pathLst>
            </a:custGeom>
            <a:solidFill>
              <a:srgbClr val="F8F8F8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1" name="Google Shape;1271;p29"/>
          <p:cNvGrpSpPr/>
          <p:nvPr/>
        </p:nvGrpSpPr>
        <p:grpSpPr>
          <a:xfrm rot="-5400000">
            <a:off x="8283827" y="4410229"/>
            <a:ext cx="473824" cy="596722"/>
            <a:chOff x="1704275" y="2269600"/>
            <a:chExt cx="964625" cy="1214825"/>
          </a:xfrm>
        </p:grpSpPr>
        <p:sp>
          <p:nvSpPr>
            <p:cNvPr id="1272" name="Google Shape;1272;p29"/>
            <p:cNvSpPr/>
            <p:nvPr/>
          </p:nvSpPr>
          <p:spPr>
            <a:xfrm>
              <a:off x="2496775" y="2560625"/>
              <a:ext cx="153275" cy="637675"/>
            </a:xfrm>
            <a:custGeom>
              <a:avLst/>
              <a:gdLst/>
              <a:ahLst/>
              <a:cxnLst/>
              <a:rect l="l" t="t" r="r" b="b"/>
              <a:pathLst>
                <a:path w="6131" h="25507" extrusionOk="0">
                  <a:moveTo>
                    <a:pt x="5691" y="1"/>
                  </a:moveTo>
                  <a:lnTo>
                    <a:pt x="210" y="3390"/>
                  </a:lnTo>
                  <a:cubicBezTo>
                    <a:pt x="670" y="5608"/>
                    <a:pt x="84" y="19795"/>
                    <a:pt x="0" y="22096"/>
                  </a:cubicBezTo>
                  <a:lnTo>
                    <a:pt x="5315" y="25507"/>
                  </a:lnTo>
                  <a:cubicBezTo>
                    <a:pt x="5733" y="16070"/>
                    <a:pt x="6131" y="2302"/>
                    <a:pt x="5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1862250" y="2451075"/>
              <a:ext cx="636625" cy="851850"/>
            </a:xfrm>
            <a:custGeom>
              <a:avLst/>
              <a:gdLst/>
              <a:ahLst/>
              <a:cxnLst/>
              <a:rect l="l" t="t" r="r" b="b"/>
              <a:pathLst>
                <a:path w="25465" h="34074" extrusionOk="0">
                  <a:moveTo>
                    <a:pt x="12764" y="1"/>
                  </a:moveTo>
                  <a:cubicBezTo>
                    <a:pt x="12750" y="1"/>
                    <a:pt x="12736" y="3"/>
                    <a:pt x="12722" y="10"/>
                  </a:cubicBezTo>
                  <a:cubicBezTo>
                    <a:pt x="10693" y="10"/>
                    <a:pt x="1612" y="6831"/>
                    <a:pt x="942" y="8149"/>
                  </a:cubicBezTo>
                  <a:cubicBezTo>
                    <a:pt x="294" y="9467"/>
                    <a:pt x="1" y="24407"/>
                    <a:pt x="398" y="25788"/>
                  </a:cubicBezTo>
                  <a:cubicBezTo>
                    <a:pt x="733" y="26939"/>
                    <a:pt x="11530" y="33509"/>
                    <a:pt x="13183" y="34053"/>
                  </a:cubicBezTo>
                  <a:cubicBezTo>
                    <a:pt x="13225" y="34073"/>
                    <a:pt x="13266" y="34073"/>
                    <a:pt x="13308" y="34073"/>
                  </a:cubicBezTo>
                  <a:cubicBezTo>
                    <a:pt x="14982" y="34073"/>
                    <a:pt x="22117" y="28654"/>
                    <a:pt x="24858" y="26478"/>
                  </a:cubicBezTo>
                  <a:cubicBezTo>
                    <a:pt x="25151" y="19594"/>
                    <a:pt x="25465" y="8547"/>
                    <a:pt x="25067" y="7772"/>
                  </a:cubicBezTo>
                  <a:cubicBezTo>
                    <a:pt x="24544" y="6747"/>
                    <a:pt x="13957" y="386"/>
                    <a:pt x="12848" y="10"/>
                  </a:cubicBezTo>
                  <a:cubicBezTo>
                    <a:pt x="12820" y="10"/>
                    <a:pt x="12792" y="1"/>
                    <a:pt x="127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1726775" y="3106225"/>
              <a:ext cx="460875" cy="362000"/>
            </a:xfrm>
            <a:custGeom>
              <a:avLst/>
              <a:gdLst/>
              <a:ahLst/>
              <a:cxnLst/>
              <a:rect l="l" t="t" r="r" b="b"/>
              <a:pathLst>
                <a:path w="18435" h="14480" extrusionOk="0">
                  <a:moveTo>
                    <a:pt x="5483" y="0"/>
                  </a:moveTo>
                  <a:lnTo>
                    <a:pt x="1" y="3201"/>
                  </a:lnTo>
                  <a:cubicBezTo>
                    <a:pt x="1319" y="5147"/>
                    <a:pt x="15045" y="13140"/>
                    <a:pt x="18434" y="14479"/>
                  </a:cubicBezTo>
                  <a:lnTo>
                    <a:pt x="18267" y="8265"/>
                  </a:lnTo>
                  <a:cubicBezTo>
                    <a:pt x="16363" y="7470"/>
                    <a:pt x="6864" y="1841"/>
                    <a:pt x="5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2196525" y="3124000"/>
              <a:ext cx="427900" cy="347875"/>
            </a:xfrm>
            <a:custGeom>
              <a:avLst/>
              <a:gdLst/>
              <a:ahLst/>
              <a:cxnLst/>
              <a:rect l="l" t="t" r="r" b="b"/>
              <a:pathLst>
                <a:path w="17116" h="13915" extrusionOk="0">
                  <a:moveTo>
                    <a:pt x="11759" y="1"/>
                  </a:moveTo>
                  <a:cubicBezTo>
                    <a:pt x="10525" y="984"/>
                    <a:pt x="2218" y="7533"/>
                    <a:pt x="0" y="7659"/>
                  </a:cubicBezTo>
                  <a:lnTo>
                    <a:pt x="147" y="13915"/>
                  </a:lnTo>
                  <a:lnTo>
                    <a:pt x="188" y="13915"/>
                  </a:lnTo>
                  <a:cubicBezTo>
                    <a:pt x="2992" y="13915"/>
                    <a:pt x="15065" y="4959"/>
                    <a:pt x="17116" y="3453"/>
                  </a:cubicBezTo>
                  <a:lnTo>
                    <a:pt x="117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1716325" y="2573200"/>
              <a:ext cx="155900" cy="600525"/>
            </a:xfrm>
            <a:custGeom>
              <a:avLst/>
              <a:gdLst/>
              <a:ahLst/>
              <a:cxnLst/>
              <a:rect l="l" t="t" r="r" b="b"/>
              <a:pathLst>
                <a:path w="6236" h="24021" extrusionOk="0">
                  <a:moveTo>
                    <a:pt x="1025" y="0"/>
                  </a:moveTo>
                  <a:cubicBezTo>
                    <a:pt x="628" y="1339"/>
                    <a:pt x="272" y="5859"/>
                    <a:pt x="126" y="12136"/>
                  </a:cubicBezTo>
                  <a:cubicBezTo>
                    <a:pt x="0" y="17513"/>
                    <a:pt x="63" y="22535"/>
                    <a:pt x="272" y="24020"/>
                  </a:cubicBezTo>
                  <a:lnTo>
                    <a:pt x="5712" y="20840"/>
                  </a:lnTo>
                  <a:cubicBezTo>
                    <a:pt x="5419" y="18769"/>
                    <a:pt x="5503" y="5649"/>
                    <a:pt x="6235" y="3243"/>
                  </a:cubicBezTo>
                  <a:lnTo>
                    <a:pt x="1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2191800" y="2286000"/>
              <a:ext cx="441525" cy="347900"/>
            </a:xfrm>
            <a:custGeom>
              <a:avLst/>
              <a:gdLst/>
              <a:ahLst/>
              <a:cxnLst/>
              <a:rect l="l" t="t" r="r" b="b"/>
              <a:pathLst>
                <a:path w="17661" h="13916" extrusionOk="0">
                  <a:moveTo>
                    <a:pt x="64" y="1"/>
                  </a:moveTo>
                  <a:lnTo>
                    <a:pt x="1" y="6215"/>
                  </a:lnTo>
                  <a:cubicBezTo>
                    <a:pt x="1654" y="6969"/>
                    <a:pt x="10735" y="12346"/>
                    <a:pt x="12178" y="13915"/>
                  </a:cubicBezTo>
                  <a:lnTo>
                    <a:pt x="17660" y="10526"/>
                  </a:lnTo>
                  <a:cubicBezTo>
                    <a:pt x="15986" y="8726"/>
                    <a:pt x="2742" y="1173"/>
                    <a:pt x="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1748225" y="2282350"/>
              <a:ext cx="433150" cy="360950"/>
            </a:xfrm>
            <a:custGeom>
              <a:avLst/>
              <a:gdLst/>
              <a:ahLst/>
              <a:cxnLst/>
              <a:rect l="l" t="t" r="r" b="b"/>
              <a:pathLst>
                <a:path w="17326" h="14438" extrusionOk="0">
                  <a:moveTo>
                    <a:pt x="17283" y="0"/>
                  </a:moveTo>
                  <a:cubicBezTo>
                    <a:pt x="14375" y="0"/>
                    <a:pt x="1695" y="8956"/>
                    <a:pt x="1" y="11195"/>
                  </a:cubicBezTo>
                  <a:lnTo>
                    <a:pt x="5211" y="14438"/>
                  </a:lnTo>
                  <a:cubicBezTo>
                    <a:pt x="6612" y="12555"/>
                    <a:pt x="15003" y="6319"/>
                    <a:pt x="17242" y="6236"/>
                  </a:cubicBezTo>
                  <a:lnTo>
                    <a:pt x="17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9"/>
            <p:cNvSpPr/>
            <p:nvPr/>
          </p:nvSpPr>
          <p:spPr>
            <a:xfrm>
              <a:off x="1933500" y="2559200"/>
              <a:ext cx="122050" cy="99350"/>
            </a:xfrm>
            <a:custGeom>
              <a:avLst/>
              <a:gdLst/>
              <a:ahLst/>
              <a:cxnLst/>
              <a:rect l="l" t="t" r="r" b="b"/>
              <a:pathLst>
                <a:path w="4882" h="3974" extrusionOk="0">
                  <a:moveTo>
                    <a:pt x="4538" y="1"/>
                  </a:moveTo>
                  <a:cubicBezTo>
                    <a:pt x="4497" y="1"/>
                    <a:pt x="4454" y="12"/>
                    <a:pt x="4411" y="37"/>
                  </a:cubicBezTo>
                  <a:cubicBezTo>
                    <a:pt x="3616" y="434"/>
                    <a:pt x="2926" y="1167"/>
                    <a:pt x="2256" y="1753"/>
                  </a:cubicBezTo>
                  <a:cubicBezTo>
                    <a:pt x="1566" y="2318"/>
                    <a:pt x="457" y="2987"/>
                    <a:pt x="38" y="3824"/>
                  </a:cubicBezTo>
                  <a:cubicBezTo>
                    <a:pt x="0" y="3881"/>
                    <a:pt x="49" y="3973"/>
                    <a:pt x="137" y="3973"/>
                  </a:cubicBezTo>
                  <a:cubicBezTo>
                    <a:pt x="146" y="3973"/>
                    <a:pt x="155" y="3972"/>
                    <a:pt x="164" y="3971"/>
                  </a:cubicBezTo>
                  <a:cubicBezTo>
                    <a:pt x="917" y="3761"/>
                    <a:pt x="1545" y="3050"/>
                    <a:pt x="2152" y="2590"/>
                  </a:cubicBezTo>
                  <a:cubicBezTo>
                    <a:pt x="2989" y="1920"/>
                    <a:pt x="4056" y="1271"/>
                    <a:pt x="4725" y="434"/>
                  </a:cubicBezTo>
                  <a:cubicBezTo>
                    <a:pt x="4881" y="261"/>
                    <a:pt x="4735" y="1"/>
                    <a:pt x="4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2070975" y="2506225"/>
              <a:ext cx="49500" cy="38250"/>
            </a:xfrm>
            <a:custGeom>
              <a:avLst/>
              <a:gdLst/>
              <a:ahLst/>
              <a:cxnLst/>
              <a:rect l="l" t="t" r="r" b="b"/>
              <a:pathLst>
                <a:path w="1980" h="1530" extrusionOk="0">
                  <a:moveTo>
                    <a:pt x="1766" y="1"/>
                  </a:moveTo>
                  <a:cubicBezTo>
                    <a:pt x="1708" y="1"/>
                    <a:pt x="1648" y="26"/>
                    <a:pt x="1612" y="84"/>
                  </a:cubicBezTo>
                  <a:cubicBezTo>
                    <a:pt x="1256" y="566"/>
                    <a:pt x="754" y="963"/>
                    <a:pt x="168" y="1173"/>
                  </a:cubicBezTo>
                  <a:cubicBezTo>
                    <a:pt x="6" y="1233"/>
                    <a:pt x="1" y="1529"/>
                    <a:pt x="209" y="1529"/>
                  </a:cubicBezTo>
                  <a:cubicBezTo>
                    <a:pt x="216" y="1529"/>
                    <a:pt x="223" y="1529"/>
                    <a:pt x="231" y="1528"/>
                  </a:cubicBezTo>
                  <a:cubicBezTo>
                    <a:pt x="1005" y="1445"/>
                    <a:pt x="1653" y="942"/>
                    <a:pt x="1925" y="210"/>
                  </a:cubicBezTo>
                  <a:cubicBezTo>
                    <a:pt x="1980" y="88"/>
                    <a:pt x="1875" y="1"/>
                    <a:pt x="1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1857500" y="2387050"/>
              <a:ext cx="185100" cy="124500"/>
            </a:xfrm>
            <a:custGeom>
              <a:avLst/>
              <a:gdLst/>
              <a:ahLst/>
              <a:cxnLst/>
              <a:rect l="l" t="t" r="r" b="b"/>
              <a:pathLst>
                <a:path w="7404" h="4980" extrusionOk="0">
                  <a:moveTo>
                    <a:pt x="7124" y="0"/>
                  </a:moveTo>
                  <a:cubicBezTo>
                    <a:pt x="7096" y="0"/>
                    <a:pt x="7065" y="6"/>
                    <a:pt x="7033" y="18"/>
                  </a:cubicBezTo>
                  <a:cubicBezTo>
                    <a:pt x="4522" y="876"/>
                    <a:pt x="2116" y="2906"/>
                    <a:pt x="149" y="4663"/>
                  </a:cubicBezTo>
                  <a:cubicBezTo>
                    <a:pt x="1" y="4795"/>
                    <a:pt x="138" y="4979"/>
                    <a:pt x="285" y="4979"/>
                  </a:cubicBezTo>
                  <a:cubicBezTo>
                    <a:pt x="325" y="4979"/>
                    <a:pt x="365" y="4966"/>
                    <a:pt x="400" y="4935"/>
                  </a:cubicBezTo>
                  <a:cubicBezTo>
                    <a:pt x="1446" y="4077"/>
                    <a:pt x="2534" y="3282"/>
                    <a:pt x="3664" y="2529"/>
                  </a:cubicBezTo>
                  <a:cubicBezTo>
                    <a:pt x="4794" y="1776"/>
                    <a:pt x="6091" y="1232"/>
                    <a:pt x="7200" y="437"/>
                  </a:cubicBezTo>
                  <a:cubicBezTo>
                    <a:pt x="7403" y="308"/>
                    <a:pt x="7330" y="0"/>
                    <a:pt x="7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9"/>
            <p:cNvSpPr/>
            <p:nvPr/>
          </p:nvSpPr>
          <p:spPr>
            <a:xfrm>
              <a:off x="2055525" y="2348525"/>
              <a:ext cx="55925" cy="31825"/>
            </a:xfrm>
            <a:custGeom>
              <a:avLst/>
              <a:gdLst/>
              <a:ahLst/>
              <a:cxnLst/>
              <a:rect l="l" t="t" r="r" b="b"/>
              <a:pathLst>
                <a:path w="2237" h="1273" extrusionOk="0">
                  <a:moveTo>
                    <a:pt x="2056" y="1"/>
                  </a:moveTo>
                  <a:cubicBezTo>
                    <a:pt x="2039" y="1"/>
                    <a:pt x="2020" y="4"/>
                    <a:pt x="1999" y="11"/>
                  </a:cubicBezTo>
                  <a:cubicBezTo>
                    <a:pt x="1665" y="115"/>
                    <a:pt x="1372" y="241"/>
                    <a:pt x="1079" y="408"/>
                  </a:cubicBezTo>
                  <a:cubicBezTo>
                    <a:pt x="723" y="555"/>
                    <a:pt x="388" y="764"/>
                    <a:pt x="95" y="994"/>
                  </a:cubicBezTo>
                  <a:cubicBezTo>
                    <a:pt x="1" y="1108"/>
                    <a:pt x="77" y="1272"/>
                    <a:pt x="216" y="1272"/>
                  </a:cubicBezTo>
                  <a:cubicBezTo>
                    <a:pt x="231" y="1272"/>
                    <a:pt x="247" y="1270"/>
                    <a:pt x="263" y="1266"/>
                  </a:cubicBezTo>
                  <a:cubicBezTo>
                    <a:pt x="577" y="1183"/>
                    <a:pt x="890" y="1036"/>
                    <a:pt x="1183" y="869"/>
                  </a:cubicBezTo>
                  <a:cubicBezTo>
                    <a:pt x="1518" y="701"/>
                    <a:pt x="1832" y="513"/>
                    <a:pt x="2125" y="304"/>
                  </a:cubicBezTo>
                  <a:cubicBezTo>
                    <a:pt x="2237" y="210"/>
                    <a:pt x="2199" y="1"/>
                    <a:pt x="2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9"/>
            <p:cNvSpPr/>
            <p:nvPr/>
          </p:nvSpPr>
          <p:spPr>
            <a:xfrm>
              <a:off x="1743000" y="2642325"/>
              <a:ext cx="23850" cy="145750"/>
            </a:xfrm>
            <a:custGeom>
              <a:avLst/>
              <a:gdLst/>
              <a:ahLst/>
              <a:cxnLst/>
              <a:rect l="l" t="t" r="r" b="b"/>
              <a:pathLst>
                <a:path w="954" h="5830" extrusionOk="0">
                  <a:moveTo>
                    <a:pt x="759" y="0"/>
                  </a:moveTo>
                  <a:cubicBezTo>
                    <a:pt x="681" y="0"/>
                    <a:pt x="605" y="39"/>
                    <a:pt x="586" y="122"/>
                  </a:cubicBezTo>
                  <a:cubicBezTo>
                    <a:pt x="251" y="1901"/>
                    <a:pt x="0" y="3826"/>
                    <a:pt x="168" y="5625"/>
                  </a:cubicBezTo>
                  <a:cubicBezTo>
                    <a:pt x="168" y="5761"/>
                    <a:pt x="272" y="5829"/>
                    <a:pt x="377" y="5829"/>
                  </a:cubicBezTo>
                  <a:cubicBezTo>
                    <a:pt x="482" y="5829"/>
                    <a:pt x="586" y="5761"/>
                    <a:pt x="586" y="5625"/>
                  </a:cubicBezTo>
                  <a:cubicBezTo>
                    <a:pt x="775" y="3826"/>
                    <a:pt x="775" y="1985"/>
                    <a:pt x="942" y="164"/>
                  </a:cubicBezTo>
                  <a:cubicBezTo>
                    <a:pt x="954" y="60"/>
                    <a:pt x="856" y="0"/>
                    <a:pt x="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9"/>
            <p:cNvSpPr/>
            <p:nvPr/>
          </p:nvSpPr>
          <p:spPr>
            <a:xfrm>
              <a:off x="1736200" y="2826225"/>
              <a:ext cx="13100" cy="41175"/>
            </a:xfrm>
            <a:custGeom>
              <a:avLst/>
              <a:gdLst/>
              <a:ahLst/>
              <a:cxnLst/>
              <a:rect l="l" t="t" r="r" b="b"/>
              <a:pathLst>
                <a:path w="524" h="1647" extrusionOk="0">
                  <a:moveTo>
                    <a:pt x="366" y="0"/>
                  </a:moveTo>
                  <a:cubicBezTo>
                    <a:pt x="302" y="0"/>
                    <a:pt x="232" y="43"/>
                    <a:pt x="210" y="111"/>
                  </a:cubicBezTo>
                  <a:cubicBezTo>
                    <a:pt x="126" y="362"/>
                    <a:pt x="84" y="613"/>
                    <a:pt x="63" y="864"/>
                  </a:cubicBezTo>
                  <a:cubicBezTo>
                    <a:pt x="0" y="1094"/>
                    <a:pt x="21" y="1345"/>
                    <a:pt x="84" y="1575"/>
                  </a:cubicBezTo>
                  <a:cubicBezTo>
                    <a:pt x="114" y="1625"/>
                    <a:pt x="162" y="1646"/>
                    <a:pt x="211" y="1646"/>
                  </a:cubicBezTo>
                  <a:cubicBezTo>
                    <a:pt x="267" y="1646"/>
                    <a:pt x="323" y="1619"/>
                    <a:pt x="356" y="1575"/>
                  </a:cubicBezTo>
                  <a:cubicBezTo>
                    <a:pt x="461" y="1345"/>
                    <a:pt x="503" y="1115"/>
                    <a:pt x="503" y="864"/>
                  </a:cubicBezTo>
                  <a:cubicBezTo>
                    <a:pt x="523" y="613"/>
                    <a:pt x="523" y="362"/>
                    <a:pt x="482" y="111"/>
                  </a:cubicBezTo>
                  <a:cubicBezTo>
                    <a:pt x="472" y="33"/>
                    <a:pt x="421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9"/>
            <p:cNvSpPr/>
            <p:nvPr/>
          </p:nvSpPr>
          <p:spPr>
            <a:xfrm>
              <a:off x="2198100" y="3124525"/>
              <a:ext cx="427900" cy="347875"/>
            </a:xfrm>
            <a:custGeom>
              <a:avLst/>
              <a:gdLst/>
              <a:ahLst/>
              <a:cxnLst/>
              <a:rect l="l" t="t" r="r" b="b"/>
              <a:pathLst>
                <a:path w="17116" h="13915" extrusionOk="0">
                  <a:moveTo>
                    <a:pt x="11759" y="1"/>
                  </a:moveTo>
                  <a:cubicBezTo>
                    <a:pt x="10525" y="984"/>
                    <a:pt x="2218" y="7533"/>
                    <a:pt x="0" y="7659"/>
                  </a:cubicBezTo>
                  <a:lnTo>
                    <a:pt x="147" y="13915"/>
                  </a:lnTo>
                  <a:lnTo>
                    <a:pt x="188" y="13915"/>
                  </a:lnTo>
                  <a:cubicBezTo>
                    <a:pt x="2992" y="13915"/>
                    <a:pt x="15065" y="4959"/>
                    <a:pt x="17116" y="3453"/>
                  </a:cubicBezTo>
                  <a:lnTo>
                    <a:pt x="11759" y="1"/>
                  </a:ln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9"/>
            <p:cNvSpPr/>
            <p:nvPr/>
          </p:nvSpPr>
          <p:spPr>
            <a:xfrm>
              <a:off x="2193375" y="2286525"/>
              <a:ext cx="441525" cy="347900"/>
            </a:xfrm>
            <a:custGeom>
              <a:avLst/>
              <a:gdLst/>
              <a:ahLst/>
              <a:cxnLst/>
              <a:rect l="l" t="t" r="r" b="b"/>
              <a:pathLst>
                <a:path w="17661" h="13916" extrusionOk="0">
                  <a:moveTo>
                    <a:pt x="64" y="1"/>
                  </a:moveTo>
                  <a:lnTo>
                    <a:pt x="1" y="6215"/>
                  </a:lnTo>
                  <a:cubicBezTo>
                    <a:pt x="1654" y="6969"/>
                    <a:pt x="10735" y="12346"/>
                    <a:pt x="12178" y="13915"/>
                  </a:cubicBezTo>
                  <a:lnTo>
                    <a:pt x="17660" y="10526"/>
                  </a:lnTo>
                  <a:cubicBezTo>
                    <a:pt x="15986" y="8726"/>
                    <a:pt x="2742" y="1173"/>
                    <a:pt x="64" y="1"/>
                  </a:cubicBez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9"/>
            <p:cNvSpPr/>
            <p:nvPr/>
          </p:nvSpPr>
          <p:spPr>
            <a:xfrm>
              <a:off x="1862250" y="2451088"/>
              <a:ext cx="636625" cy="851850"/>
            </a:xfrm>
            <a:custGeom>
              <a:avLst/>
              <a:gdLst/>
              <a:ahLst/>
              <a:cxnLst/>
              <a:rect l="l" t="t" r="r" b="b"/>
              <a:pathLst>
                <a:path w="25465" h="34074" extrusionOk="0">
                  <a:moveTo>
                    <a:pt x="12764" y="1"/>
                  </a:moveTo>
                  <a:cubicBezTo>
                    <a:pt x="12750" y="1"/>
                    <a:pt x="12736" y="3"/>
                    <a:pt x="12722" y="10"/>
                  </a:cubicBezTo>
                  <a:cubicBezTo>
                    <a:pt x="10693" y="10"/>
                    <a:pt x="1612" y="6831"/>
                    <a:pt x="942" y="8149"/>
                  </a:cubicBezTo>
                  <a:cubicBezTo>
                    <a:pt x="294" y="9467"/>
                    <a:pt x="1" y="24407"/>
                    <a:pt x="398" y="25788"/>
                  </a:cubicBezTo>
                  <a:cubicBezTo>
                    <a:pt x="733" y="26939"/>
                    <a:pt x="11530" y="33509"/>
                    <a:pt x="13183" y="34053"/>
                  </a:cubicBezTo>
                  <a:cubicBezTo>
                    <a:pt x="13225" y="34073"/>
                    <a:pt x="13266" y="34073"/>
                    <a:pt x="13308" y="34073"/>
                  </a:cubicBezTo>
                  <a:cubicBezTo>
                    <a:pt x="14982" y="34073"/>
                    <a:pt x="22117" y="28654"/>
                    <a:pt x="24858" y="26478"/>
                  </a:cubicBezTo>
                  <a:cubicBezTo>
                    <a:pt x="25151" y="19594"/>
                    <a:pt x="25465" y="8547"/>
                    <a:pt x="25067" y="7772"/>
                  </a:cubicBezTo>
                  <a:cubicBezTo>
                    <a:pt x="24544" y="6747"/>
                    <a:pt x="13957" y="386"/>
                    <a:pt x="12848" y="10"/>
                  </a:cubicBezTo>
                  <a:cubicBezTo>
                    <a:pt x="12820" y="10"/>
                    <a:pt x="12792" y="1"/>
                    <a:pt x="12764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9"/>
            <p:cNvSpPr/>
            <p:nvPr/>
          </p:nvSpPr>
          <p:spPr>
            <a:xfrm>
              <a:off x="1726763" y="3104400"/>
              <a:ext cx="460875" cy="362000"/>
            </a:xfrm>
            <a:custGeom>
              <a:avLst/>
              <a:gdLst/>
              <a:ahLst/>
              <a:cxnLst/>
              <a:rect l="l" t="t" r="r" b="b"/>
              <a:pathLst>
                <a:path w="18435" h="14480" extrusionOk="0">
                  <a:moveTo>
                    <a:pt x="5483" y="0"/>
                  </a:moveTo>
                  <a:lnTo>
                    <a:pt x="1" y="3201"/>
                  </a:lnTo>
                  <a:cubicBezTo>
                    <a:pt x="1319" y="5147"/>
                    <a:pt x="15045" y="13140"/>
                    <a:pt x="18434" y="14479"/>
                  </a:cubicBezTo>
                  <a:lnTo>
                    <a:pt x="18267" y="8265"/>
                  </a:lnTo>
                  <a:cubicBezTo>
                    <a:pt x="16363" y="7470"/>
                    <a:pt x="6864" y="1841"/>
                    <a:pt x="5483" y="0"/>
                  </a:cubicBez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9"/>
            <p:cNvSpPr/>
            <p:nvPr/>
          </p:nvSpPr>
          <p:spPr>
            <a:xfrm>
              <a:off x="1748213" y="2280525"/>
              <a:ext cx="433150" cy="360950"/>
            </a:xfrm>
            <a:custGeom>
              <a:avLst/>
              <a:gdLst/>
              <a:ahLst/>
              <a:cxnLst/>
              <a:rect l="l" t="t" r="r" b="b"/>
              <a:pathLst>
                <a:path w="17326" h="14438" extrusionOk="0">
                  <a:moveTo>
                    <a:pt x="17283" y="0"/>
                  </a:moveTo>
                  <a:cubicBezTo>
                    <a:pt x="14375" y="0"/>
                    <a:pt x="1695" y="8956"/>
                    <a:pt x="1" y="11195"/>
                  </a:cubicBezTo>
                  <a:lnTo>
                    <a:pt x="5211" y="14438"/>
                  </a:lnTo>
                  <a:cubicBezTo>
                    <a:pt x="6612" y="12555"/>
                    <a:pt x="15003" y="6319"/>
                    <a:pt x="17242" y="6236"/>
                  </a:cubicBezTo>
                  <a:lnTo>
                    <a:pt x="17325" y="0"/>
                  </a:ln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9"/>
            <p:cNvSpPr/>
            <p:nvPr/>
          </p:nvSpPr>
          <p:spPr>
            <a:xfrm>
              <a:off x="1716325" y="2571500"/>
              <a:ext cx="155900" cy="600525"/>
            </a:xfrm>
            <a:custGeom>
              <a:avLst/>
              <a:gdLst/>
              <a:ahLst/>
              <a:cxnLst/>
              <a:rect l="l" t="t" r="r" b="b"/>
              <a:pathLst>
                <a:path w="6236" h="24021" extrusionOk="0">
                  <a:moveTo>
                    <a:pt x="1025" y="0"/>
                  </a:moveTo>
                  <a:cubicBezTo>
                    <a:pt x="628" y="1339"/>
                    <a:pt x="272" y="5859"/>
                    <a:pt x="126" y="12136"/>
                  </a:cubicBezTo>
                  <a:cubicBezTo>
                    <a:pt x="0" y="17513"/>
                    <a:pt x="63" y="22535"/>
                    <a:pt x="272" y="24020"/>
                  </a:cubicBezTo>
                  <a:lnTo>
                    <a:pt x="5712" y="20840"/>
                  </a:lnTo>
                  <a:cubicBezTo>
                    <a:pt x="5419" y="18769"/>
                    <a:pt x="5503" y="5649"/>
                    <a:pt x="6235" y="3243"/>
                  </a:cubicBezTo>
                  <a:lnTo>
                    <a:pt x="1025" y="0"/>
                  </a:lnTo>
                  <a:close/>
                </a:path>
              </a:pathLst>
            </a:custGeom>
            <a:solidFill>
              <a:srgbClr val="F8F8F8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9"/>
            <p:cNvSpPr/>
            <p:nvPr/>
          </p:nvSpPr>
          <p:spPr>
            <a:xfrm>
              <a:off x="1704275" y="2269600"/>
              <a:ext cx="964625" cy="1214825"/>
            </a:xfrm>
            <a:custGeom>
              <a:avLst/>
              <a:gdLst/>
              <a:ahLst/>
              <a:cxnLst/>
              <a:rect l="l" t="t" r="r" b="b"/>
              <a:pathLst>
                <a:path w="38585" h="48593" extrusionOk="0">
                  <a:moveTo>
                    <a:pt x="19565" y="678"/>
                  </a:moveTo>
                  <a:cubicBezTo>
                    <a:pt x="22243" y="1829"/>
                    <a:pt x="35487" y="9382"/>
                    <a:pt x="37161" y="11182"/>
                  </a:cubicBezTo>
                  <a:lnTo>
                    <a:pt x="31679" y="14571"/>
                  </a:lnTo>
                  <a:cubicBezTo>
                    <a:pt x="30236" y="13002"/>
                    <a:pt x="21155" y="7625"/>
                    <a:pt x="19502" y="6871"/>
                  </a:cubicBezTo>
                  <a:lnTo>
                    <a:pt x="19565" y="678"/>
                  </a:lnTo>
                  <a:close/>
                  <a:moveTo>
                    <a:pt x="19062" y="510"/>
                  </a:moveTo>
                  <a:lnTo>
                    <a:pt x="18979" y="6746"/>
                  </a:lnTo>
                  <a:cubicBezTo>
                    <a:pt x="16761" y="6850"/>
                    <a:pt x="8370" y="13065"/>
                    <a:pt x="6948" y="14948"/>
                  </a:cubicBezTo>
                  <a:lnTo>
                    <a:pt x="1717" y="11684"/>
                  </a:lnTo>
                  <a:cubicBezTo>
                    <a:pt x="3432" y="9445"/>
                    <a:pt x="16133" y="510"/>
                    <a:pt x="19021" y="510"/>
                  </a:cubicBezTo>
                  <a:close/>
                  <a:moveTo>
                    <a:pt x="1507" y="12144"/>
                  </a:moveTo>
                  <a:lnTo>
                    <a:pt x="6738" y="15408"/>
                  </a:lnTo>
                  <a:cubicBezTo>
                    <a:pt x="5985" y="17793"/>
                    <a:pt x="5901" y="30913"/>
                    <a:pt x="6215" y="32984"/>
                  </a:cubicBezTo>
                  <a:lnTo>
                    <a:pt x="754" y="36164"/>
                  </a:lnTo>
                  <a:cubicBezTo>
                    <a:pt x="545" y="34679"/>
                    <a:pt x="482" y="29657"/>
                    <a:pt x="608" y="24280"/>
                  </a:cubicBezTo>
                  <a:cubicBezTo>
                    <a:pt x="754" y="18003"/>
                    <a:pt x="1110" y="13483"/>
                    <a:pt x="1507" y="12144"/>
                  </a:cubicBezTo>
                  <a:close/>
                  <a:moveTo>
                    <a:pt x="37391" y="11621"/>
                  </a:moveTo>
                  <a:cubicBezTo>
                    <a:pt x="37831" y="13943"/>
                    <a:pt x="37433" y="27711"/>
                    <a:pt x="37015" y="37148"/>
                  </a:cubicBezTo>
                  <a:lnTo>
                    <a:pt x="31700" y="33737"/>
                  </a:lnTo>
                  <a:cubicBezTo>
                    <a:pt x="31784" y="31436"/>
                    <a:pt x="32370" y="17249"/>
                    <a:pt x="31910" y="15031"/>
                  </a:cubicBezTo>
                  <a:lnTo>
                    <a:pt x="37391" y="11621"/>
                  </a:lnTo>
                  <a:close/>
                  <a:moveTo>
                    <a:pt x="19167" y="7269"/>
                  </a:moveTo>
                  <a:cubicBezTo>
                    <a:pt x="20276" y="7645"/>
                    <a:pt x="30884" y="14006"/>
                    <a:pt x="31386" y="15031"/>
                  </a:cubicBezTo>
                  <a:cubicBezTo>
                    <a:pt x="31784" y="15806"/>
                    <a:pt x="31470" y="26874"/>
                    <a:pt x="31177" y="33737"/>
                  </a:cubicBezTo>
                  <a:cubicBezTo>
                    <a:pt x="28457" y="35913"/>
                    <a:pt x="21301" y="41332"/>
                    <a:pt x="19627" y="41332"/>
                  </a:cubicBezTo>
                  <a:cubicBezTo>
                    <a:pt x="19585" y="41332"/>
                    <a:pt x="19544" y="41332"/>
                    <a:pt x="19502" y="41312"/>
                  </a:cubicBezTo>
                  <a:cubicBezTo>
                    <a:pt x="17849" y="40768"/>
                    <a:pt x="7052" y="34198"/>
                    <a:pt x="6717" y="33047"/>
                  </a:cubicBezTo>
                  <a:cubicBezTo>
                    <a:pt x="6320" y="31666"/>
                    <a:pt x="6613" y="16705"/>
                    <a:pt x="7261" y="15408"/>
                  </a:cubicBezTo>
                  <a:cubicBezTo>
                    <a:pt x="7931" y="14090"/>
                    <a:pt x="17012" y="7269"/>
                    <a:pt x="19041" y="7269"/>
                  </a:cubicBezTo>
                  <a:close/>
                  <a:moveTo>
                    <a:pt x="6404" y="33465"/>
                  </a:moveTo>
                  <a:cubicBezTo>
                    <a:pt x="7764" y="35306"/>
                    <a:pt x="17284" y="40935"/>
                    <a:pt x="19188" y="41730"/>
                  </a:cubicBezTo>
                  <a:lnTo>
                    <a:pt x="19334" y="47944"/>
                  </a:lnTo>
                  <a:cubicBezTo>
                    <a:pt x="15945" y="46605"/>
                    <a:pt x="2219" y="38612"/>
                    <a:pt x="901" y="36666"/>
                  </a:cubicBezTo>
                  <a:lnTo>
                    <a:pt x="6404" y="33465"/>
                  </a:lnTo>
                  <a:close/>
                  <a:moveTo>
                    <a:pt x="31470" y="34177"/>
                  </a:moveTo>
                  <a:lnTo>
                    <a:pt x="36827" y="37629"/>
                  </a:lnTo>
                  <a:cubicBezTo>
                    <a:pt x="34776" y="39135"/>
                    <a:pt x="22703" y="48091"/>
                    <a:pt x="19878" y="48091"/>
                  </a:cubicBezTo>
                  <a:lnTo>
                    <a:pt x="19858" y="48091"/>
                  </a:lnTo>
                  <a:lnTo>
                    <a:pt x="19690" y="41835"/>
                  </a:lnTo>
                  <a:cubicBezTo>
                    <a:pt x="21908" y="41709"/>
                    <a:pt x="30236" y="35160"/>
                    <a:pt x="31470" y="34177"/>
                  </a:cubicBezTo>
                  <a:close/>
                  <a:moveTo>
                    <a:pt x="19142" y="0"/>
                  </a:moveTo>
                  <a:cubicBezTo>
                    <a:pt x="19109" y="0"/>
                    <a:pt x="19075" y="3"/>
                    <a:pt x="19041" y="8"/>
                  </a:cubicBezTo>
                  <a:cubicBezTo>
                    <a:pt x="16949" y="8"/>
                    <a:pt x="11070" y="3858"/>
                    <a:pt x="9312" y="5051"/>
                  </a:cubicBezTo>
                  <a:cubicBezTo>
                    <a:pt x="5734" y="7457"/>
                    <a:pt x="1800" y="10491"/>
                    <a:pt x="1173" y="11642"/>
                  </a:cubicBezTo>
                  <a:lnTo>
                    <a:pt x="1173" y="11663"/>
                  </a:lnTo>
                  <a:cubicBezTo>
                    <a:pt x="440" y="13044"/>
                    <a:pt x="189" y="21664"/>
                    <a:pt x="127" y="24259"/>
                  </a:cubicBezTo>
                  <a:cubicBezTo>
                    <a:pt x="1" y="29490"/>
                    <a:pt x="22" y="35620"/>
                    <a:pt x="336" y="36646"/>
                  </a:cubicBezTo>
                  <a:cubicBezTo>
                    <a:pt x="963" y="38738"/>
                    <a:pt x="17368" y="47861"/>
                    <a:pt x="19544" y="48551"/>
                  </a:cubicBezTo>
                  <a:cubicBezTo>
                    <a:pt x="19648" y="48593"/>
                    <a:pt x="19774" y="48593"/>
                    <a:pt x="19899" y="48593"/>
                  </a:cubicBezTo>
                  <a:cubicBezTo>
                    <a:pt x="23122" y="48593"/>
                    <a:pt x="36847" y="38257"/>
                    <a:pt x="37433" y="37817"/>
                  </a:cubicBezTo>
                  <a:cubicBezTo>
                    <a:pt x="37454" y="37796"/>
                    <a:pt x="37475" y="37775"/>
                    <a:pt x="37475" y="37755"/>
                  </a:cubicBezTo>
                  <a:lnTo>
                    <a:pt x="37475" y="37734"/>
                  </a:lnTo>
                  <a:cubicBezTo>
                    <a:pt x="37496" y="37734"/>
                    <a:pt x="37496" y="37713"/>
                    <a:pt x="37496" y="37713"/>
                  </a:cubicBezTo>
                  <a:cubicBezTo>
                    <a:pt x="37496" y="37692"/>
                    <a:pt x="37517" y="37671"/>
                    <a:pt x="37517" y="37650"/>
                  </a:cubicBezTo>
                  <a:cubicBezTo>
                    <a:pt x="37517" y="37629"/>
                    <a:pt x="37517" y="37629"/>
                    <a:pt x="37517" y="37629"/>
                  </a:cubicBezTo>
                  <a:cubicBezTo>
                    <a:pt x="37622" y="35076"/>
                    <a:pt x="38584" y="12709"/>
                    <a:pt x="37747" y="11140"/>
                  </a:cubicBezTo>
                  <a:lnTo>
                    <a:pt x="37747" y="11119"/>
                  </a:lnTo>
                  <a:cubicBezTo>
                    <a:pt x="36764" y="9361"/>
                    <a:pt x="20966" y="552"/>
                    <a:pt x="19418" y="50"/>
                  </a:cubicBezTo>
                  <a:cubicBezTo>
                    <a:pt x="19326" y="20"/>
                    <a:pt x="19234" y="0"/>
                    <a:pt x="19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29"/>
          <p:cNvGrpSpPr/>
          <p:nvPr/>
        </p:nvGrpSpPr>
        <p:grpSpPr>
          <a:xfrm rot="5400000">
            <a:off x="5970253" y="28575"/>
            <a:ext cx="489054" cy="708364"/>
            <a:chOff x="6928863" y="2929225"/>
            <a:chExt cx="831725" cy="1204700"/>
          </a:xfrm>
        </p:grpSpPr>
        <p:sp>
          <p:nvSpPr>
            <p:cNvPr id="1293" name="Google Shape;1293;p29"/>
            <p:cNvSpPr/>
            <p:nvPr/>
          </p:nvSpPr>
          <p:spPr>
            <a:xfrm>
              <a:off x="7347838" y="3763550"/>
              <a:ext cx="258975" cy="357825"/>
            </a:xfrm>
            <a:custGeom>
              <a:avLst/>
              <a:gdLst/>
              <a:ahLst/>
              <a:cxnLst/>
              <a:rect l="l" t="t" r="r" b="b"/>
              <a:pathLst>
                <a:path w="10359" h="14313" extrusionOk="0">
                  <a:moveTo>
                    <a:pt x="5713" y="0"/>
                  </a:moveTo>
                  <a:cubicBezTo>
                    <a:pt x="5504" y="293"/>
                    <a:pt x="5315" y="565"/>
                    <a:pt x="5127" y="816"/>
                  </a:cubicBezTo>
                  <a:cubicBezTo>
                    <a:pt x="3328" y="3223"/>
                    <a:pt x="1089" y="5378"/>
                    <a:pt x="168" y="5608"/>
                  </a:cubicBezTo>
                  <a:lnTo>
                    <a:pt x="1" y="14312"/>
                  </a:lnTo>
                  <a:cubicBezTo>
                    <a:pt x="1068" y="14166"/>
                    <a:pt x="4981" y="11174"/>
                    <a:pt x="8705" y="6717"/>
                  </a:cubicBezTo>
                  <a:cubicBezTo>
                    <a:pt x="9207" y="6131"/>
                    <a:pt x="9751" y="5441"/>
                    <a:pt x="10358" y="4666"/>
                  </a:cubicBezTo>
                  <a:lnTo>
                    <a:pt x="57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9"/>
            <p:cNvSpPr/>
            <p:nvPr/>
          </p:nvSpPr>
          <p:spPr>
            <a:xfrm>
              <a:off x="6941938" y="3247250"/>
              <a:ext cx="245350" cy="622500"/>
            </a:xfrm>
            <a:custGeom>
              <a:avLst/>
              <a:gdLst/>
              <a:ahLst/>
              <a:cxnLst/>
              <a:rect l="l" t="t" r="r" b="b"/>
              <a:pathLst>
                <a:path w="9814" h="24900" extrusionOk="0">
                  <a:moveTo>
                    <a:pt x="3620" y="1"/>
                  </a:moveTo>
                  <a:cubicBezTo>
                    <a:pt x="1569" y="3767"/>
                    <a:pt x="0" y="8600"/>
                    <a:pt x="733" y="14061"/>
                  </a:cubicBezTo>
                  <a:cubicBezTo>
                    <a:pt x="1214" y="17911"/>
                    <a:pt x="2532" y="21615"/>
                    <a:pt x="4603" y="24900"/>
                  </a:cubicBezTo>
                  <a:lnTo>
                    <a:pt x="9813" y="20192"/>
                  </a:lnTo>
                  <a:cubicBezTo>
                    <a:pt x="8537" y="18016"/>
                    <a:pt x="7742" y="15589"/>
                    <a:pt x="7470" y="13078"/>
                  </a:cubicBezTo>
                  <a:cubicBezTo>
                    <a:pt x="7031" y="9479"/>
                    <a:pt x="7993" y="6320"/>
                    <a:pt x="9227" y="3872"/>
                  </a:cubicBezTo>
                  <a:lnTo>
                    <a:pt x="3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9"/>
            <p:cNvSpPr/>
            <p:nvPr/>
          </p:nvSpPr>
          <p:spPr>
            <a:xfrm>
              <a:off x="7497963" y="3247250"/>
              <a:ext cx="250075" cy="622500"/>
            </a:xfrm>
            <a:custGeom>
              <a:avLst/>
              <a:gdLst/>
              <a:ahLst/>
              <a:cxnLst/>
              <a:rect l="l" t="t" r="r" b="b"/>
              <a:pathLst>
                <a:path w="10003" h="24900" extrusionOk="0">
                  <a:moveTo>
                    <a:pt x="6341" y="1"/>
                  </a:moveTo>
                  <a:lnTo>
                    <a:pt x="984" y="3872"/>
                  </a:lnTo>
                  <a:cubicBezTo>
                    <a:pt x="2261" y="6236"/>
                    <a:pt x="3181" y="8935"/>
                    <a:pt x="3181" y="11551"/>
                  </a:cubicBezTo>
                  <a:cubicBezTo>
                    <a:pt x="3181" y="14773"/>
                    <a:pt x="1466" y="18037"/>
                    <a:pt x="1" y="20234"/>
                  </a:cubicBezTo>
                  <a:lnTo>
                    <a:pt x="4646" y="24900"/>
                  </a:lnTo>
                  <a:cubicBezTo>
                    <a:pt x="7178" y="21427"/>
                    <a:pt x="10002" y="16489"/>
                    <a:pt x="10002" y="11655"/>
                  </a:cubicBezTo>
                  <a:cubicBezTo>
                    <a:pt x="10002" y="7680"/>
                    <a:pt x="8475" y="3621"/>
                    <a:pt x="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9"/>
            <p:cNvSpPr/>
            <p:nvPr/>
          </p:nvSpPr>
          <p:spPr>
            <a:xfrm>
              <a:off x="7039213" y="2941775"/>
              <a:ext cx="304475" cy="391300"/>
            </a:xfrm>
            <a:custGeom>
              <a:avLst/>
              <a:gdLst/>
              <a:ahLst/>
              <a:cxnLst/>
              <a:rect l="l" t="t" r="r" b="b"/>
              <a:pathLst>
                <a:path w="12179" h="15652" extrusionOk="0">
                  <a:moveTo>
                    <a:pt x="12179" y="0"/>
                  </a:moveTo>
                  <a:lnTo>
                    <a:pt x="12179" y="0"/>
                  </a:lnTo>
                  <a:cubicBezTo>
                    <a:pt x="10923" y="105"/>
                    <a:pt x="7324" y="2365"/>
                    <a:pt x="3809" y="6403"/>
                  </a:cubicBezTo>
                  <a:cubicBezTo>
                    <a:pt x="2365" y="8056"/>
                    <a:pt x="1089" y="9855"/>
                    <a:pt x="1" y="11759"/>
                  </a:cubicBezTo>
                  <a:lnTo>
                    <a:pt x="5588" y="15651"/>
                  </a:lnTo>
                  <a:cubicBezTo>
                    <a:pt x="6341" y="14228"/>
                    <a:pt x="7261" y="12910"/>
                    <a:pt x="8308" y="11718"/>
                  </a:cubicBezTo>
                  <a:cubicBezTo>
                    <a:pt x="9751" y="10086"/>
                    <a:pt x="11321" y="8872"/>
                    <a:pt x="12179" y="8705"/>
                  </a:cubicBezTo>
                  <a:cubicBezTo>
                    <a:pt x="12053" y="7240"/>
                    <a:pt x="12137" y="1695"/>
                    <a:pt x="121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9"/>
            <p:cNvSpPr/>
            <p:nvPr/>
          </p:nvSpPr>
          <p:spPr>
            <a:xfrm>
              <a:off x="7354113" y="2943875"/>
              <a:ext cx="295575" cy="388675"/>
            </a:xfrm>
            <a:custGeom>
              <a:avLst/>
              <a:gdLst/>
              <a:ahLst/>
              <a:cxnLst/>
              <a:rect l="l" t="t" r="r" b="b"/>
              <a:pathLst>
                <a:path w="11823" h="15547" extrusionOk="0">
                  <a:moveTo>
                    <a:pt x="85" y="0"/>
                  </a:moveTo>
                  <a:cubicBezTo>
                    <a:pt x="22" y="3139"/>
                    <a:pt x="1" y="7805"/>
                    <a:pt x="85" y="8662"/>
                  </a:cubicBezTo>
                  <a:cubicBezTo>
                    <a:pt x="1612" y="9186"/>
                    <a:pt x="4437" y="11947"/>
                    <a:pt x="6487" y="15546"/>
                  </a:cubicBezTo>
                  <a:lnTo>
                    <a:pt x="11823" y="11696"/>
                  </a:lnTo>
                  <a:cubicBezTo>
                    <a:pt x="8098" y="5608"/>
                    <a:pt x="2679" y="858"/>
                    <a:pt x="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9"/>
            <p:cNvSpPr/>
            <p:nvPr/>
          </p:nvSpPr>
          <p:spPr>
            <a:xfrm>
              <a:off x="7122388" y="3171400"/>
              <a:ext cx="442575" cy="720325"/>
            </a:xfrm>
            <a:custGeom>
              <a:avLst/>
              <a:gdLst/>
              <a:ahLst/>
              <a:cxnLst/>
              <a:rect l="l" t="t" r="r" b="b"/>
              <a:pathLst>
                <a:path w="17703" h="28813" extrusionOk="0">
                  <a:moveTo>
                    <a:pt x="9040" y="1"/>
                  </a:moveTo>
                  <a:cubicBezTo>
                    <a:pt x="8559" y="1"/>
                    <a:pt x="7031" y="1005"/>
                    <a:pt x="5378" y="2888"/>
                  </a:cubicBezTo>
                  <a:cubicBezTo>
                    <a:pt x="3725" y="4771"/>
                    <a:pt x="1" y="9709"/>
                    <a:pt x="754" y="16049"/>
                  </a:cubicBezTo>
                  <a:cubicBezTo>
                    <a:pt x="1424" y="21573"/>
                    <a:pt x="4081" y="25779"/>
                    <a:pt x="8684" y="28562"/>
                  </a:cubicBezTo>
                  <a:cubicBezTo>
                    <a:pt x="8852" y="28666"/>
                    <a:pt x="8977" y="28750"/>
                    <a:pt x="9061" y="28813"/>
                  </a:cubicBezTo>
                  <a:cubicBezTo>
                    <a:pt x="9542" y="28750"/>
                    <a:pt x="11634" y="27013"/>
                    <a:pt x="13748" y="24189"/>
                  </a:cubicBezTo>
                  <a:cubicBezTo>
                    <a:pt x="15212" y="22201"/>
                    <a:pt x="17702" y="18330"/>
                    <a:pt x="17702" y="14585"/>
                  </a:cubicBezTo>
                  <a:cubicBezTo>
                    <a:pt x="17702" y="7764"/>
                    <a:pt x="11195" y="545"/>
                    <a:pt x="9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9"/>
            <p:cNvSpPr/>
            <p:nvPr/>
          </p:nvSpPr>
          <p:spPr>
            <a:xfrm>
              <a:off x="7064338" y="3763550"/>
              <a:ext cx="275175" cy="352050"/>
            </a:xfrm>
            <a:custGeom>
              <a:avLst/>
              <a:gdLst/>
              <a:ahLst/>
              <a:cxnLst/>
              <a:rect l="l" t="t" r="r" b="b"/>
              <a:pathLst>
                <a:path w="11007" h="14082" extrusionOk="0">
                  <a:moveTo>
                    <a:pt x="5189" y="0"/>
                  </a:moveTo>
                  <a:lnTo>
                    <a:pt x="0" y="4666"/>
                  </a:lnTo>
                  <a:cubicBezTo>
                    <a:pt x="2469" y="8391"/>
                    <a:pt x="5964" y="11467"/>
                    <a:pt x="10483" y="13894"/>
                  </a:cubicBezTo>
                  <a:lnTo>
                    <a:pt x="10839" y="14082"/>
                  </a:lnTo>
                  <a:lnTo>
                    <a:pt x="11006" y="5482"/>
                  </a:lnTo>
                  <a:lnTo>
                    <a:pt x="10755" y="5315"/>
                  </a:lnTo>
                  <a:cubicBezTo>
                    <a:pt x="8516" y="3997"/>
                    <a:pt x="6612" y="2176"/>
                    <a:pt x="51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9"/>
            <p:cNvSpPr/>
            <p:nvPr/>
          </p:nvSpPr>
          <p:spPr>
            <a:xfrm>
              <a:off x="7228563" y="3207125"/>
              <a:ext cx="107950" cy="130000"/>
            </a:xfrm>
            <a:custGeom>
              <a:avLst/>
              <a:gdLst/>
              <a:ahLst/>
              <a:cxnLst/>
              <a:rect l="l" t="t" r="r" b="b"/>
              <a:pathLst>
                <a:path w="4318" h="5200" extrusionOk="0">
                  <a:moveTo>
                    <a:pt x="3994" y="0"/>
                  </a:moveTo>
                  <a:cubicBezTo>
                    <a:pt x="3960" y="0"/>
                    <a:pt x="3925" y="11"/>
                    <a:pt x="3893" y="37"/>
                  </a:cubicBezTo>
                  <a:cubicBezTo>
                    <a:pt x="2366" y="1187"/>
                    <a:pt x="483" y="3029"/>
                    <a:pt x="43" y="4975"/>
                  </a:cubicBezTo>
                  <a:cubicBezTo>
                    <a:pt x="1" y="5101"/>
                    <a:pt x="110" y="5199"/>
                    <a:pt x="218" y="5199"/>
                  </a:cubicBezTo>
                  <a:cubicBezTo>
                    <a:pt x="270" y="5199"/>
                    <a:pt x="323" y="5176"/>
                    <a:pt x="357" y="5121"/>
                  </a:cubicBezTo>
                  <a:cubicBezTo>
                    <a:pt x="901" y="4368"/>
                    <a:pt x="1278" y="3510"/>
                    <a:pt x="1822" y="2757"/>
                  </a:cubicBezTo>
                  <a:cubicBezTo>
                    <a:pt x="2491" y="1878"/>
                    <a:pt x="3265" y="1083"/>
                    <a:pt x="4144" y="413"/>
                  </a:cubicBezTo>
                  <a:cubicBezTo>
                    <a:pt x="4318" y="257"/>
                    <a:pt x="4160" y="0"/>
                    <a:pt x="3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9"/>
            <p:cNvSpPr/>
            <p:nvPr/>
          </p:nvSpPr>
          <p:spPr>
            <a:xfrm>
              <a:off x="7200338" y="3361625"/>
              <a:ext cx="22000" cy="36250"/>
            </a:xfrm>
            <a:custGeom>
              <a:avLst/>
              <a:gdLst/>
              <a:ahLst/>
              <a:cxnLst/>
              <a:rect l="l" t="t" r="r" b="b"/>
              <a:pathLst>
                <a:path w="880" h="1450" extrusionOk="0">
                  <a:moveTo>
                    <a:pt x="633" y="0"/>
                  </a:moveTo>
                  <a:cubicBezTo>
                    <a:pt x="618" y="0"/>
                    <a:pt x="602" y="3"/>
                    <a:pt x="586" y="8"/>
                  </a:cubicBezTo>
                  <a:cubicBezTo>
                    <a:pt x="356" y="71"/>
                    <a:pt x="293" y="364"/>
                    <a:pt x="189" y="573"/>
                  </a:cubicBezTo>
                  <a:cubicBezTo>
                    <a:pt x="63" y="803"/>
                    <a:pt x="0" y="1054"/>
                    <a:pt x="21" y="1326"/>
                  </a:cubicBezTo>
                  <a:cubicBezTo>
                    <a:pt x="34" y="1415"/>
                    <a:pt x="108" y="1450"/>
                    <a:pt x="183" y="1450"/>
                  </a:cubicBezTo>
                  <a:cubicBezTo>
                    <a:pt x="232" y="1450"/>
                    <a:pt x="281" y="1435"/>
                    <a:pt x="314" y="1410"/>
                  </a:cubicBezTo>
                  <a:cubicBezTo>
                    <a:pt x="482" y="1222"/>
                    <a:pt x="607" y="1012"/>
                    <a:pt x="649" y="782"/>
                  </a:cubicBezTo>
                  <a:cubicBezTo>
                    <a:pt x="733" y="552"/>
                    <a:pt x="879" y="280"/>
                    <a:pt x="754" y="71"/>
                  </a:cubicBezTo>
                  <a:cubicBezTo>
                    <a:pt x="722" y="24"/>
                    <a:pt x="679" y="0"/>
                    <a:pt x="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9"/>
            <p:cNvSpPr/>
            <p:nvPr/>
          </p:nvSpPr>
          <p:spPr>
            <a:xfrm>
              <a:off x="7153138" y="3033225"/>
              <a:ext cx="86800" cy="96125"/>
            </a:xfrm>
            <a:custGeom>
              <a:avLst/>
              <a:gdLst/>
              <a:ahLst/>
              <a:cxnLst/>
              <a:rect l="l" t="t" r="r" b="b"/>
              <a:pathLst>
                <a:path w="3472" h="3845" extrusionOk="0">
                  <a:moveTo>
                    <a:pt x="3207" y="0"/>
                  </a:moveTo>
                  <a:cubicBezTo>
                    <a:pt x="3179" y="0"/>
                    <a:pt x="3150" y="8"/>
                    <a:pt x="3123" y="25"/>
                  </a:cubicBezTo>
                  <a:cubicBezTo>
                    <a:pt x="1805" y="695"/>
                    <a:pt x="612" y="2264"/>
                    <a:pt x="47" y="3603"/>
                  </a:cubicBezTo>
                  <a:cubicBezTo>
                    <a:pt x="0" y="3712"/>
                    <a:pt x="93" y="3844"/>
                    <a:pt x="186" y="3844"/>
                  </a:cubicBezTo>
                  <a:cubicBezTo>
                    <a:pt x="218" y="3844"/>
                    <a:pt x="251" y="3829"/>
                    <a:pt x="277" y="3791"/>
                  </a:cubicBezTo>
                  <a:cubicBezTo>
                    <a:pt x="759" y="3184"/>
                    <a:pt x="1198" y="2536"/>
                    <a:pt x="1700" y="1971"/>
                  </a:cubicBezTo>
                  <a:cubicBezTo>
                    <a:pt x="2223" y="1385"/>
                    <a:pt x="2830" y="925"/>
                    <a:pt x="3332" y="318"/>
                  </a:cubicBezTo>
                  <a:cubicBezTo>
                    <a:pt x="3472" y="196"/>
                    <a:pt x="3349" y="0"/>
                    <a:pt x="3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9"/>
            <p:cNvSpPr/>
            <p:nvPr/>
          </p:nvSpPr>
          <p:spPr>
            <a:xfrm>
              <a:off x="7253813" y="2992925"/>
              <a:ext cx="36775" cy="27400"/>
            </a:xfrm>
            <a:custGeom>
              <a:avLst/>
              <a:gdLst/>
              <a:ahLst/>
              <a:cxnLst/>
              <a:rect l="l" t="t" r="r" b="b"/>
              <a:pathLst>
                <a:path w="1471" h="1096" extrusionOk="0">
                  <a:moveTo>
                    <a:pt x="1246" y="0"/>
                  </a:moveTo>
                  <a:cubicBezTo>
                    <a:pt x="1234" y="0"/>
                    <a:pt x="1222" y="2"/>
                    <a:pt x="1209" y="5"/>
                  </a:cubicBezTo>
                  <a:cubicBezTo>
                    <a:pt x="749" y="151"/>
                    <a:pt x="351" y="444"/>
                    <a:pt x="79" y="863"/>
                  </a:cubicBezTo>
                  <a:cubicBezTo>
                    <a:pt x="1" y="973"/>
                    <a:pt x="112" y="1095"/>
                    <a:pt x="234" y="1095"/>
                  </a:cubicBezTo>
                  <a:cubicBezTo>
                    <a:pt x="274" y="1095"/>
                    <a:pt x="315" y="1082"/>
                    <a:pt x="351" y="1051"/>
                  </a:cubicBezTo>
                  <a:cubicBezTo>
                    <a:pt x="644" y="758"/>
                    <a:pt x="979" y="507"/>
                    <a:pt x="1335" y="298"/>
                  </a:cubicBezTo>
                  <a:cubicBezTo>
                    <a:pt x="1470" y="221"/>
                    <a:pt x="1391" y="0"/>
                    <a:pt x="1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9"/>
            <p:cNvSpPr/>
            <p:nvPr/>
          </p:nvSpPr>
          <p:spPr>
            <a:xfrm>
              <a:off x="6996863" y="3329775"/>
              <a:ext cx="38725" cy="130800"/>
            </a:xfrm>
            <a:custGeom>
              <a:avLst/>
              <a:gdLst/>
              <a:ahLst/>
              <a:cxnLst/>
              <a:rect l="l" t="t" r="r" b="b"/>
              <a:pathLst>
                <a:path w="1549" h="5232" extrusionOk="0">
                  <a:moveTo>
                    <a:pt x="1410" y="0"/>
                  </a:moveTo>
                  <a:cubicBezTo>
                    <a:pt x="1378" y="0"/>
                    <a:pt x="1345" y="14"/>
                    <a:pt x="1318" y="48"/>
                  </a:cubicBezTo>
                  <a:cubicBezTo>
                    <a:pt x="565" y="1638"/>
                    <a:pt x="126" y="3354"/>
                    <a:pt x="0" y="5111"/>
                  </a:cubicBezTo>
                  <a:cubicBezTo>
                    <a:pt x="0" y="5190"/>
                    <a:pt x="72" y="5232"/>
                    <a:pt x="142" y="5232"/>
                  </a:cubicBezTo>
                  <a:cubicBezTo>
                    <a:pt x="203" y="5232"/>
                    <a:pt x="262" y="5200"/>
                    <a:pt x="272" y="5132"/>
                  </a:cubicBezTo>
                  <a:cubicBezTo>
                    <a:pt x="544" y="3437"/>
                    <a:pt x="984" y="1784"/>
                    <a:pt x="1549" y="152"/>
                  </a:cubicBezTo>
                  <a:cubicBezTo>
                    <a:pt x="1549" y="66"/>
                    <a:pt x="1480" y="0"/>
                    <a:pt x="1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9"/>
            <p:cNvSpPr/>
            <p:nvPr/>
          </p:nvSpPr>
          <p:spPr>
            <a:xfrm>
              <a:off x="6998938" y="3482375"/>
              <a:ext cx="9450" cy="38750"/>
            </a:xfrm>
            <a:custGeom>
              <a:avLst/>
              <a:gdLst/>
              <a:ahLst/>
              <a:cxnLst/>
              <a:rect l="l" t="t" r="r" b="b"/>
              <a:pathLst>
                <a:path w="378" h="1550" extrusionOk="0">
                  <a:moveTo>
                    <a:pt x="189" y="1"/>
                  </a:moveTo>
                  <a:cubicBezTo>
                    <a:pt x="111" y="1"/>
                    <a:pt x="32" y="53"/>
                    <a:pt x="22" y="158"/>
                  </a:cubicBezTo>
                  <a:cubicBezTo>
                    <a:pt x="1" y="576"/>
                    <a:pt x="22" y="1016"/>
                    <a:pt x="64" y="1455"/>
                  </a:cubicBezTo>
                  <a:cubicBezTo>
                    <a:pt x="85" y="1518"/>
                    <a:pt x="137" y="1549"/>
                    <a:pt x="189" y="1549"/>
                  </a:cubicBezTo>
                  <a:cubicBezTo>
                    <a:pt x="241" y="1549"/>
                    <a:pt x="294" y="1518"/>
                    <a:pt x="315" y="1455"/>
                  </a:cubicBezTo>
                  <a:cubicBezTo>
                    <a:pt x="357" y="1016"/>
                    <a:pt x="377" y="576"/>
                    <a:pt x="357" y="158"/>
                  </a:cubicBezTo>
                  <a:cubicBezTo>
                    <a:pt x="346" y="53"/>
                    <a:pt x="268" y="1"/>
                    <a:pt x="1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9"/>
            <p:cNvSpPr/>
            <p:nvPr/>
          </p:nvSpPr>
          <p:spPr>
            <a:xfrm>
              <a:off x="6928863" y="2929225"/>
              <a:ext cx="831725" cy="1204700"/>
            </a:xfrm>
            <a:custGeom>
              <a:avLst/>
              <a:gdLst/>
              <a:ahLst/>
              <a:cxnLst/>
              <a:rect l="l" t="t" r="r" b="b"/>
              <a:pathLst>
                <a:path w="33269" h="48188" extrusionOk="0">
                  <a:moveTo>
                    <a:pt x="16572" y="502"/>
                  </a:moveTo>
                  <a:cubicBezTo>
                    <a:pt x="16551" y="2218"/>
                    <a:pt x="16467" y="7742"/>
                    <a:pt x="16572" y="9207"/>
                  </a:cubicBezTo>
                  <a:cubicBezTo>
                    <a:pt x="15714" y="9374"/>
                    <a:pt x="14165" y="10588"/>
                    <a:pt x="12701" y="12220"/>
                  </a:cubicBezTo>
                  <a:cubicBezTo>
                    <a:pt x="11655" y="13433"/>
                    <a:pt x="10734" y="14751"/>
                    <a:pt x="9981" y="16153"/>
                  </a:cubicBezTo>
                  <a:lnTo>
                    <a:pt x="4373" y="12282"/>
                  </a:lnTo>
                  <a:cubicBezTo>
                    <a:pt x="5461" y="10357"/>
                    <a:pt x="6737" y="8579"/>
                    <a:pt x="8202" y="6905"/>
                  </a:cubicBezTo>
                  <a:cubicBezTo>
                    <a:pt x="11738" y="2867"/>
                    <a:pt x="15316" y="607"/>
                    <a:pt x="16572" y="502"/>
                  </a:cubicBezTo>
                  <a:close/>
                  <a:moveTo>
                    <a:pt x="17095" y="607"/>
                  </a:moveTo>
                  <a:cubicBezTo>
                    <a:pt x="19689" y="1444"/>
                    <a:pt x="25108" y="6194"/>
                    <a:pt x="28833" y="12282"/>
                  </a:cubicBezTo>
                  <a:lnTo>
                    <a:pt x="28833" y="12303"/>
                  </a:lnTo>
                  <a:lnTo>
                    <a:pt x="23497" y="16153"/>
                  </a:lnTo>
                  <a:cubicBezTo>
                    <a:pt x="21447" y="12554"/>
                    <a:pt x="18622" y="9792"/>
                    <a:pt x="17095" y="9269"/>
                  </a:cubicBezTo>
                  <a:cubicBezTo>
                    <a:pt x="16990" y="8391"/>
                    <a:pt x="17032" y="3725"/>
                    <a:pt x="17095" y="607"/>
                  </a:cubicBezTo>
                  <a:close/>
                  <a:moveTo>
                    <a:pt x="4143" y="12722"/>
                  </a:moveTo>
                  <a:lnTo>
                    <a:pt x="9750" y="16593"/>
                  </a:lnTo>
                  <a:cubicBezTo>
                    <a:pt x="8516" y="19041"/>
                    <a:pt x="7554" y="22200"/>
                    <a:pt x="7993" y="25799"/>
                  </a:cubicBezTo>
                  <a:cubicBezTo>
                    <a:pt x="8265" y="28310"/>
                    <a:pt x="9060" y="30737"/>
                    <a:pt x="10336" y="32913"/>
                  </a:cubicBezTo>
                  <a:lnTo>
                    <a:pt x="5126" y="37621"/>
                  </a:lnTo>
                  <a:cubicBezTo>
                    <a:pt x="3055" y="34336"/>
                    <a:pt x="1737" y="30632"/>
                    <a:pt x="1276" y="26782"/>
                  </a:cubicBezTo>
                  <a:cubicBezTo>
                    <a:pt x="523" y="21321"/>
                    <a:pt x="2092" y="16488"/>
                    <a:pt x="4143" y="12722"/>
                  </a:cubicBezTo>
                  <a:close/>
                  <a:moveTo>
                    <a:pt x="29105" y="12722"/>
                  </a:moveTo>
                  <a:cubicBezTo>
                    <a:pt x="31239" y="16342"/>
                    <a:pt x="32766" y="20401"/>
                    <a:pt x="32766" y="24376"/>
                  </a:cubicBezTo>
                  <a:cubicBezTo>
                    <a:pt x="32766" y="29210"/>
                    <a:pt x="29942" y="34148"/>
                    <a:pt x="27410" y="37621"/>
                  </a:cubicBezTo>
                  <a:lnTo>
                    <a:pt x="27410" y="37642"/>
                  </a:lnTo>
                  <a:lnTo>
                    <a:pt x="22786" y="32955"/>
                  </a:lnTo>
                  <a:cubicBezTo>
                    <a:pt x="24230" y="30758"/>
                    <a:pt x="25966" y="27494"/>
                    <a:pt x="25966" y="24272"/>
                  </a:cubicBezTo>
                  <a:cubicBezTo>
                    <a:pt x="25966" y="21656"/>
                    <a:pt x="25046" y="18957"/>
                    <a:pt x="23769" y="16593"/>
                  </a:cubicBezTo>
                  <a:lnTo>
                    <a:pt x="29105" y="12722"/>
                  </a:lnTo>
                  <a:close/>
                  <a:moveTo>
                    <a:pt x="16802" y="9709"/>
                  </a:moveTo>
                  <a:cubicBezTo>
                    <a:pt x="18915" y="10232"/>
                    <a:pt x="25422" y="17451"/>
                    <a:pt x="25422" y="24272"/>
                  </a:cubicBezTo>
                  <a:cubicBezTo>
                    <a:pt x="25422" y="28017"/>
                    <a:pt x="22953" y="31909"/>
                    <a:pt x="21468" y="33876"/>
                  </a:cubicBezTo>
                  <a:cubicBezTo>
                    <a:pt x="19375" y="36700"/>
                    <a:pt x="17283" y="38437"/>
                    <a:pt x="16802" y="38500"/>
                  </a:cubicBezTo>
                  <a:cubicBezTo>
                    <a:pt x="16718" y="38437"/>
                    <a:pt x="16593" y="38374"/>
                    <a:pt x="16425" y="38270"/>
                  </a:cubicBezTo>
                  <a:cubicBezTo>
                    <a:pt x="11822" y="35487"/>
                    <a:pt x="9165" y="31281"/>
                    <a:pt x="8495" y="25757"/>
                  </a:cubicBezTo>
                  <a:cubicBezTo>
                    <a:pt x="7742" y="19396"/>
                    <a:pt x="11466" y="14417"/>
                    <a:pt x="13098" y="12575"/>
                  </a:cubicBezTo>
                  <a:cubicBezTo>
                    <a:pt x="14730" y="10755"/>
                    <a:pt x="16300" y="9709"/>
                    <a:pt x="16760" y="9709"/>
                  </a:cubicBezTo>
                  <a:close/>
                  <a:moveTo>
                    <a:pt x="10608" y="33373"/>
                  </a:moveTo>
                  <a:cubicBezTo>
                    <a:pt x="12010" y="35549"/>
                    <a:pt x="13914" y="37370"/>
                    <a:pt x="16174" y="38688"/>
                  </a:cubicBezTo>
                  <a:lnTo>
                    <a:pt x="16425" y="38855"/>
                  </a:lnTo>
                  <a:lnTo>
                    <a:pt x="16237" y="47455"/>
                  </a:lnTo>
                  <a:lnTo>
                    <a:pt x="15902" y="47267"/>
                  </a:lnTo>
                  <a:cubicBezTo>
                    <a:pt x="11383" y="44840"/>
                    <a:pt x="7888" y="41764"/>
                    <a:pt x="5398" y="38039"/>
                  </a:cubicBezTo>
                  <a:lnTo>
                    <a:pt x="10608" y="33373"/>
                  </a:lnTo>
                  <a:close/>
                  <a:moveTo>
                    <a:pt x="22472" y="33373"/>
                  </a:moveTo>
                  <a:lnTo>
                    <a:pt x="27096" y="38039"/>
                  </a:lnTo>
                  <a:cubicBezTo>
                    <a:pt x="26531" y="38814"/>
                    <a:pt x="25966" y="39525"/>
                    <a:pt x="25464" y="40090"/>
                  </a:cubicBezTo>
                  <a:cubicBezTo>
                    <a:pt x="21719" y="44547"/>
                    <a:pt x="17827" y="47539"/>
                    <a:pt x="16760" y="47685"/>
                  </a:cubicBezTo>
                  <a:lnTo>
                    <a:pt x="16927" y="38981"/>
                  </a:lnTo>
                  <a:cubicBezTo>
                    <a:pt x="17848" y="38751"/>
                    <a:pt x="20066" y="36596"/>
                    <a:pt x="21886" y="34189"/>
                  </a:cubicBezTo>
                  <a:cubicBezTo>
                    <a:pt x="22074" y="33938"/>
                    <a:pt x="22263" y="33666"/>
                    <a:pt x="22472" y="33373"/>
                  </a:cubicBezTo>
                  <a:close/>
                  <a:moveTo>
                    <a:pt x="16658" y="0"/>
                  </a:moveTo>
                  <a:cubicBezTo>
                    <a:pt x="15139" y="0"/>
                    <a:pt x="11264" y="2652"/>
                    <a:pt x="7826" y="6570"/>
                  </a:cubicBezTo>
                  <a:cubicBezTo>
                    <a:pt x="6298" y="8307"/>
                    <a:pt x="4959" y="10190"/>
                    <a:pt x="3850" y="12199"/>
                  </a:cubicBezTo>
                  <a:lnTo>
                    <a:pt x="3829" y="12220"/>
                  </a:lnTo>
                  <a:cubicBezTo>
                    <a:pt x="1674" y="16091"/>
                    <a:pt x="0" y="21133"/>
                    <a:pt x="774" y="26845"/>
                  </a:cubicBezTo>
                  <a:cubicBezTo>
                    <a:pt x="1569" y="32746"/>
                    <a:pt x="3934" y="37809"/>
                    <a:pt x="7805" y="41868"/>
                  </a:cubicBezTo>
                  <a:cubicBezTo>
                    <a:pt x="10085" y="44233"/>
                    <a:pt x="12743" y="46221"/>
                    <a:pt x="15672" y="47706"/>
                  </a:cubicBezTo>
                  <a:cubicBezTo>
                    <a:pt x="15986" y="47873"/>
                    <a:pt x="16237" y="48020"/>
                    <a:pt x="16362" y="48104"/>
                  </a:cubicBezTo>
                  <a:lnTo>
                    <a:pt x="16383" y="48104"/>
                  </a:lnTo>
                  <a:cubicBezTo>
                    <a:pt x="16404" y="48104"/>
                    <a:pt x="16404" y="48104"/>
                    <a:pt x="16425" y="48125"/>
                  </a:cubicBezTo>
                  <a:cubicBezTo>
                    <a:pt x="16509" y="48166"/>
                    <a:pt x="16593" y="48187"/>
                    <a:pt x="16676" y="48187"/>
                  </a:cubicBezTo>
                  <a:cubicBezTo>
                    <a:pt x="17932" y="48187"/>
                    <a:pt x="22116" y="44860"/>
                    <a:pt x="25862" y="40404"/>
                  </a:cubicBezTo>
                  <a:cubicBezTo>
                    <a:pt x="26385" y="39776"/>
                    <a:pt x="26992" y="39023"/>
                    <a:pt x="27619" y="38186"/>
                  </a:cubicBezTo>
                  <a:lnTo>
                    <a:pt x="27619" y="38207"/>
                  </a:lnTo>
                  <a:cubicBezTo>
                    <a:pt x="30235" y="34671"/>
                    <a:pt x="33269" y="29482"/>
                    <a:pt x="33269" y="24397"/>
                  </a:cubicBezTo>
                  <a:cubicBezTo>
                    <a:pt x="33269" y="19857"/>
                    <a:pt x="31365" y="15526"/>
                    <a:pt x="29377" y="12220"/>
                  </a:cubicBezTo>
                  <a:cubicBezTo>
                    <a:pt x="28561" y="10860"/>
                    <a:pt x="27661" y="9541"/>
                    <a:pt x="26678" y="8286"/>
                  </a:cubicBezTo>
                  <a:cubicBezTo>
                    <a:pt x="23330" y="3997"/>
                    <a:pt x="19229" y="523"/>
                    <a:pt x="16906" y="21"/>
                  </a:cubicBezTo>
                  <a:lnTo>
                    <a:pt x="16844" y="21"/>
                  </a:lnTo>
                  <a:cubicBezTo>
                    <a:pt x="16781" y="21"/>
                    <a:pt x="16718" y="0"/>
                    <a:pt x="16676" y="0"/>
                  </a:cubicBezTo>
                  <a:cubicBezTo>
                    <a:pt x="16670" y="0"/>
                    <a:pt x="16664" y="0"/>
                    <a:pt x="1665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9"/>
            <p:cNvSpPr/>
            <p:nvPr/>
          </p:nvSpPr>
          <p:spPr>
            <a:xfrm>
              <a:off x="7039213" y="2941775"/>
              <a:ext cx="304475" cy="391300"/>
            </a:xfrm>
            <a:custGeom>
              <a:avLst/>
              <a:gdLst/>
              <a:ahLst/>
              <a:cxnLst/>
              <a:rect l="l" t="t" r="r" b="b"/>
              <a:pathLst>
                <a:path w="12179" h="15652" extrusionOk="0">
                  <a:moveTo>
                    <a:pt x="12179" y="0"/>
                  </a:moveTo>
                  <a:lnTo>
                    <a:pt x="12179" y="0"/>
                  </a:lnTo>
                  <a:cubicBezTo>
                    <a:pt x="10923" y="105"/>
                    <a:pt x="7324" y="2365"/>
                    <a:pt x="3809" y="6403"/>
                  </a:cubicBezTo>
                  <a:cubicBezTo>
                    <a:pt x="2365" y="8056"/>
                    <a:pt x="1089" y="9855"/>
                    <a:pt x="1" y="11759"/>
                  </a:cubicBezTo>
                  <a:lnTo>
                    <a:pt x="5588" y="15651"/>
                  </a:lnTo>
                  <a:cubicBezTo>
                    <a:pt x="6341" y="14228"/>
                    <a:pt x="7261" y="12910"/>
                    <a:pt x="8308" y="11718"/>
                  </a:cubicBezTo>
                  <a:cubicBezTo>
                    <a:pt x="9751" y="10086"/>
                    <a:pt x="11321" y="8872"/>
                    <a:pt x="12179" y="8705"/>
                  </a:cubicBezTo>
                  <a:cubicBezTo>
                    <a:pt x="12053" y="7240"/>
                    <a:pt x="12137" y="1695"/>
                    <a:pt x="12179" y="0"/>
                  </a:cubicBezTo>
                  <a:close/>
                </a:path>
              </a:pathLst>
            </a:custGeom>
            <a:solidFill>
              <a:srgbClr val="F8F8F8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9"/>
            <p:cNvSpPr/>
            <p:nvPr/>
          </p:nvSpPr>
          <p:spPr>
            <a:xfrm>
              <a:off x="7122388" y="3171400"/>
              <a:ext cx="442575" cy="720325"/>
            </a:xfrm>
            <a:custGeom>
              <a:avLst/>
              <a:gdLst/>
              <a:ahLst/>
              <a:cxnLst/>
              <a:rect l="l" t="t" r="r" b="b"/>
              <a:pathLst>
                <a:path w="17703" h="28813" extrusionOk="0">
                  <a:moveTo>
                    <a:pt x="9040" y="1"/>
                  </a:moveTo>
                  <a:cubicBezTo>
                    <a:pt x="8559" y="1"/>
                    <a:pt x="7031" y="1005"/>
                    <a:pt x="5378" y="2888"/>
                  </a:cubicBezTo>
                  <a:cubicBezTo>
                    <a:pt x="3725" y="4771"/>
                    <a:pt x="1" y="9709"/>
                    <a:pt x="754" y="16049"/>
                  </a:cubicBezTo>
                  <a:cubicBezTo>
                    <a:pt x="1424" y="21573"/>
                    <a:pt x="4081" y="25779"/>
                    <a:pt x="8684" y="28562"/>
                  </a:cubicBezTo>
                  <a:cubicBezTo>
                    <a:pt x="8852" y="28666"/>
                    <a:pt x="8977" y="28750"/>
                    <a:pt x="9061" y="28813"/>
                  </a:cubicBezTo>
                  <a:cubicBezTo>
                    <a:pt x="9542" y="28750"/>
                    <a:pt x="11634" y="27013"/>
                    <a:pt x="13748" y="24189"/>
                  </a:cubicBezTo>
                  <a:cubicBezTo>
                    <a:pt x="15212" y="22201"/>
                    <a:pt x="17702" y="18330"/>
                    <a:pt x="17702" y="14585"/>
                  </a:cubicBezTo>
                  <a:cubicBezTo>
                    <a:pt x="17702" y="7764"/>
                    <a:pt x="11195" y="545"/>
                    <a:pt x="9061" y="1"/>
                  </a:cubicBezTo>
                  <a:close/>
                </a:path>
              </a:pathLst>
            </a:custGeom>
            <a:solidFill>
              <a:srgbClr val="F8F8F8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>
              <a:off x="7064338" y="3763550"/>
              <a:ext cx="275175" cy="352050"/>
            </a:xfrm>
            <a:custGeom>
              <a:avLst/>
              <a:gdLst/>
              <a:ahLst/>
              <a:cxnLst/>
              <a:rect l="l" t="t" r="r" b="b"/>
              <a:pathLst>
                <a:path w="11007" h="14082" extrusionOk="0">
                  <a:moveTo>
                    <a:pt x="5189" y="0"/>
                  </a:moveTo>
                  <a:lnTo>
                    <a:pt x="0" y="4666"/>
                  </a:lnTo>
                  <a:cubicBezTo>
                    <a:pt x="2469" y="8391"/>
                    <a:pt x="5964" y="11467"/>
                    <a:pt x="10483" y="13894"/>
                  </a:cubicBezTo>
                  <a:lnTo>
                    <a:pt x="10839" y="14082"/>
                  </a:lnTo>
                  <a:lnTo>
                    <a:pt x="11006" y="5482"/>
                  </a:lnTo>
                  <a:lnTo>
                    <a:pt x="10755" y="5315"/>
                  </a:lnTo>
                  <a:cubicBezTo>
                    <a:pt x="8516" y="3997"/>
                    <a:pt x="6612" y="2176"/>
                    <a:pt x="5189" y="0"/>
                  </a:cubicBezTo>
                  <a:close/>
                </a:path>
              </a:pathLst>
            </a:custGeom>
            <a:solidFill>
              <a:srgbClr val="F8F8F8">
                <a:alpha val="2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9"/>
            <p:cNvSpPr/>
            <p:nvPr/>
          </p:nvSpPr>
          <p:spPr>
            <a:xfrm>
              <a:off x="7347838" y="3763550"/>
              <a:ext cx="258975" cy="357825"/>
            </a:xfrm>
            <a:custGeom>
              <a:avLst/>
              <a:gdLst/>
              <a:ahLst/>
              <a:cxnLst/>
              <a:rect l="l" t="t" r="r" b="b"/>
              <a:pathLst>
                <a:path w="10359" h="14313" extrusionOk="0">
                  <a:moveTo>
                    <a:pt x="5713" y="0"/>
                  </a:moveTo>
                  <a:cubicBezTo>
                    <a:pt x="5504" y="293"/>
                    <a:pt x="5315" y="565"/>
                    <a:pt x="5127" y="816"/>
                  </a:cubicBezTo>
                  <a:cubicBezTo>
                    <a:pt x="3328" y="3223"/>
                    <a:pt x="1089" y="5378"/>
                    <a:pt x="168" y="5608"/>
                  </a:cubicBezTo>
                  <a:lnTo>
                    <a:pt x="1" y="14312"/>
                  </a:lnTo>
                  <a:cubicBezTo>
                    <a:pt x="1068" y="14166"/>
                    <a:pt x="4981" y="11174"/>
                    <a:pt x="8705" y="6717"/>
                  </a:cubicBezTo>
                  <a:cubicBezTo>
                    <a:pt x="9207" y="6131"/>
                    <a:pt x="9751" y="5441"/>
                    <a:pt x="10358" y="4666"/>
                  </a:cubicBezTo>
                  <a:lnTo>
                    <a:pt x="5713" y="0"/>
                  </a:ln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9"/>
            <p:cNvSpPr/>
            <p:nvPr/>
          </p:nvSpPr>
          <p:spPr>
            <a:xfrm>
              <a:off x="7354113" y="2943875"/>
              <a:ext cx="295575" cy="388675"/>
            </a:xfrm>
            <a:custGeom>
              <a:avLst/>
              <a:gdLst/>
              <a:ahLst/>
              <a:cxnLst/>
              <a:rect l="l" t="t" r="r" b="b"/>
              <a:pathLst>
                <a:path w="11823" h="15547" extrusionOk="0">
                  <a:moveTo>
                    <a:pt x="85" y="0"/>
                  </a:moveTo>
                  <a:cubicBezTo>
                    <a:pt x="22" y="3139"/>
                    <a:pt x="1" y="7805"/>
                    <a:pt x="85" y="8662"/>
                  </a:cubicBezTo>
                  <a:cubicBezTo>
                    <a:pt x="1612" y="9186"/>
                    <a:pt x="4437" y="11947"/>
                    <a:pt x="6487" y="15546"/>
                  </a:cubicBezTo>
                  <a:lnTo>
                    <a:pt x="11823" y="11696"/>
                  </a:lnTo>
                  <a:cubicBezTo>
                    <a:pt x="8098" y="5608"/>
                    <a:pt x="2679" y="858"/>
                    <a:pt x="85" y="0"/>
                  </a:cubicBez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9"/>
            <p:cNvSpPr/>
            <p:nvPr/>
          </p:nvSpPr>
          <p:spPr>
            <a:xfrm>
              <a:off x="6941938" y="3247250"/>
              <a:ext cx="245350" cy="622500"/>
            </a:xfrm>
            <a:custGeom>
              <a:avLst/>
              <a:gdLst/>
              <a:ahLst/>
              <a:cxnLst/>
              <a:rect l="l" t="t" r="r" b="b"/>
              <a:pathLst>
                <a:path w="9814" h="24900" extrusionOk="0">
                  <a:moveTo>
                    <a:pt x="3620" y="1"/>
                  </a:moveTo>
                  <a:cubicBezTo>
                    <a:pt x="1569" y="3767"/>
                    <a:pt x="0" y="8600"/>
                    <a:pt x="733" y="14061"/>
                  </a:cubicBezTo>
                  <a:cubicBezTo>
                    <a:pt x="1214" y="17911"/>
                    <a:pt x="2532" y="21615"/>
                    <a:pt x="4603" y="24900"/>
                  </a:cubicBezTo>
                  <a:lnTo>
                    <a:pt x="9813" y="20192"/>
                  </a:lnTo>
                  <a:cubicBezTo>
                    <a:pt x="8537" y="18016"/>
                    <a:pt x="7742" y="15589"/>
                    <a:pt x="7470" y="13078"/>
                  </a:cubicBezTo>
                  <a:cubicBezTo>
                    <a:pt x="7031" y="9479"/>
                    <a:pt x="7993" y="6320"/>
                    <a:pt x="9227" y="3872"/>
                  </a:cubicBezTo>
                  <a:lnTo>
                    <a:pt x="3620" y="1"/>
                  </a:ln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6C4B69"/>
            </a:gs>
            <a:gs pos="100000">
              <a:srgbClr val="40263E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○"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■"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○"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■"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●"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○"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Char char="■"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4" r:id="rId3"/>
    <p:sldLayoutId id="214748367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nnahTAMU/ANYL-605-Pre-Capstone-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36"/>
          <p:cNvSpPr txBox="1">
            <a:spLocks noGrp="1"/>
          </p:cNvSpPr>
          <p:nvPr>
            <p:ph type="ctrTitle"/>
          </p:nvPr>
        </p:nvSpPr>
        <p:spPr>
          <a:xfrm>
            <a:off x="664383" y="818248"/>
            <a:ext cx="4887880" cy="26102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accent6"/>
                </a:solidFill>
              </a:rPr>
              <a:t>Pre-Capstone</a:t>
            </a:r>
            <a:r>
              <a:rPr lang="en" sz="4800">
                <a:solidFill>
                  <a:schemeClr val="accent6"/>
                </a:solidFill>
              </a:rPr>
              <a:t>: </a:t>
            </a:r>
            <a:r>
              <a:rPr lang="en" sz="4000">
                <a:solidFill>
                  <a:schemeClr val="accent6"/>
                </a:solidFill>
              </a:rPr>
              <a:t>Diamonds Data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330" name="Google Shape;1330;p36"/>
          <p:cNvSpPr txBox="1">
            <a:spLocks noGrp="1"/>
          </p:cNvSpPr>
          <p:nvPr>
            <p:ph type="subTitle" idx="1"/>
          </p:nvPr>
        </p:nvSpPr>
        <p:spPr>
          <a:xfrm>
            <a:off x="629791" y="3016454"/>
            <a:ext cx="4867334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14: Nathan Wyman, Rachel Hollis, Hannah Wolken</a:t>
            </a:r>
          </a:p>
          <a:p>
            <a:pPr marL="0" indent="0">
              <a:lnSpc>
                <a:spcPct val="114999"/>
              </a:lnSpc>
            </a:pPr>
            <a:r>
              <a:rPr lang="en-US">
                <a:hlinkClick r:id="rId3"/>
              </a:rPr>
              <a:t>Github Project</a:t>
            </a:r>
            <a:r>
              <a:rPr lang="en-US"/>
              <a:t>: https://github.com/HannahTAMU/ANYL-605-Pre-Capstone-Project</a:t>
            </a:r>
            <a:endParaRPr lang="en-US">
              <a:solidFill>
                <a:srgbClr val="FFFFFF"/>
              </a:solidFill>
              <a:cs typeface="Arial"/>
            </a:endParaRPr>
          </a:p>
        </p:txBody>
      </p:sp>
      <p:grpSp>
        <p:nvGrpSpPr>
          <p:cNvPr id="1331" name="Google Shape;1331;p36"/>
          <p:cNvGrpSpPr/>
          <p:nvPr/>
        </p:nvGrpSpPr>
        <p:grpSpPr>
          <a:xfrm>
            <a:off x="6853824" y="3282597"/>
            <a:ext cx="1855348" cy="1773773"/>
            <a:chOff x="6709155" y="2179252"/>
            <a:chExt cx="1859998" cy="1778218"/>
          </a:xfrm>
        </p:grpSpPr>
        <p:sp>
          <p:nvSpPr>
            <p:cNvPr id="1332" name="Google Shape;1332;p36"/>
            <p:cNvSpPr/>
            <p:nvPr/>
          </p:nvSpPr>
          <p:spPr>
            <a:xfrm rot="1009392">
              <a:off x="7193909" y="2930049"/>
              <a:ext cx="749465" cy="802144"/>
            </a:xfrm>
            <a:custGeom>
              <a:avLst/>
              <a:gdLst/>
              <a:ahLst/>
              <a:cxnLst/>
              <a:rect l="l" t="t" r="r" b="b"/>
              <a:pathLst>
                <a:path w="24712" h="26449" extrusionOk="0">
                  <a:moveTo>
                    <a:pt x="24712" y="1"/>
                  </a:moveTo>
                  <a:lnTo>
                    <a:pt x="24712" y="1"/>
                  </a:lnTo>
                  <a:cubicBezTo>
                    <a:pt x="22933" y="231"/>
                    <a:pt x="17681" y="294"/>
                    <a:pt x="12430" y="294"/>
                  </a:cubicBezTo>
                  <a:cubicBezTo>
                    <a:pt x="7010" y="294"/>
                    <a:pt x="1570" y="210"/>
                    <a:pt x="1" y="126"/>
                  </a:cubicBezTo>
                  <a:lnTo>
                    <a:pt x="1" y="126"/>
                  </a:lnTo>
                  <a:cubicBezTo>
                    <a:pt x="922" y="2533"/>
                    <a:pt x="7450" y="16656"/>
                    <a:pt x="12032" y="26448"/>
                  </a:cubicBezTo>
                  <a:lnTo>
                    <a:pt x="24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6"/>
            <p:cNvSpPr/>
            <p:nvPr/>
          </p:nvSpPr>
          <p:spPr>
            <a:xfrm rot="1009392">
              <a:off x="7021536" y="2358580"/>
              <a:ext cx="357294" cy="418223"/>
            </a:xfrm>
            <a:custGeom>
              <a:avLst/>
              <a:gdLst/>
              <a:ahLst/>
              <a:cxnLst/>
              <a:rect l="l" t="t" r="r" b="b"/>
              <a:pathLst>
                <a:path w="11781" h="13790" extrusionOk="0">
                  <a:moveTo>
                    <a:pt x="9479" y="1"/>
                  </a:moveTo>
                  <a:cubicBezTo>
                    <a:pt x="6215" y="3286"/>
                    <a:pt x="523" y="9416"/>
                    <a:pt x="0" y="10923"/>
                  </a:cubicBezTo>
                  <a:cubicBezTo>
                    <a:pt x="1507" y="11279"/>
                    <a:pt x="9709" y="13371"/>
                    <a:pt x="11780" y="1379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6"/>
            <p:cNvSpPr/>
            <p:nvPr/>
          </p:nvSpPr>
          <p:spPr>
            <a:xfrm rot="1009392">
              <a:off x="7344725" y="2676221"/>
              <a:ext cx="751375" cy="268706"/>
            </a:xfrm>
            <a:custGeom>
              <a:avLst/>
              <a:gdLst/>
              <a:ahLst/>
              <a:cxnLst/>
              <a:rect l="l" t="t" r="r" b="b"/>
              <a:pathLst>
                <a:path w="24775" h="8860" extrusionOk="0">
                  <a:moveTo>
                    <a:pt x="12536" y="1"/>
                  </a:moveTo>
                  <a:cubicBezTo>
                    <a:pt x="11364" y="1"/>
                    <a:pt x="4512" y="5106"/>
                    <a:pt x="377" y="8372"/>
                  </a:cubicBezTo>
                  <a:cubicBezTo>
                    <a:pt x="332" y="8418"/>
                    <a:pt x="275" y="8439"/>
                    <a:pt x="218" y="8439"/>
                  </a:cubicBezTo>
                  <a:cubicBezTo>
                    <a:pt x="144" y="8439"/>
                    <a:pt x="69" y="8402"/>
                    <a:pt x="22" y="8331"/>
                  </a:cubicBezTo>
                  <a:cubicBezTo>
                    <a:pt x="22" y="8331"/>
                    <a:pt x="1" y="8310"/>
                    <a:pt x="1" y="8310"/>
                  </a:cubicBezTo>
                  <a:lnTo>
                    <a:pt x="1" y="8310"/>
                  </a:lnTo>
                  <a:lnTo>
                    <a:pt x="63" y="8707"/>
                  </a:lnTo>
                  <a:cubicBezTo>
                    <a:pt x="1269" y="8783"/>
                    <a:pt x="6941" y="8859"/>
                    <a:pt x="12605" y="8859"/>
                  </a:cubicBezTo>
                  <a:cubicBezTo>
                    <a:pt x="17858" y="8859"/>
                    <a:pt x="23103" y="8794"/>
                    <a:pt x="24774" y="8603"/>
                  </a:cubicBezTo>
                  <a:cubicBezTo>
                    <a:pt x="20255" y="5087"/>
                    <a:pt x="13601" y="129"/>
                    <a:pt x="12576" y="3"/>
                  </a:cubicBezTo>
                  <a:cubicBezTo>
                    <a:pt x="12563" y="1"/>
                    <a:pt x="12550" y="1"/>
                    <a:pt x="12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6"/>
            <p:cNvSpPr/>
            <p:nvPr/>
          </p:nvSpPr>
          <p:spPr>
            <a:xfrm rot="1009392">
              <a:off x="7768369" y="2610194"/>
              <a:ext cx="443577" cy="394718"/>
            </a:xfrm>
            <a:custGeom>
              <a:avLst/>
              <a:gdLst/>
              <a:ahLst/>
              <a:cxnLst/>
              <a:rect l="l" t="t" r="r" b="b"/>
              <a:pathLst>
                <a:path w="14626" h="13015" extrusionOk="0">
                  <a:moveTo>
                    <a:pt x="14626" y="0"/>
                  </a:moveTo>
                  <a:lnTo>
                    <a:pt x="14626" y="0"/>
                  </a:lnTo>
                  <a:cubicBezTo>
                    <a:pt x="12492" y="774"/>
                    <a:pt x="3432" y="3976"/>
                    <a:pt x="0" y="4624"/>
                  </a:cubicBezTo>
                  <a:cubicBezTo>
                    <a:pt x="2741" y="6131"/>
                    <a:pt x="9792" y="11592"/>
                    <a:pt x="11613" y="13015"/>
                  </a:cubicBezTo>
                  <a:cubicBezTo>
                    <a:pt x="12031" y="10881"/>
                    <a:pt x="14082" y="2323"/>
                    <a:pt x="14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6"/>
            <p:cNvSpPr/>
            <p:nvPr/>
          </p:nvSpPr>
          <p:spPr>
            <a:xfrm rot="1009392">
              <a:off x="7588046" y="2943950"/>
              <a:ext cx="704397" cy="875113"/>
            </a:xfrm>
            <a:custGeom>
              <a:avLst/>
              <a:gdLst/>
              <a:ahLst/>
              <a:cxnLst/>
              <a:rect l="l" t="t" r="r" b="b"/>
              <a:pathLst>
                <a:path w="23226" h="28855" extrusionOk="0">
                  <a:moveTo>
                    <a:pt x="23226" y="0"/>
                  </a:moveTo>
                  <a:cubicBezTo>
                    <a:pt x="21238" y="523"/>
                    <a:pt x="13768" y="2490"/>
                    <a:pt x="12387" y="3013"/>
                  </a:cubicBezTo>
                  <a:lnTo>
                    <a:pt x="1" y="28854"/>
                  </a:lnTo>
                  <a:cubicBezTo>
                    <a:pt x="1967" y="26636"/>
                    <a:pt x="6361" y="21405"/>
                    <a:pt x="11467" y="15149"/>
                  </a:cubicBezTo>
                  <a:cubicBezTo>
                    <a:pt x="17869" y="7261"/>
                    <a:pt x="22305" y="1549"/>
                    <a:pt x="23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6"/>
            <p:cNvSpPr/>
            <p:nvPr/>
          </p:nvSpPr>
          <p:spPr>
            <a:xfrm rot="1009392">
              <a:off x="8121453" y="2704447"/>
              <a:ext cx="326208" cy="392201"/>
            </a:xfrm>
            <a:custGeom>
              <a:avLst/>
              <a:gdLst/>
              <a:ahLst/>
              <a:cxnLst/>
              <a:rect l="l" t="t" r="r" b="b"/>
              <a:pathLst>
                <a:path w="10756" h="12932" extrusionOk="0">
                  <a:moveTo>
                    <a:pt x="3014" y="1"/>
                  </a:moveTo>
                  <a:cubicBezTo>
                    <a:pt x="1884" y="4709"/>
                    <a:pt x="336" y="11237"/>
                    <a:pt x="1" y="12932"/>
                  </a:cubicBezTo>
                  <a:cubicBezTo>
                    <a:pt x="2072" y="12241"/>
                    <a:pt x="9124" y="10379"/>
                    <a:pt x="10756" y="9960"/>
                  </a:cubicBezTo>
                  <a:cubicBezTo>
                    <a:pt x="9898" y="8663"/>
                    <a:pt x="5901" y="3579"/>
                    <a:pt x="3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6"/>
            <p:cNvSpPr/>
            <p:nvPr/>
          </p:nvSpPr>
          <p:spPr>
            <a:xfrm rot="1009392">
              <a:off x="6848855" y="2734331"/>
              <a:ext cx="720259" cy="884606"/>
            </a:xfrm>
            <a:custGeom>
              <a:avLst/>
              <a:gdLst/>
              <a:ahLst/>
              <a:cxnLst/>
              <a:rect l="l" t="t" r="r" b="b"/>
              <a:pathLst>
                <a:path w="23749" h="29168" extrusionOk="0">
                  <a:moveTo>
                    <a:pt x="0" y="0"/>
                  </a:moveTo>
                  <a:cubicBezTo>
                    <a:pt x="942" y="1674"/>
                    <a:pt x="5691" y="7909"/>
                    <a:pt x="11529" y="15065"/>
                  </a:cubicBezTo>
                  <a:cubicBezTo>
                    <a:pt x="17932" y="22953"/>
                    <a:pt x="22200" y="27766"/>
                    <a:pt x="23748" y="29168"/>
                  </a:cubicBezTo>
                  <a:cubicBezTo>
                    <a:pt x="21572" y="24481"/>
                    <a:pt x="12575" y="5168"/>
                    <a:pt x="11780" y="2867"/>
                  </a:cubicBezTo>
                  <a:cubicBezTo>
                    <a:pt x="10148" y="2574"/>
                    <a:pt x="2092" y="54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6"/>
            <p:cNvSpPr/>
            <p:nvPr/>
          </p:nvSpPr>
          <p:spPr>
            <a:xfrm rot="1009392">
              <a:off x="7362188" y="2413565"/>
              <a:ext cx="913175" cy="264005"/>
            </a:xfrm>
            <a:custGeom>
              <a:avLst/>
              <a:gdLst/>
              <a:ahLst/>
              <a:cxnLst/>
              <a:rect l="l" t="t" r="r" b="b"/>
              <a:pathLst>
                <a:path w="30110" h="8705" extrusionOk="0">
                  <a:moveTo>
                    <a:pt x="7617" y="1"/>
                  </a:moveTo>
                  <a:cubicBezTo>
                    <a:pt x="5796" y="733"/>
                    <a:pt x="1360" y="2574"/>
                    <a:pt x="0" y="3474"/>
                  </a:cubicBezTo>
                  <a:cubicBezTo>
                    <a:pt x="2176" y="4374"/>
                    <a:pt x="12575" y="8705"/>
                    <a:pt x="14689" y="8705"/>
                  </a:cubicBezTo>
                  <a:cubicBezTo>
                    <a:pt x="16823" y="8705"/>
                    <a:pt x="27745" y="4834"/>
                    <a:pt x="30109" y="3997"/>
                  </a:cubicBezTo>
                  <a:cubicBezTo>
                    <a:pt x="28268" y="2658"/>
                    <a:pt x="24376" y="1"/>
                    <a:pt x="23058" y="1"/>
                  </a:cubicBezTo>
                  <a:lnTo>
                    <a:pt x="22974" y="1"/>
                  </a:lnTo>
                  <a:cubicBezTo>
                    <a:pt x="22472" y="63"/>
                    <a:pt x="20861" y="84"/>
                    <a:pt x="18204" y="84"/>
                  </a:cubicBezTo>
                  <a:cubicBezTo>
                    <a:pt x="13915" y="84"/>
                    <a:pt x="8202" y="1"/>
                    <a:pt x="7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6"/>
            <p:cNvSpPr/>
            <p:nvPr/>
          </p:nvSpPr>
          <p:spPr>
            <a:xfrm rot="1009392">
              <a:off x="7312022" y="2451515"/>
              <a:ext cx="418829" cy="407426"/>
            </a:xfrm>
            <a:custGeom>
              <a:avLst/>
              <a:gdLst/>
              <a:ahLst/>
              <a:cxnLst/>
              <a:rect l="l" t="t" r="r" b="b"/>
              <a:pathLst>
                <a:path w="13810" h="13434" extrusionOk="0">
                  <a:moveTo>
                    <a:pt x="0" y="0"/>
                  </a:moveTo>
                  <a:lnTo>
                    <a:pt x="2239" y="13433"/>
                  </a:lnTo>
                  <a:cubicBezTo>
                    <a:pt x="2260" y="13370"/>
                    <a:pt x="2281" y="13308"/>
                    <a:pt x="2343" y="13266"/>
                  </a:cubicBezTo>
                  <a:cubicBezTo>
                    <a:pt x="3913" y="12031"/>
                    <a:pt x="10859" y="6549"/>
                    <a:pt x="13810" y="5127"/>
                  </a:cubicBezTo>
                  <a:cubicBezTo>
                    <a:pt x="10357" y="4331"/>
                    <a:pt x="2030" y="85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6"/>
            <p:cNvSpPr/>
            <p:nvPr/>
          </p:nvSpPr>
          <p:spPr>
            <a:xfrm rot="1009392">
              <a:off x="7080322" y="2522643"/>
              <a:ext cx="99840" cy="116914"/>
            </a:xfrm>
            <a:custGeom>
              <a:avLst/>
              <a:gdLst/>
              <a:ahLst/>
              <a:cxnLst/>
              <a:rect l="l" t="t" r="r" b="b"/>
              <a:pathLst>
                <a:path w="3292" h="3855" extrusionOk="0">
                  <a:moveTo>
                    <a:pt x="3042" y="0"/>
                  </a:moveTo>
                  <a:cubicBezTo>
                    <a:pt x="3000" y="0"/>
                    <a:pt x="2956" y="16"/>
                    <a:pt x="2920" y="53"/>
                  </a:cubicBezTo>
                  <a:cubicBezTo>
                    <a:pt x="2460" y="576"/>
                    <a:pt x="2020" y="1099"/>
                    <a:pt x="1623" y="1664"/>
                  </a:cubicBezTo>
                  <a:cubicBezTo>
                    <a:pt x="1120" y="2333"/>
                    <a:pt x="472" y="2940"/>
                    <a:pt x="53" y="3651"/>
                  </a:cubicBezTo>
                  <a:cubicBezTo>
                    <a:pt x="1" y="3739"/>
                    <a:pt x="94" y="3855"/>
                    <a:pt x="187" y="3855"/>
                  </a:cubicBezTo>
                  <a:cubicBezTo>
                    <a:pt x="206" y="3855"/>
                    <a:pt x="224" y="3850"/>
                    <a:pt x="242" y="3840"/>
                  </a:cubicBezTo>
                  <a:cubicBezTo>
                    <a:pt x="869" y="3400"/>
                    <a:pt x="1351" y="2752"/>
                    <a:pt x="1853" y="2166"/>
                  </a:cubicBezTo>
                  <a:cubicBezTo>
                    <a:pt x="2376" y="1601"/>
                    <a:pt x="2836" y="952"/>
                    <a:pt x="3213" y="283"/>
                  </a:cubicBezTo>
                  <a:cubicBezTo>
                    <a:pt x="3291" y="141"/>
                    <a:pt x="3170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6"/>
            <p:cNvSpPr/>
            <p:nvPr/>
          </p:nvSpPr>
          <p:spPr>
            <a:xfrm rot="1009392">
              <a:off x="7218516" y="2470315"/>
              <a:ext cx="45522" cy="54348"/>
            </a:xfrm>
            <a:custGeom>
              <a:avLst/>
              <a:gdLst/>
              <a:ahLst/>
              <a:cxnLst/>
              <a:rect l="l" t="t" r="r" b="b"/>
              <a:pathLst>
                <a:path w="1501" h="1792" extrusionOk="0">
                  <a:moveTo>
                    <a:pt x="1327" y="1"/>
                  </a:moveTo>
                  <a:cubicBezTo>
                    <a:pt x="1284" y="1"/>
                    <a:pt x="1243" y="19"/>
                    <a:pt x="1222" y="62"/>
                  </a:cubicBezTo>
                  <a:cubicBezTo>
                    <a:pt x="866" y="585"/>
                    <a:pt x="490" y="1087"/>
                    <a:pt x="71" y="1569"/>
                  </a:cubicBezTo>
                  <a:cubicBezTo>
                    <a:pt x="0" y="1658"/>
                    <a:pt x="65" y="1792"/>
                    <a:pt x="176" y="1792"/>
                  </a:cubicBezTo>
                  <a:cubicBezTo>
                    <a:pt x="195" y="1792"/>
                    <a:pt x="216" y="1787"/>
                    <a:pt x="238" y="1778"/>
                  </a:cubicBezTo>
                  <a:cubicBezTo>
                    <a:pt x="803" y="1380"/>
                    <a:pt x="1243" y="836"/>
                    <a:pt x="1473" y="167"/>
                  </a:cubicBezTo>
                  <a:cubicBezTo>
                    <a:pt x="1501" y="70"/>
                    <a:pt x="1410" y="1"/>
                    <a:pt x="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 rot="1009392">
              <a:off x="7637328" y="2395788"/>
              <a:ext cx="163741" cy="17560"/>
            </a:xfrm>
            <a:custGeom>
              <a:avLst/>
              <a:gdLst/>
              <a:ahLst/>
              <a:cxnLst/>
              <a:rect l="l" t="t" r="r" b="b"/>
              <a:pathLst>
                <a:path w="5399" h="579" extrusionOk="0">
                  <a:moveTo>
                    <a:pt x="3951" y="0"/>
                  </a:moveTo>
                  <a:cubicBezTo>
                    <a:pt x="2697" y="0"/>
                    <a:pt x="1437" y="75"/>
                    <a:pt x="189" y="233"/>
                  </a:cubicBezTo>
                  <a:cubicBezTo>
                    <a:pt x="1" y="254"/>
                    <a:pt x="1" y="526"/>
                    <a:pt x="189" y="547"/>
                  </a:cubicBezTo>
                  <a:cubicBezTo>
                    <a:pt x="621" y="568"/>
                    <a:pt x="1055" y="579"/>
                    <a:pt x="1489" y="579"/>
                  </a:cubicBezTo>
                  <a:cubicBezTo>
                    <a:pt x="2736" y="579"/>
                    <a:pt x="3985" y="493"/>
                    <a:pt x="5211" y="337"/>
                  </a:cubicBezTo>
                  <a:cubicBezTo>
                    <a:pt x="5399" y="316"/>
                    <a:pt x="5336" y="44"/>
                    <a:pt x="5169" y="24"/>
                  </a:cubicBezTo>
                  <a:cubicBezTo>
                    <a:pt x="4764" y="8"/>
                    <a:pt x="4358" y="0"/>
                    <a:pt x="3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6"/>
            <p:cNvSpPr/>
            <p:nvPr/>
          </p:nvSpPr>
          <p:spPr>
            <a:xfrm rot="1009392">
              <a:off x="7830839" y="2440434"/>
              <a:ext cx="68390" cy="12374"/>
            </a:xfrm>
            <a:custGeom>
              <a:avLst/>
              <a:gdLst/>
              <a:ahLst/>
              <a:cxnLst/>
              <a:rect l="l" t="t" r="r" b="b"/>
              <a:pathLst>
                <a:path w="2255" h="408" extrusionOk="0">
                  <a:moveTo>
                    <a:pt x="143" y="1"/>
                  </a:moveTo>
                  <a:cubicBezTo>
                    <a:pt x="33" y="1"/>
                    <a:pt x="0" y="172"/>
                    <a:pt x="99" y="212"/>
                  </a:cubicBezTo>
                  <a:cubicBezTo>
                    <a:pt x="505" y="343"/>
                    <a:pt x="918" y="408"/>
                    <a:pt x="1335" y="408"/>
                  </a:cubicBezTo>
                  <a:cubicBezTo>
                    <a:pt x="1585" y="408"/>
                    <a:pt x="1836" y="384"/>
                    <a:pt x="2087" y="337"/>
                  </a:cubicBezTo>
                  <a:cubicBezTo>
                    <a:pt x="2254" y="316"/>
                    <a:pt x="2213" y="65"/>
                    <a:pt x="2045" y="65"/>
                  </a:cubicBezTo>
                  <a:cubicBezTo>
                    <a:pt x="1836" y="79"/>
                    <a:pt x="1627" y="86"/>
                    <a:pt x="1417" y="86"/>
                  </a:cubicBezTo>
                  <a:cubicBezTo>
                    <a:pt x="999" y="86"/>
                    <a:pt x="581" y="58"/>
                    <a:pt x="162" y="3"/>
                  </a:cubicBezTo>
                  <a:cubicBezTo>
                    <a:pt x="155" y="1"/>
                    <a:pt x="14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6"/>
            <p:cNvSpPr/>
            <p:nvPr/>
          </p:nvSpPr>
          <p:spPr>
            <a:xfrm rot="1009392">
              <a:off x="6878922" y="2369362"/>
              <a:ext cx="1520462" cy="1397998"/>
            </a:xfrm>
            <a:custGeom>
              <a:avLst/>
              <a:gdLst/>
              <a:ahLst/>
              <a:cxnLst/>
              <a:rect l="l" t="t" r="r" b="b"/>
              <a:pathLst>
                <a:path w="50134" h="46096" extrusionOk="0">
                  <a:moveTo>
                    <a:pt x="33750" y="503"/>
                  </a:moveTo>
                  <a:cubicBezTo>
                    <a:pt x="35068" y="503"/>
                    <a:pt x="38981" y="3160"/>
                    <a:pt x="40801" y="4478"/>
                  </a:cubicBezTo>
                  <a:cubicBezTo>
                    <a:pt x="38437" y="5336"/>
                    <a:pt x="27515" y="9186"/>
                    <a:pt x="25381" y="9186"/>
                  </a:cubicBezTo>
                  <a:cubicBezTo>
                    <a:pt x="23267" y="9186"/>
                    <a:pt x="12868" y="4855"/>
                    <a:pt x="10692" y="3955"/>
                  </a:cubicBezTo>
                  <a:cubicBezTo>
                    <a:pt x="12052" y="3055"/>
                    <a:pt x="16488" y="1214"/>
                    <a:pt x="18309" y="503"/>
                  </a:cubicBezTo>
                  <a:cubicBezTo>
                    <a:pt x="18894" y="503"/>
                    <a:pt x="24607" y="586"/>
                    <a:pt x="28896" y="586"/>
                  </a:cubicBezTo>
                  <a:cubicBezTo>
                    <a:pt x="31553" y="586"/>
                    <a:pt x="33164" y="544"/>
                    <a:pt x="33666" y="503"/>
                  </a:cubicBezTo>
                  <a:close/>
                  <a:moveTo>
                    <a:pt x="10525" y="4415"/>
                  </a:moveTo>
                  <a:lnTo>
                    <a:pt x="10525" y="4415"/>
                  </a:lnTo>
                  <a:cubicBezTo>
                    <a:pt x="12534" y="5273"/>
                    <a:pt x="20861" y="8746"/>
                    <a:pt x="24314" y="9542"/>
                  </a:cubicBezTo>
                  <a:cubicBezTo>
                    <a:pt x="21384" y="10964"/>
                    <a:pt x="14417" y="16446"/>
                    <a:pt x="12847" y="17681"/>
                  </a:cubicBezTo>
                  <a:cubicBezTo>
                    <a:pt x="12806" y="17723"/>
                    <a:pt x="12764" y="17785"/>
                    <a:pt x="12764" y="17848"/>
                  </a:cubicBezTo>
                  <a:lnTo>
                    <a:pt x="10525" y="4415"/>
                  </a:lnTo>
                  <a:close/>
                  <a:moveTo>
                    <a:pt x="40969" y="4959"/>
                  </a:moveTo>
                  <a:lnTo>
                    <a:pt x="40969" y="4959"/>
                  </a:lnTo>
                  <a:cubicBezTo>
                    <a:pt x="40425" y="7282"/>
                    <a:pt x="38395" y="15840"/>
                    <a:pt x="37977" y="17974"/>
                  </a:cubicBezTo>
                  <a:cubicBezTo>
                    <a:pt x="36135" y="16551"/>
                    <a:pt x="29084" y="11090"/>
                    <a:pt x="26322" y="9583"/>
                  </a:cubicBezTo>
                  <a:cubicBezTo>
                    <a:pt x="29775" y="8935"/>
                    <a:pt x="38814" y="5733"/>
                    <a:pt x="40969" y="4959"/>
                  </a:cubicBezTo>
                  <a:close/>
                  <a:moveTo>
                    <a:pt x="41450" y="5148"/>
                  </a:moveTo>
                  <a:cubicBezTo>
                    <a:pt x="44358" y="8726"/>
                    <a:pt x="48355" y="13789"/>
                    <a:pt x="49213" y="15107"/>
                  </a:cubicBezTo>
                  <a:cubicBezTo>
                    <a:pt x="47581" y="15505"/>
                    <a:pt x="40529" y="17367"/>
                    <a:pt x="38458" y="18078"/>
                  </a:cubicBezTo>
                  <a:cubicBezTo>
                    <a:pt x="38793" y="16384"/>
                    <a:pt x="40341" y="9855"/>
                    <a:pt x="41450" y="5148"/>
                  </a:cubicBezTo>
                  <a:close/>
                  <a:moveTo>
                    <a:pt x="10023" y="4541"/>
                  </a:moveTo>
                  <a:lnTo>
                    <a:pt x="12324" y="18330"/>
                  </a:lnTo>
                  <a:cubicBezTo>
                    <a:pt x="10253" y="17911"/>
                    <a:pt x="2030" y="15840"/>
                    <a:pt x="544" y="15463"/>
                  </a:cubicBezTo>
                  <a:cubicBezTo>
                    <a:pt x="1067" y="13956"/>
                    <a:pt x="6759" y="7826"/>
                    <a:pt x="10023" y="4541"/>
                  </a:cubicBezTo>
                  <a:close/>
                  <a:moveTo>
                    <a:pt x="25307" y="9686"/>
                  </a:moveTo>
                  <a:cubicBezTo>
                    <a:pt x="25318" y="9686"/>
                    <a:pt x="25329" y="9687"/>
                    <a:pt x="25339" y="9688"/>
                  </a:cubicBezTo>
                  <a:cubicBezTo>
                    <a:pt x="26385" y="9835"/>
                    <a:pt x="33039" y="14793"/>
                    <a:pt x="37537" y="18309"/>
                  </a:cubicBezTo>
                  <a:cubicBezTo>
                    <a:pt x="35876" y="18490"/>
                    <a:pt x="30637" y="18555"/>
                    <a:pt x="25388" y="18555"/>
                  </a:cubicBezTo>
                  <a:cubicBezTo>
                    <a:pt x="19726" y="18555"/>
                    <a:pt x="14053" y="18479"/>
                    <a:pt x="12847" y="18392"/>
                  </a:cubicBezTo>
                  <a:lnTo>
                    <a:pt x="12790" y="18029"/>
                  </a:lnTo>
                  <a:lnTo>
                    <a:pt x="12790" y="18029"/>
                  </a:lnTo>
                  <a:cubicBezTo>
                    <a:pt x="12793" y="18034"/>
                    <a:pt x="12798" y="18037"/>
                    <a:pt x="12806" y="18037"/>
                  </a:cubicBezTo>
                  <a:cubicBezTo>
                    <a:pt x="12854" y="18098"/>
                    <a:pt x="12932" y="18130"/>
                    <a:pt x="13008" y="18130"/>
                  </a:cubicBezTo>
                  <a:cubicBezTo>
                    <a:pt x="13063" y="18130"/>
                    <a:pt x="13118" y="18113"/>
                    <a:pt x="13161" y="18078"/>
                  </a:cubicBezTo>
                  <a:cubicBezTo>
                    <a:pt x="17304" y="14805"/>
                    <a:pt x="24175" y="9686"/>
                    <a:pt x="25307" y="9686"/>
                  </a:cubicBezTo>
                  <a:close/>
                  <a:moveTo>
                    <a:pt x="49150" y="15630"/>
                  </a:moveTo>
                  <a:cubicBezTo>
                    <a:pt x="48250" y="17179"/>
                    <a:pt x="43814" y="22891"/>
                    <a:pt x="37412" y="30779"/>
                  </a:cubicBezTo>
                  <a:lnTo>
                    <a:pt x="37391" y="30779"/>
                  </a:lnTo>
                  <a:cubicBezTo>
                    <a:pt x="32306" y="37035"/>
                    <a:pt x="27912" y="42266"/>
                    <a:pt x="25946" y="44484"/>
                  </a:cubicBezTo>
                  <a:lnTo>
                    <a:pt x="38332" y="18643"/>
                  </a:lnTo>
                  <a:cubicBezTo>
                    <a:pt x="39692" y="18120"/>
                    <a:pt x="47162" y="16153"/>
                    <a:pt x="49150" y="15630"/>
                  </a:cubicBezTo>
                  <a:close/>
                  <a:moveTo>
                    <a:pt x="670" y="16007"/>
                  </a:moveTo>
                  <a:lnTo>
                    <a:pt x="670" y="16007"/>
                  </a:lnTo>
                  <a:cubicBezTo>
                    <a:pt x="2762" y="16530"/>
                    <a:pt x="10797" y="18560"/>
                    <a:pt x="12429" y="18853"/>
                  </a:cubicBezTo>
                  <a:cubicBezTo>
                    <a:pt x="13224" y="21154"/>
                    <a:pt x="22221" y="40467"/>
                    <a:pt x="24418" y="45175"/>
                  </a:cubicBezTo>
                  <a:cubicBezTo>
                    <a:pt x="22870" y="43752"/>
                    <a:pt x="18601" y="38939"/>
                    <a:pt x="12199" y="31072"/>
                  </a:cubicBezTo>
                  <a:cubicBezTo>
                    <a:pt x="6361" y="23895"/>
                    <a:pt x="1591" y="17660"/>
                    <a:pt x="670" y="16007"/>
                  </a:cubicBezTo>
                  <a:close/>
                  <a:moveTo>
                    <a:pt x="37684" y="18790"/>
                  </a:moveTo>
                  <a:lnTo>
                    <a:pt x="25004" y="45237"/>
                  </a:lnTo>
                  <a:cubicBezTo>
                    <a:pt x="20422" y="35445"/>
                    <a:pt x="13915" y="21343"/>
                    <a:pt x="12973" y="18915"/>
                  </a:cubicBezTo>
                  <a:lnTo>
                    <a:pt x="12973" y="18915"/>
                  </a:lnTo>
                  <a:cubicBezTo>
                    <a:pt x="14563" y="18999"/>
                    <a:pt x="19982" y="19083"/>
                    <a:pt x="25423" y="19083"/>
                  </a:cubicBezTo>
                  <a:cubicBezTo>
                    <a:pt x="30674" y="19083"/>
                    <a:pt x="35926" y="19020"/>
                    <a:pt x="37684" y="18790"/>
                  </a:cubicBezTo>
                  <a:close/>
                  <a:moveTo>
                    <a:pt x="18288" y="0"/>
                  </a:moveTo>
                  <a:cubicBezTo>
                    <a:pt x="18267" y="0"/>
                    <a:pt x="18225" y="0"/>
                    <a:pt x="18204" y="21"/>
                  </a:cubicBezTo>
                  <a:cubicBezTo>
                    <a:pt x="17911" y="126"/>
                    <a:pt x="11090" y="2825"/>
                    <a:pt x="10065" y="3809"/>
                  </a:cubicBezTo>
                  <a:lnTo>
                    <a:pt x="10044" y="3829"/>
                  </a:lnTo>
                  <a:cubicBezTo>
                    <a:pt x="9897" y="3913"/>
                    <a:pt x="231" y="13664"/>
                    <a:pt x="0" y="15568"/>
                  </a:cubicBezTo>
                  <a:lnTo>
                    <a:pt x="0" y="15589"/>
                  </a:lnTo>
                  <a:lnTo>
                    <a:pt x="0" y="15630"/>
                  </a:lnTo>
                  <a:cubicBezTo>
                    <a:pt x="0" y="15630"/>
                    <a:pt x="0" y="15651"/>
                    <a:pt x="0" y="15651"/>
                  </a:cubicBezTo>
                  <a:cubicBezTo>
                    <a:pt x="0" y="15651"/>
                    <a:pt x="0" y="15672"/>
                    <a:pt x="0" y="15672"/>
                  </a:cubicBezTo>
                  <a:cubicBezTo>
                    <a:pt x="231" y="17158"/>
                    <a:pt x="11383" y="30863"/>
                    <a:pt x="11843" y="31449"/>
                  </a:cubicBezTo>
                  <a:cubicBezTo>
                    <a:pt x="15442" y="35863"/>
                    <a:pt x="23874" y="46095"/>
                    <a:pt x="24962" y="46095"/>
                  </a:cubicBezTo>
                  <a:cubicBezTo>
                    <a:pt x="25004" y="46095"/>
                    <a:pt x="25046" y="46095"/>
                    <a:pt x="25088" y="46074"/>
                  </a:cubicBezTo>
                  <a:cubicBezTo>
                    <a:pt x="25109" y="46074"/>
                    <a:pt x="25130" y="46053"/>
                    <a:pt x="25151" y="46053"/>
                  </a:cubicBezTo>
                  <a:cubicBezTo>
                    <a:pt x="25778" y="45635"/>
                    <a:pt x="32327" y="37809"/>
                    <a:pt x="38060" y="30779"/>
                  </a:cubicBezTo>
                  <a:cubicBezTo>
                    <a:pt x="50133" y="15944"/>
                    <a:pt x="49924" y="15400"/>
                    <a:pt x="49820" y="15170"/>
                  </a:cubicBezTo>
                  <a:cubicBezTo>
                    <a:pt x="49443" y="14208"/>
                    <a:pt x="42350" y="5399"/>
                    <a:pt x="41534" y="4394"/>
                  </a:cubicBezTo>
                  <a:lnTo>
                    <a:pt x="41513" y="4394"/>
                  </a:lnTo>
                  <a:cubicBezTo>
                    <a:pt x="41513" y="4373"/>
                    <a:pt x="41513" y="4373"/>
                    <a:pt x="41513" y="4373"/>
                  </a:cubicBezTo>
                  <a:cubicBezTo>
                    <a:pt x="41283" y="4185"/>
                    <a:pt x="35675" y="0"/>
                    <a:pt x="33771" y="0"/>
                  </a:cubicBezTo>
                  <a:lnTo>
                    <a:pt x="33646" y="0"/>
                  </a:lnTo>
                  <a:cubicBezTo>
                    <a:pt x="33164" y="42"/>
                    <a:pt x="31574" y="84"/>
                    <a:pt x="28938" y="84"/>
                  </a:cubicBezTo>
                  <a:cubicBezTo>
                    <a:pt x="24439" y="84"/>
                    <a:pt x="18350" y="0"/>
                    <a:pt x="182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6"/>
            <p:cNvSpPr/>
            <p:nvPr/>
          </p:nvSpPr>
          <p:spPr>
            <a:xfrm rot="1009392">
              <a:off x="7193776" y="2930682"/>
              <a:ext cx="749465" cy="802144"/>
            </a:xfrm>
            <a:custGeom>
              <a:avLst/>
              <a:gdLst/>
              <a:ahLst/>
              <a:cxnLst/>
              <a:rect l="l" t="t" r="r" b="b"/>
              <a:pathLst>
                <a:path w="24712" h="26449" extrusionOk="0">
                  <a:moveTo>
                    <a:pt x="24712" y="1"/>
                  </a:moveTo>
                  <a:lnTo>
                    <a:pt x="24712" y="1"/>
                  </a:lnTo>
                  <a:cubicBezTo>
                    <a:pt x="22933" y="231"/>
                    <a:pt x="17681" y="294"/>
                    <a:pt x="12430" y="294"/>
                  </a:cubicBezTo>
                  <a:cubicBezTo>
                    <a:pt x="7010" y="294"/>
                    <a:pt x="1570" y="210"/>
                    <a:pt x="1" y="126"/>
                  </a:cubicBezTo>
                  <a:lnTo>
                    <a:pt x="1" y="126"/>
                  </a:lnTo>
                  <a:cubicBezTo>
                    <a:pt x="922" y="2533"/>
                    <a:pt x="7450" y="16656"/>
                    <a:pt x="12032" y="26448"/>
                  </a:cubicBezTo>
                  <a:lnTo>
                    <a:pt x="24712" y="1"/>
                  </a:ln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6"/>
            <p:cNvSpPr/>
            <p:nvPr/>
          </p:nvSpPr>
          <p:spPr>
            <a:xfrm rot="1009392">
              <a:off x="7344592" y="2676853"/>
              <a:ext cx="751375" cy="268706"/>
            </a:xfrm>
            <a:custGeom>
              <a:avLst/>
              <a:gdLst/>
              <a:ahLst/>
              <a:cxnLst/>
              <a:rect l="l" t="t" r="r" b="b"/>
              <a:pathLst>
                <a:path w="24775" h="8860" extrusionOk="0">
                  <a:moveTo>
                    <a:pt x="12536" y="1"/>
                  </a:moveTo>
                  <a:cubicBezTo>
                    <a:pt x="11364" y="1"/>
                    <a:pt x="4512" y="5106"/>
                    <a:pt x="377" y="8372"/>
                  </a:cubicBezTo>
                  <a:cubicBezTo>
                    <a:pt x="332" y="8418"/>
                    <a:pt x="275" y="8439"/>
                    <a:pt x="218" y="8439"/>
                  </a:cubicBezTo>
                  <a:cubicBezTo>
                    <a:pt x="144" y="8439"/>
                    <a:pt x="69" y="8402"/>
                    <a:pt x="22" y="8331"/>
                  </a:cubicBezTo>
                  <a:cubicBezTo>
                    <a:pt x="22" y="8331"/>
                    <a:pt x="1" y="8310"/>
                    <a:pt x="1" y="8310"/>
                  </a:cubicBezTo>
                  <a:lnTo>
                    <a:pt x="1" y="8310"/>
                  </a:lnTo>
                  <a:lnTo>
                    <a:pt x="63" y="8707"/>
                  </a:lnTo>
                  <a:cubicBezTo>
                    <a:pt x="1269" y="8783"/>
                    <a:pt x="6941" y="8859"/>
                    <a:pt x="12605" y="8859"/>
                  </a:cubicBezTo>
                  <a:cubicBezTo>
                    <a:pt x="17858" y="8859"/>
                    <a:pt x="23103" y="8794"/>
                    <a:pt x="24774" y="8603"/>
                  </a:cubicBezTo>
                  <a:cubicBezTo>
                    <a:pt x="20255" y="5087"/>
                    <a:pt x="13601" y="129"/>
                    <a:pt x="12576" y="3"/>
                  </a:cubicBezTo>
                  <a:cubicBezTo>
                    <a:pt x="12563" y="1"/>
                    <a:pt x="12550" y="1"/>
                    <a:pt x="12536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6"/>
            <p:cNvSpPr/>
            <p:nvPr/>
          </p:nvSpPr>
          <p:spPr>
            <a:xfrm rot="1009392">
              <a:off x="7021536" y="2358580"/>
              <a:ext cx="357294" cy="418223"/>
            </a:xfrm>
            <a:custGeom>
              <a:avLst/>
              <a:gdLst/>
              <a:ahLst/>
              <a:cxnLst/>
              <a:rect l="l" t="t" r="r" b="b"/>
              <a:pathLst>
                <a:path w="11781" h="13790" extrusionOk="0">
                  <a:moveTo>
                    <a:pt x="9479" y="1"/>
                  </a:moveTo>
                  <a:cubicBezTo>
                    <a:pt x="6215" y="3286"/>
                    <a:pt x="523" y="9416"/>
                    <a:pt x="0" y="10923"/>
                  </a:cubicBezTo>
                  <a:cubicBezTo>
                    <a:pt x="1507" y="11279"/>
                    <a:pt x="9709" y="13371"/>
                    <a:pt x="11780" y="1379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6"/>
            <p:cNvSpPr/>
            <p:nvPr/>
          </p:nvSpPr>
          <p:spPr>
            <a:xfrm rot="1009392">
              <a:off x="6848855" y="2734331"/>
              <a:ext cx="720259" cy="884606"/>
            </a:xfrm>
            <a:custGeom>
              <a:avLst/>
              <a:gdLst/>
              <a:ahLst/>
              <a:cxnLst/>
              <a:rect l="l" t="t" r="r" b="b"/>
              <a:pathLst>
                <a:path w="23749" h="29168" extrusionOk="0">
                  <a:moveTo>
                    <a:pt x="0" y="0"/>
                  </a:moveTo>
                  <a:cubicBezTo>
                    <a:pt x="942" y="1674"/>
                    <a:pt x="5691" y="7909"/>
                    <a:pt x="11529" y="15065"/>
                  </a:cubicBezTo>
                  <a:cubicBezTo>
                    <a:pt x="17932" y="22953"/>
                    <a:pt x="22200" y="27766"/>
                    <a:pt x="23748" y="29168"/>
                  </a:cubicBezTo>
                  <a:cubicBezTo>
                    <a:pt x="21572" y="24481"/>
                    <a:pt x="12575" y="5168"/>
                    <a:pt x="11780" y="2867"/>
                  </a:cubicBezTo>
                  <a:cubicBezTo>
                    <a:pt x="10148" y="2574"/>
                    <a:pt x="2092" y="544"/>
                    <a:pt x="0" y="0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6"/>
            <p:cNvSpPr/>
            <p:nvPr/>
          </p:nvSpPr>
          <p:spPr>
            <a:xfrm rot="1009392">
              <a:off x="7362188" y="2413565"/>
              <a:ext cx="913175" cy="264005"/>
            </a:xfrm>
            <a:custGeom>
              <a:avLst/>
              <a:gdLst/>
              <a:ahLst/>
              <a:cxnLst/>
              <a:rect l="l" t="t" r="r" b="b"/>
              <a:pathLst>
                <a:path w="30110" h="8705" extrusionOk="0">
                  <a:moveTo>
                    <a:pt x="7617" y="1"/>
                  </a:moveTo>
                  <a:cubicBezTo>
                    <a:pt x="5796" y="733"/>
                    <a:pt x="1360" y="2574"/>
                    <a:pt x="0" y="3474"/>
                  </a:cubicBezTo>
                  <a:cubicBezTo>
                    <a:pt x="2176" y="4374"/>
                    <a:pt x="12575" y="8705"/>
                    <a:pt x="14689" y="8705"/>
                  </a:cubicBezTo>
                  <a:cubicBezTo>
                    <a:pt x="16823" y="8705"/>
                    <a:pt x="27745" y="4834"/>
                    <a:pt x="30109" y="3997"/>
                  </a:cubicBezTo>
                  <a:cubicBezTo>
                    <a:pt x="28268" y="2658"/>
                    <a:pt x="24376" y="1"/>
                    <a:pt x="23058" y="1"/>
                  </a:cubicBezTo>
                  <a:lnTo>
                    <a:pt x="22974" y="1"/>
                  </a:lnTo>
                  <a:cubicBezTo>
                    <a:pt x="22472" y="63"/>
                    <a:pt x="20861" y="84"/>
                    <a:pt x="18204" y="84"/>
                  </a:cubicBezTo>
                  <a:cubicBezTo>
                    <a:pt x="13915" y="84"/>
                    <a:pt x="8202" y="1"/>
                    <a:pt x="7617" y="1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6"/>
            <p:cNvSpPr/>
            <p:nvPr/>
          </p:nvSpPr>
          <p:spPr>
            <a:xfrm rot="1009392">
              <a:off x="7312022" y="2451515"/>
              <a:ext cx="418829" cy="407426"/>
            </a:xfrm>
            <a:custGeom>
              <a:avLst/>
              <a:gdLst/>
              <a:ahLst/>
              <a:cxnLst/>
              <a:rect l="l" t="t" r="r" b="b"/>
              <a:pathLst>
                <a:path w="13810" h="13434" extrusionOk="0">
                  <a:moveTo>
                    <a:pt x="0" y="0"/>
                  </a:moveTo>
                  <a:lnTo>
                    <a:pt x="2239" y="13433"/>
                  </a:lnTo>
                  <a:cubicBezTo>
                    <a:pt x="2260" y="13370"/>
                    <a:pt x="2281" y="13308"/>
                    <a:pt x="2343" y="13266"/>
                  </a:cubicBezTo>
                  <a:cubicBezTo>
                    <a:pt x="3913" y="12031"/>
                    <a:pt x="10859" y="6549"/>
                    <a:pt x="13810" y="5127"/>
                  </a:cubicBezTo>
                  <a:cubicBezTo>
                    <a:pt x="10357" y="4331"/>
                    <a:pt x="2030" y="858"/>
                    <a:pt x="0" y="0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6"/>
            <p:cNvSpPr/>
            <p:nvPr/>
          </p:nvSpPr>
          <p:spPr>
            <a:xfrm rot="1009392">
              <a:off x="7768430" y="2610207"/>
              <a:ext cx="443577" cy="394718"/>
            </a:xfrm>
            <a:custGeom>
              <a:avLst/>
              <a:gdLst/>
              <a:ahLst/>
              <a:cxnLst/>
              <a:rect l="l" t="t" r="r" b="b"/>
              <a:pathLst>
                <a:path w="14626" h="13015" extrusionOk="0">
                  <a:moveTo>
                    <a:pt x="14626" y="0"/>
                  </a:moveTo>
                  <a:lnTo>
                    <a:pt x="14626" y="0"/>
                  </a:lnTo>
                  <a:cubicBezTo>
                    <a:pt x="12492" y="774"/>
                    <a:pt x="3432" y="3976"/>
                    <a:pt x="0" y="4624"/>
                  </a:cubicBezTo>
                  <a:cubicBezTo>
                    <a:pt x="2741" y="6131"/>
                    <a:pt x="9792" y="11592"/>
                    <a:pt x="11613" y="13015"/>
                  </a:cubicBezTo>
                  <a:cubicBezTo>
                    <a:pt x="12031" y="10881"/>
                    <a:pt x="14082" y="2323"/>
                    <a:pt x="14626" y="0"/>
                  </a:cubicBezTo>
                  <a:close/>
                </a:path>
              </a:pathLst>
            </a:custGeom>
            <a:solidFill>
              <a:srgbClr val="EEEEEE">
                <a:alpha val="4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3" name="Google Shape;1353;p36"/>
          <p:cNvSpPr/>
          <p:nvPr/>
        </p:nvSpPr>
        <p:spPr>
          <a:xfrm>
            <a:off x="5688950" y="3209372"/>
            <a:ext cx="275285" cy="257493"/>
          </a:xfrm>
          <a:custGeom>
            <a:avLst/>
            <a:gdLst/>
            <a:ahLst/>
            <a:cxnLst/>
            <a:rect l="l" t="t" r="r" b="b"/>
            <a:pathLst>
              <a:path w="7722" h="7617" extrusionOk="0">
                <a:moveTo>
                  <a:pt x="3861" y="0"/>
                </a:moveTo>
                <a:cubicBezTo>
                  <a:pt x="3809" y="0"/>
                  <a:pt x="3757" y="37"/>
                  <a:pt x="3746" y="110"/>
                </a:cubicBezTo>
                <a:cubicBezTo>
                  <a:pt x="3725" y="1114"/>
                  <a:pt x="3642" y="2161"/>
                  <a:pt x="3600" y="3207"/>
                </a:cubicBezTo>
                <a:cubicBezTo>
                  <a:pt x="3098" y="2663"/>
                  <a:pt x="2575" y="2181"/>
                  <a:pt x="1989" y="1742"/>
                </a:cubicBezTo>
                <a:cubicBezTo>
                  <a:pt x="1969" y="1726"/>
                  <a:pt x="1948" y="1719"/>
                  <a:pt x="1927" y="1719"/>
                </a:cubicBezTo>
                <a:cubicBezTo>
                  <a:pt x="1836" y="1719"/>
                  <a:pt x="1750" y="1846"/>
                  <a:pt x="1800" y="1930"/>
                </a:cubicBezTo>
                <a:cubicBezTo>
                  <a:pt x="2240" y="2474"/>
                  <a:pt x="2700" y="2997"/>
                  <a:pt x="3202" y="3479"/>
                </a:cubicBezTo>
                <a:cubicBezTo>
                  <a:pt x="2959" y="3469"/>
                  <a:pt x="2714" y="3463"/>
                  <a:pt x="2468" y="3463"/>
                </a:cubicBezTo>
                <a:cubicBezTo>
                  <a:pt x="1703" y="3463"/>
                  <a:pt x="934" y="3514"/>
                  <a:pt x="189" y="3625"/>
                </a:cubicBezTo>
                <a:cubicBezTo>
                  <a:pt x="1" y="3667"/>
                  <a:pt x="1" y="3918"/>
                  <a:pt x="189" y="3981"/>
                </a:cubicBezTo>
                <a:cubicBezTo>
                  <a:pt x="927" y="4075"/>
                  <a:pt x="1688" y="4122"/>
                  <a:pt x="2446" y="4122"/>
                </a:cubicBezTo>
                <a:cubicBezTo>
                  <a:pt x="2699" y="4122"/>
                  <a:pt x="2951" y="4117"/>
                  <a:pt x="3202" y="4106"/>
                </a:cubicBezTo>
                <a:lnTo>
                  <a:pt x="3202" y="4106"/>
                </a:lnTo>
                <a:cubicBezTo>
                  <a:pt x="2700" y="4588"/>
                  <a:pt x="2240" y="5111"/>
                  <a:pt x="1800" y="5676"/>
                </a:cubicBezTo>
                <a:cubicBezTo>
                  <a:pt x="1748" y="5763"/>
                  <a:pt x="1841" y="5879"/>
                  <a:pt x="1934" y="5879"/>
                </a:cubicBezTo>
                <a:cubicBezTo>
                  <a:pt x="1953" y="5879"/>
                  <a:pt x="1971" y="5874"/>
                  <a:pt x="1989" y="5864"/>
                </a:cubicBezTo>
                <a:cubicBezTo>
                  <a:pt x="2554" y="5425"/>
                  <a:pt x="3056" y="4964"/>
                  <a:pt x="3537" y="4462"/>
                </a:cubicBezTo>
                <a:lnTo>
                  <a:pt x="3537" y="4462"/>
                </a:lnTo>
                <a:cubicBezTo>
                  <a:pt x="3516" y="5466"/>
                  <a:pt x="3558" y="6492"/>
                  <a:pt x="3684" y="7475"/>
                </a:cubicBezTo>
                <a:cubicBezTo>
                  <a:pt x="3704" y="7569"/>
                  <a:pt x="3783" y="7616"/>
                  <a:pt x="3861" y="7616"/>
                </a:cubicBezTo>
                <a:cubicBezTo>
                  <a:pt x="3940" y="7616"/>
                  <a:pt x="4018" y="7569"/>
                  <a:pt x="4039" y="7475"/>
                </a:cubicBezTo>
                <a:cubicBezTo>
                  <a:pt x="4186" y="6450"/>
                  <a:pt x="4228" y="5425"/>
                  <a:pt x="4186" y="4399"/>
                </a:cubicBezTo>
                <a:lnTo>
                  <a:pt x="4186" y="4399"/>
                </a:lnTo>
                <a:cubicBezTo>
                  <a:pt x="4709" y="4881"/>
                  <a:pt x="5253" y="5341"/>
                  <a:pt x="5755" y="5822"/>
                </a:cubicBezTo>
                <a:cubicBezTo>
                  <a:pt x="5773" y="5836"/>
                  <a:pt x="5792" y="5841"/>
                  <a:pt x="5809" y="5841"/>
                </a:cubicBezTo>
                <a:cubicBezTo>
                  <a:pt x="5876" y="5841"/>
                  <a:pt x="5930" y="5763"/>
                  <a:pt x="5881" y="5697"/>
                </a:cubicBezTo>
                <a:cubicBezTo>
                  <a:pt x="5399" y="5174"/>
                  <a:pt x="4897" y="4630"/>
                  <a:pt x="4395" y="4065"/>
                </a:cubicBezTo>
                <a:cubicBezTo>
                  <a:pt x="5462" y="4023"/>
                  <a:pt x="6529" y="3939"/>
                  <a:pt x="7554" y="3918"/>
                </a:cubicBezTo>
                <a:cubicBezTo>
                  <a:pt x="7722" y="3918"/>
                  <a:pt x="7722" y="3688"/>
                  <a:pt x="7554" y="3688"/>
                </a:cubicBezTo>
                <a:cubicBezTo>
                  <a:pt x="6529" y="3646"/>
                  <a:pt x="5462" y="3583"/>
                  <a:pt x="4416" y="3521"/>
                </a:cubicBezTo>
                <a:cubicBezTo>
                  <a:pt x="4897" y="2977"/>
                  <a:pt x="5399" y="2412"/>
                  <a:pt x="5881" y="1889"/>
                </a:cubicBezTo>
                <a:cubicBezTo>
                  <a:pt x="5930" y="1823"/>
                  <a:pt x="5876" y="1744"/>
                  <a:pt x="5809" y="1744"/>
                </a:cubicBezTo>
                <a:cubicBezTo>
                  <a:pt x="5792" y="1744"/>
                  <a:pt x="5773" y="1750"/>
                  <a:pt x="5755" y="1763"/>
                </a:cubicBezTo>
                <a:cubicBezTo>
                  <a:pt x="5232" y="2265"/>
                  <a:pt x="4688" y="2746"/>
                  <a:pt x="4144" y="3249"/>
                </a:cubicBezTo>
                <a:cubicBezTo>
                  <a:pt x="4081" y="2181"/>
                  <a:pt x="3997" y="1135"/>
                  <a:pt x="3976" y="110"/>
                </a:cubicBezTo>
                <a:cubicBezTo>
                  <a:pt x="3966" y="37"/>
                  <a:pt x="3914" y="0"/>
                  <a:pt x="38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300038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36"/>
          <p:cNvSpPr/>
          <p:nvPr/>
        </p:nvSpPr>
        <p:spPr>
          <a:xfrm>
            <a:off x="6934895" y="136740"/>
            <a:ext cx="371312" cy="366263"/>
          </a:xfrm>
          <a:custGeom>
            <a:avLst/>
            <a:gdLst/>
            <a:ahLst/>
            <a:cxnLst/>
            <a:rect l="l" t="t" r="r" b="b"/>
            <a:pathLst>
              <a:path w="7722" h="7617" extrusionOk="0">
                <a:moveTo>
                  <a:pt x="3861" y="0"/>
                </a:moveTo>
                <a:cubicBezTo>
                  <a:pt x="3809" y="0"/>
                  <a:pt x="3757" y="37"/>
                  <a:pt x="3746" y="110"/>
                </a:cubicBezTo>
                <a:cubicBezTo>
                  <a:pt x="3725" y="1114"/>
                  <a:pt x="3642" y="2161"/>
                  <a:pt x="3600" y="3207"/>
                </a:cubicBezTo>
                <a:cubicBezTo>
                  <a:pt x="3098" y="2663"/>
                  <a:pt x="2575" y="2181"/>
                  <a:pt x="1989" y="1742"/>
                </a:cubicBezTo>
                <a:cubicBezTo>
                  <a:pt x="1969" y="1726"/>
                  <a:pt x="1948" y="1719"/>
                  <a:pt x="1927" y="1719"/>
                </a:cubicBezTo>
                <a:cubicBezTo>
                  <a:pt x="1836" y="1719"/>
                  <a:pt x="1750" y="1846"/>
                  <a:pt x="1800" y="1930"/>
                </a:cubicBezTo>
                <a:cubicBezTo>
                  <a:pt x="2240" y="2474"/>
                  <a:pt x="2700" y="2997"/>
                  <a:pt x="3202" y="3479"/>
                </a:cubicBezTo>
                <a:cubicBezTo>
                  <a:pt x="2959" y="3469"/>
                  <a:pt x="2714" y="3463"/>
                  <a:pt x="2468" y="3463"/>
                </a:cubicBezTo>
                <a:cubicBezTo>
                  <a:pt x="1703" y="3463"/>
                  <a:pt x="934" y="3514"/>
                  <a:pt x="189" y="3625"/>
                </a:cubicBezTo>
                <a:cubicBezTo>
                  <a:pt x="1" y="3667"/>
                  <a:pt x="1" y="3918"/>
                  <a:pt x="189" y="3981"/>
                </a:cubicBezTo>
                <a:cubicBezTo>
                  <a:pt x="927" y="4075"/>
                  <a:pt x="1688" y="4122"/>
                  <a:pt x="2446" y="4122"/>
                </a:cubicBezTo>
                <a:cubicBezTo>
                  <a:pt x="2699" y="4122"/>
                  <a:pt x="2951" y="4117"/>
                  <a:pt x="3202" y="4106"/>
                </a:cubicBezTo>
                <a:lnTo>
                  <a:pt x="3202" y="4106"/>
                </a:lnTo>
                <a:cubicBezTo>
                  <a:pt x="2700" y="4588"/>
                  <a:pt x="2240" y="5111"/>
                  <a:pt x="1800" y="5676"/>
                </a:cubicBezTo>
                <a:cubicBezTo>
                  <a:pt x="1748" y="5763"/>
                  <a:pt x="1841" y="5879"/>
                  <a:pt x="1934" y="5879"/>
                </a:cubicBezTo>
                <a:cubicBezTo>
                  <a:pt x="1953" y="5879"/>
                  <a:pt x="1971" y="5874"/>
                  <a:pt x="1989" y="5864"/>
                </a:cubicBezTo>
                <a:cubicBezTo>
                  <a:pt x="2554" y="5425"/>
                  <a:pt x="3056" y="4964"/>
                  <a:pt x="3537" y="4462"/>
                </a:cubicBezTo>
                <a:lnTo>
                  <a:pt x="3537" y="4462"/>
                </a:lnTo>
                <a:cubicBezTo>
                  <a:pt x="3516" y="5466"/>
                  <a:pt x="3558" y="6492"/>
                  <a:pt x="3684" y="7475"/>
                </a:cubicBezTo>
                <a:cubicBezTo>
                  <a:pt x="3704" y="7569"/>
                  <a:pt x="3783" y="7616"/>
                  <a:pt x="3861" y="7616"/>
                </a:cubicBezTo>
                <a:cubicBezTo>
                  <a:pt x="3940" y="7616"/>
                  <a:pt x="4018" y="7569"/>
                  <a:pt x="4039" y="7475"/>
                </a:cubicBezTo>
                <a:cubicBezTo>
                  <a:pt x="4186" y="6450"/>
                  <a:pt x="4228" y="5425"/>
                  <a:pt x="4186" y="4399"/>
                </a:cubicBezTo>
                <a:lnTo>
                  <a:pt x="4186" y="4399"/>
                </a:lnTo>
                <a:cubicBezTo>
                  <a:pt x="4709" y="4881"/>
                  <a:pt x="5253" y="5341"/>
                  <a:pt x="5755" y="5822"/>
                </a:cubicBezTo>
                <a:cubicBezTo>
                  <a:pt x="5773" y="5836"/>
                  <a:pt x="5792" y="5841"/>
                  <a:pt x="5809" y="5841"/>
                </a:cubicBezTo>
                <a:cubicBezTo>
                  <a:pt x="5876" y="5841"/>
                  <a:pt x="5930" y="5763"/>
                  <a:pt x="5881" y="5697"/>
                </a:cubicBezTo>
                <a:cubicBezTo>
                  <a:pt x="5399" y="5174"/>
                  <a:pt x="4897" y="4630"/>
                  <a:pt x="4395" y="4065"/>
                </a:cubicBezTo>
                <a:cubicBezTo>
                  <a:pt x="5462" y="4023"/>
                  <a:pt x="6529" y="3939"/>
                  <a:pt x="7554" y="3918"/>
                </a:cubicBezTo>
                <a:cubicBezTo>
                  <a:pt x="7722" y="3918"/>
                  <a:pt x="7722" y="3688"/>
                  <a:pt x="7554" y="3688"/>
                </a:cubicBezTo>
                <a:cubicBezTo>
                  <a:pt x="6529" y="3646"/>
                  <a:pt x="5462" y="3583"/>
                  <a:pt x="4416" y="3521"/>
                </a:cubicBezTo>
                <a:cubicBezTo>
                  <a:pt x="4897" y="2977"/>
                  <a:pt x="5399" y="2412"/>
                  <a:pt x="5881" y="1889"/>
                </a:cubicBezTo>
                <a:cubicBezTo>
                  <a:pt x="5930" y="1823"/>
                  <a:pt x="5876" y="1744"/>
                  <a:pt x="5809" y="1744"/>
                </a:cubicBezTo>
                <a:cubicBezTo>
                  <a:pt x="5792" y="1744"/>
                  <a:pt x="5773" y="1750"/>
                  <a:pt x="5755" y="1763"/>
                </a:cubicBezTo>
                <a:cubicBezTo>
                  <a:pt x="5232" y="2265"/>
                  <a:pt x="4688" y="2746"/>
                  <a:pt x="4144" y="3249"/>
                </a:cubicBezTo>
                <a:cubicBezTo>
                  <a:pt x="4081" y="2181"/>
                  <a:pt x="3997" y="1135"/>
                  <a:pt x="3976" y="110"/>
                </a:cubicBezTo>
                <a:cubicBezTo>
                  <a:pt x="3966" y="37"/>
                  <a:pt x="3914" y="0"/>
                  <a:pt x="38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300038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5" name="Google Shape;1355;p36"/>
          <p:cNvGrpSpPr/>
          <p:nvPr/>
        </p:nvGrpSpPr>
        <p:grpSpPr>
          <a:xfrm>
            <a:off x="7597570" y="354283"/>
            <a:ext cx="914175" cy="1151290"/>
            <a:chOff x="264725" y="2278188"/>
            <a:chExt cx="964625" cy="1214825"/>
          </a:xfrm>
        </p:grpSpPr>
        <p:sp>
          <p:nvSpPr>
            <p:cNvPr id="1356" name="Google Shape;1356;p36"/>
            <p:cNvSpPr/>
            <p:nvPr/>
          </p:nvSpPr>
          <p:spPr>
            <a:xfrm>
              <a:off x="1057225" y="2569213"/>
              <a:ext cx="153275" cy="637675"/>
            </a:xfrm>
            <a:custGeom>
              <a:avLst/>
              <a:gdLst/>
              <a:ahLst/>
              <a:cxnLst/>
              <a:rect l="l" t="t" r="r" b="b"/>
              <a:pathLst>
                <a:path w="6131" h="25507" extrusionOk="0">
                  <a:moveTo>
                    <a:pt x="5691" y="1"/>
                  </a:moveTo>
                  <a:lnTo>
                    <a:pt x="210" y="3390"/>
                  </a:lnTo>
                  <a:cubicBezTo>
                    <a:pt x="670" y="5608"/>
                    <a:pt x="84" y="19795"/>
                    <a:pt x="0" y="22096"/>
                  </a:cubicBezTo>
                  <a:lnTo>
                    <a:pt x="5315" y="25507"/>
                  </a:lnTo>
                  <a:cubicBezTo>
                    <a:pt x="5733" y="16070"/>
                    <a:pt x="6131" y="2302"/>
                    <a:pt x="56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6"/>
            <p:cNvSpPr/>
            <p:nvPr/>
          </p:nvSpPr>
          <p:spPr>
            <a:xfrm>
              <a:off x="422700" y="2459663"/>
              <a:ext cx="636625" cy="851850"/>
            </a:xfrm>
            <a:custGeom>
              <a:avLst/>
              <a:gdLst/>
              <a:ahLst/>
              <a:cxnLst/>
              <a:rect l="l" t="t" r="r" b="b"/>
              <a:pathLst>
                <a:path w="25465" h="34074" extrusionOk="0">
                  <a:moveTo>
                    <a:pt x="12764" y="1"/>
                  </a:moveTo>
                  <a:cubicBezTo>
                    <a:pt x="12750" y="1"/>
                    <a:pt x="12736" y="3"/>
                    <a:pt x="12722" y="10"/>
                  </a:cubicBezTo>
                  <a:cubicBezTo>
                    <a:pt x="10693" y="10"/>
                    <a:pt x="1612" y="6831"/>
                    <a:pt x="942" y="8149"/>
                  </a:cubicBezTo>
                  <a:cubicBezTo>
                    <a:pt x="294" y="9467"/>
                    <a:pt x="1" y="24407"/>
                    <a:pt x="398" y="25788"/>
                  </a:cubicBezTo>
                  <a:cubicBezTo>
                    <a:pt x="733" y="26939"/>
                    <a:pt x="11530" y="33509"/>
                    <a:pt x="13183" y="34053"/>
                  </a:cubicBezTo>
                  <a:cubicBezTo>
                    <a:pt x="13225" y="34073"/>
                    <a:pt x="13266" y="34073"/>
                    <a:pt x="13308" y="34073"/>
                  </a:cubicBezTo>
                  <a:cubicBezTo>
                    <a:pt x="14982" y="34073"/>
                    <a:pt x="22117" y="28654"/>
                    <a:pt x="24858" y="26478"/>
                  </a:cubicBezTo>
                  <a:cubicBezTo>
                    <a:pt x="25151" y="19594"/>
                    <a:pt x="25465" y="8547"/>
                    <a:pt x="25067" y="7772"/>
                  </a:cubicBezTo>
                  <a:cubicBezTo>
                    <a:pt x="24544" y="6747"/>
                    <a:pt x="13957" y="386"/>
                    <a:pt x="12848" y="10"/>
                  </a:cubicBezTo>
                  <a:cubicBezTo>
                    <a:pt x="12820" y="10"/>
                    <a:pt x="12792" y="1"/>
                    <a:pt x="127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6"/>
            <p:cNvSpPr/>
            <p:nvPr/>
          </p:nvSpPr>
          <p:spPr>
            <a:xfrm>
              <a:off x="287225" y="3114813"/>
              <a:ext cx="460875" cy="362000"/>
            </a:xfrm>
            <a:custGeom>
              <a:avLst/>
              <a:gdLst/>
              <a:ahLst/>
              <a:cxnLst/>
              <a:rect l="l" t="t" r="r" b="b"/>
              <a:pathLst>
                <a:path w="18435" h="14480" extrusionOk="0">
                  <a:moveTo>
                    <a:pt x="5483" y="0"/>
                  </a:moveTo>
                  <a:lnTo>
                    <a:pt x="1" y="3201"/>
                  </a:lnTo>
                  <a:cubicBezTo>
                    <a:pt x="1319" y="5147"/>
                    <a:pt x="15045" y="13140"/>
                    <a:pt x="18434" y="14479"/>
                  </a:cubicBezTo>
                  <a:lnTo>
                    <a:pt x="18267" y="8265"/>
                  </a:lnTo>
                  <a:cubicBezTo>
                    <a:pt x="16363" y="7470"/>
                    <a:pt x="6864" y="1841"/>
                    <a:pt x="54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6"/>
            <p:cNvSpPr/>
            <p:nvPr/>
          </p:nvSpPr>
          <p:spPr>
            <a:xfrm>
              <a:off x="756975" y="3132588"/>
              <a:ext cx="427900" cy="347875"/>
            </a:xfrm>
            <a:custGeom>
              <a:avLst/>
              <a:gdLst/>
              <a:ahLst/>
              <a:cxnLst/>
              <a:rect l="l" t="t" r="r" b="b"/>
              <a:pathLst>
                <a:path w="17116" h="13915" extrusionOk="0">
                  <a:moveTo>
                    <a:pt x="11759" y="1"/>
                  </a:moveTo>
                  <a:cubicBezTo>
                    <a:pt x="10525" y="984"/>
                    <a:pt x="2218" y="7533"/>
                    <a:pt x="0" y="7659"/>
                  </a:cubicBezTo>
                  <a:lnTo>
                    <a:pt x="147" y="13915"/>
                  </a:lnTo>
                  <a:lnTo>
                    <a:pt x="188" y="13915"/>
                  </a:lnTo>
                  <a:cubicBezTo>
                    <a:pt x="2992" y="13915"/>
                    <a:pt x="15065" y="4959"/>
                    <a:pt x="17116" y="3453"/>
                  </a:cubicBezTo>
                  <a:lnTo>
                    <a:pt x="117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276775" y="2581788"/>
              <a:ext cx="155900" cy="600525"/>
            </a:xfrm>
            <a:custGeom>
              <a:avLst/>
              <a:gdLst/>
              <a:ahLst/>
              <a:cxnLst/>
              <a:rect l="l" t="t" r="r" b="b"/>
              <a:pathLst>
                <a:path w="6236" h="24021" extrusionOk="0">
                  <a:moveTo>
                    <a:pt x="1025" y="0"/>
                  </a:moveTo>
                  <a:cubicBezTo>
                    <a:pt x="628" y="1339"/>
                    <a:pt x="272" y="5859"/>
                    <a:pt x="126" y="12136"/>
                  </a:cubicBezTo>
                  <a:cubicBezTo>
                    <a:pt x="0" y="17513"/>
                    <a:pt x="63" y="22535"/>
                    <a:pt x="272" y="24020"/>
                  </a:cubicBezTo>
                  <a:lnTo>
                    <a:pt x="5712" y="20840"/>
                  </a:lnTo>
                  <a:cubicBezTo>
                    <a:pt x="5419" y="18769"/>
                    <a:pt x="5503" y="5649"/>
                    <a:pt x="6235" y="3243"/>
                  </a:cubicBezTo>
                  <a:lnTo>
                    <a:pt x="10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6"/>
            <p:cNvSpPr/>
            <p:nvPr/>
          </p:nvSpPr>
          <p:spPr>
            <a:xfrm>
              <a:off x="752250" y="2294588"/>
              <a:ext cx="441525" cy="347900"/>
            </a:xfrm>
            <a:custGeom>
              <a:avLst/>
              <a:gdLst/>
              <a:ahLst/>
              <a:cxnLst/>
              <a:rect l="l" t="t" r="r" b="b"/>
              <a:pathLst>
                <a:path w="17661" h="13916" extrusionOk="0">
                  <a:moveTo>
                    <a:pt x="64" y="1"/>
                  </a:moveTo>
                  <a:lnTo>
                    <a:pt x="1" y="6215"/>
                  </a:lnTo>
                  <a:cubicBezTo>
                    <a:pt x="1654" y="6969"/>
                    <a:pt x="10735" y="12346"/>
                    <a:pt x="12178" y="13915"/>
                  </a:cubicBezTo>
                  <a:lnTo>
                    <a:pt x="17660" y="10526"/>
                  </a:lnTo>
                  <a:cubicBezTo>
                    <a:pt x="15986" y="8726"/>
                    <a:pt x="2742" y="1173"/>
                    <a:pt x="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6"/>
            <p:cNvSpPr/>
            <p:nvPr/>
          </p:nvSpPr>
          <p:spPr>
            <a:xfrm>
              <a:off x="308675" y="2290938"/>
              <a:ext cx="433150" cy="360950"/>
            </a:xfrm>
            <a:custGeom>
              <a:avLst/>
              <a:gdLst/>
              <a:ahLst/>
              <a:cxnLst/>
              <a:rect l="l" t="t" r="r" b="b"/>
              <a:pathLst>
                <a:path w="17326" h="14438" extrusionOk="0">
                  <a:moveTo>
                    <a:pt x="17283" y="0"/>
                  </a:moveTo>
                  <a:cubicBezTo>
                    <a:pt x="14375" y="0"/>
                    <a:pt x="1695" y="8956"/>
                    <a:pt x="1" y="11195"/>
                  </a:cubicBezTo>
                  <a:lnTo>
                    <a:pt x="5211" y="14438"/>
                  </a:lnTo>
                  <a:cubicBezTo>
                    <a:pt x="6612" y="12555"/>
                    <a:pt x="15003" y="6319"/>
                    <a:pt x="17242" y="6236"/>
                  </a:cubicBezTo>
                  <a:lnTo>
                    <a:pt x="173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6"/>
            <p:cNvSpPr/>
            <p:nvPr/>
          </p:nvSpPr>
          <p:spPr>
            <a:xfrm>
              <a:off x="493950" y="2567788"/>
              <a:ext cx="122050" cy="99350"/>
            </a:xfrm>
            <a:custGeom>
              <a:avLst/>
              <a:gdLst/>
              <a:ahLst/>
              <a:cxnLst/>
              <a:rect l="l" t="t" r="r" b="b"/>
              <a:pathLst>
                <a:path w="4882" h="3974" extrusionOk="0">
                  <a:moveTo>
                    <a:pt x="4538" y="1"/>
                  </a:moveTo>
                  <a:cubicBezTo>
                    <a:pt x="4497" y="1"/>
                    <a:pt x="4454" y="12"/>
                    <a:pt x="4411" y="37"/>
                  </a:cubicBezTo>
                  <a:cubicBezTo>
                    <a:pt x="3616" y="434"/>
                    <a:pt x="2926" y="1167"/>
                    <a:pt x="2256" y="1753"/>
                  </a:cubicBezTo>
                  <a:cubicBezTo>
                    <a:pt x="1566" y="2318"/>
                    <a:pt x="457" y="2987"/>
                    <a:pt x="38" y="3824"/>
                  </a:cubicBezTo>
                  <a:cubicBezTo>
                    <a:pt x="0" y="3881"/>
                    <a:pt x="49" y="3973"/>
                    <a:pt x="137" y="3973"/>
                  </a:cubicBezTo>
                  <a:cubicBezTo>
                    <a:pt x="146" y="3973"/>
                    <a:pt x="155" y="3972"/>
                    <a:pt x="164" y="3971"/>
                  </a:cubicBezTo>
                  <a:cubicBezTo>
                    <a:pt x="917" y="3761"/>
                    <a:pt x="1545" y="3050"/>
                    <a:pt x="2152" y="2590"/>
                  </a:cubicBezTo>
                  <a:cubicBezTo>
                    <a:pt x="2989" y="1920"/>
                    <a:pt x="4056" y="1271"/>
                    <a:pt x="4725" y="434"/>
                  </a:cubicBezTo>
                  <a:cubicBezTo>
                    <a:pt x="4881" y="261"/>
                    <a:pt x="4735" y="1"/>
                    <a:pt x="4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6"/>
            <p:cNvSpPr/>
            <p:nvPr/>
          </p:nvSpPr>
          <p:spPr>
            <a:xfrm>
              <a:off x="631425" y="2514813"/>
              <a:ext cx="49500" cy="38250"/>
            </a:xfrm>
            <a:custGeom>
              <a:avLst/>
              <a:gdLst/>
              <a:ahLst/>
              <a:cxnLst/>
              <a:rect l="l" t="t" r="r" b="b"/>
              <a:pathLst>
                <a:path w="1980" h="1530" extrusionOk="0">
                  <a:moveTo>
                    <a:pt x="1766" y="1"/>
                  </a:moveTo>
                  <a:cubicBezTo>
                    <a:pt x="1708" y="1"/>
                    <a:pt x="1648" y="26"/>
                    <a:pt x="1612" y="84"/>
                  </a:cubicBezTo>
                  <a:cubicBezTo>
                    <a:pt x="1256" y="566"/>
                    <a:pt x="754" y="963"/>
                    <a:pt x="168" y="1173"/>
                  </a:cubicBezTo>
                  <a:cubicBezTo>
                    <a:pt x="6" y="1233"/>
                    <a:pt x="1" y="1529"/>
                    <a:pt x="209" y="1529"/>
                  </a:cubicBezTo>
                  <a:cubicBezTo>
                    <a:pt x="216" y="1529"/>
                    <a:pt x="223" y="1529"/>
                    <a:pt x="231" y="1528"/>
                  </a:cubicBezTo>
                  <a:cubicBezTo>
                    <a:pt x="1005" y="1445"/>
                    <a:pt x="1653" y="942"/>
                    <a:pt x="1925" y="210"/>
                  </a:cubicBezTo>
                  <a:cubicBezTo>
                    <a:pt x="1980" y="88"/>
                    <a:pt x="1875" y="1"/>
                    <a:pt x="1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6"/>
            <p:cNvSpPr/>
            <p:nvPr/>
          </p:nvSpPr>
          <p:spPr>
            <a:xfrm>
              <a:off x="417950" y="2395638"/>
              <a:ext cx="185100" cy="124500"/>
            </a:xfrm>
            <a:custGeom>
              <a:avLst/>
              <a:gdLst/>
              <a:ahLst/>
              <a:cxnLst/>
              <a:rect l="l" t="t" r="r" b="b"/>
              <a:pathLst>
                <a:path w="7404" h="4980" extrusionOk="0">
                  <a:moveTo>
                    <a:pt x="7124" y="0"/>
                  </a:moveTo>
                  <a:cubicBezTo>
                    <a:pt x="7096" y="0"/>
                    <a:pt x="7065" y="6"/>
                    <a:pt x="7033" y="18"/>
                  </a:cubicBezTo>
                  <a:cubicBezTo>
                    <a:pt x="4522" y="876"/>
                    <a:pt x="2116" y="2906"/>
                    <a:pt x="149" y="4663"/>
                  </a:cubicBezTo>
                  <a:cubicBezTo>
                    <a:pt x="1" y="4795"/>
                    <a:pt x="138" y="4979"/>
                    <a:pt x="285" y="4979"/>
                  </a:cubicBezTo>
                  <a:cubicBezTo>
                    <a:pt x="325" y="4979"/>
                    <a:pt x="365" y="4966"/>
                    <a:pt x="400" y="4935"/>
                  </a:cubicBezTo>
                  <a:cubicBezTo>
                    <a:pt x="1446" y="4077"/>
                    <a:pt x="2534" y="3282"/>
                    <a:pt x="3664" y="2529"/>
                  </a:cubicBezTo>
                  <a:cubicBezTo>
                    <a:pt x="4794" y="1776"/>
                    <a:pt x="6091" y="1232"/>
                    <a:pt x="7200" y="437"/>
                  </a:cubicBezTo>
                  <a:cubicBezTo>
                    <a:pt x="7403" y="308"/>
                    <a:pt x="7330" y="0"/>
                    <a:pt x="7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6"/>
            <p:cNvSpPr/>
            <p:nvPr/>
          </p:nvSpPr>
          <p:spPr>
            <a:xfrm>
              <a:off x="615975" y="2357113"/>
              <a:ext cx="55925" cy="31825"/>
            </a:xfrm>
            <a:custGeom>
              <a:avLst/>
              <a:gdLst/>
              <a:ahLst/>
              <a:cxnLst/>
              <a:rect l="l" t="t" r="r" b="b"/>
              <a:pathLst>
                <a:path w="2237" h="1273" extrusionOk="0">
                  <a:moveTo>
                    <a:pt x="2056" y="1"/>
                  </a:moveTo>
                  <a:cubicBezTo>
                    <a:pt x="2039" y="1"/>
                    <a:pt x="2020" y="4"/>
                    <a:pt x="1999" y="11"/>
                  </a:cubicBezTo>
                  <a:cubicBezTo>
                    <a:pt x="1665" y="115"/>
                    <a:pt x="1372" y="241"/>
                    <a:pt x="1079" y="408"/>
                  </a:cubicBezTo>
                  <a:cubicBezTo>
                    <a:pt x="723" y="555"/>
                    <a:pt x="388" y="764"/>
                    <a:pt x="95" y="994"/>
                  </a:cubicBezTo>
                  <a:cubicBezTo>
                    <a:pt x="1" y="1108"/>
                    <a:pt x="77" y="1272"/>
                    <a:pt x="216" y="1272"/>
                  </a:cubicBezTo>
                  <a:cubicBezTo>
                    <a:pt x="231" y="1272"/>
                    <a:pt x="247" y="1270"/>
                    <a:pt x="263" y="1266"/>
                  </a:cubicBezTo>
                  <a:cubicBezTo>
                    <a:pt x="577" y="1183"/>
                    <a:pt x="890" y="1036"/>
                    <a:pt x="1183" y="869"/>
                  </a:cubicBezTo>
                  <a:cubicBezTo>
                    <a:pt x="1518" y="701"/>
                    <a:pt x="1832" y="513"/>
                    <a:pt x="2125" y="304"/>
                  </a:cubicBezTo>
                  <a:cubicBezTo>
                    <a:pt x="2237" y="210"/>
                    <a:pt x="2199" y="1"/>
                    <a:pt x="2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6"/>
            <p:cNvSpPr/>
            <p:nvPr/>
          </p:nvSpPr>
          <p:spPr>
            <a:xfrm>
              <a:off x="303450" y="2650913"/>
              <a:ext cx="23850" cy="145750"/>
            </a:xfrm>
            <a:custGeom>
              <a:avLst/>
              <a:gdLst/>
              <a:ahLst/>
              <a:cxnLst/>
              <a:rect l="l" t="t" r="r" b="b"/>
              <a:pathLst>
                <a:path w="954" h="5830" extrusionOk="0">
                  <a:moveTo>
                    <a:pt x="759" y="0"/>
                  </a:moveTo>
                  <a:cubicBezTo>
                    <a:pt x="681" y="0"/>
                    <a:pt x="605" y="39"/>
                    <a:pt x="586" y="122"/>
                  </a:cubicBezTo>
                  <a:cubicBezTo>
                    <a:pt x="251" y="1901"/>
                    <a:pt x="0" y="3826"/>
                    <a:pt x="168" y="5625"/>
                  </a:cubicBezTo>
                  <a:cubicBezTo>
                    <a:pt x="168" y="5761"/>
                    <a:pt x="272" y="5829"/>
                    <a:pt x="377" y="5829"/>
                  </a:cubicBezTo>
                  <a:cubicBezTo>
                    <a:pt x="482" y="5829"/>
                    <a:pt x="586" y="5761"/>
                    <a:pt x="586" y="5625"/>
                  </a:cubicBezTo>
                  <a:cubicBezTo>
                    <a:pt x="775" y="3826"/>
                    <a:pt x="775" y="1985"/>
                    <a:pt x="942" y="164"/>
                  </a:cubicBezTo>
                  <a:cubicBezTo>
                    <a:pt x="954" y="60"/>
                    <a:pt x="856" y="0"/>
                    <a:pt x="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6"/>
            <p:cNvSpPr/>
            <p:nvPr/>
          </p:nvSpPr>
          <p:spPr>
            <a:xfrm>
              <a:off x="296650" y="2834813"/>
              <a:ext cx="13100" cy="41175"/>
            </a:xfrm>
            <a:custGeom>
              <a:avLst/>
              <a:gdLst/>
              <a:ahLst/>
              <a:cxnLst/>
              <a:rect l="l" t="t" r="r" b="b"/>
              <a:pathLst>
                <a:path w="524" h="1647" extrusionOk="0">
                  <a:moveTo>
                    <a:pt x="366" y="0"/>
                  </a:moveTo>
                  <a:cubicBezTo>
                    <a:pt x="302" y="0"/>
                    <a:pt x="232" y="43"/>
                    <a:pt x="210" y="111"/>
                  </a:cubicBezTo>
                  <a:cubicBezTo>
                    <a:pt x="126" y="362"/>
                    <a:pt x="84" y="613"/>
                    <a:pt x="63" y="864"/>
                  </a:cubicBezTo>
                  <a:cubicBezTo>
                    <a:pt x="0" y="1094"/>
                    <a:pt x="21" y="1345"/>
                    <a:pt x="84" y="1575"/>
                  </a:cubicBezTo>
                  <a:cubicBezTo>
                    <a:pt x="114" y="1625"/>
                    <a:pt x="162" y="1646"/>
                    <a:pt x="211" y="1646"/>
                  </a:cubicBezTo>
                  <a:cubicBezTo>
                    <a:pt x="267" y="1646"/>
                    <a:pt x="323" y="1619"/>
                    <a:pt x="356" y="1575"/>
                  </a:cubicBezTo>
                  <a:cubicBezTo>
                    <a:pt x="461" y="1345"/>
                    <a:pt x="503" y="1115"/>
                    <a:pt x="503" y="864"/>
                  </a:cubicBezTo>
                  <a:cubicBezTo>
                    <a:pt x="523" y="613"/>
                    <a:pt x="523" y="362"/>
                    <a:pt x="482" y="111"/>
                  </a:cubicBezTo>
                  <a:cubicBezTo>
                    <a:pt x="472" y="33"/>
                    <a:pt x="421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6"/>
            <p:cNvSpPr/>
            <p:nvPr/>
          </p:nvSpPr>
          <p:spPr>
            <a:xfrm>
              <a:off x="758550" y="3133113"/>
              <a:ext cx="427900" cy="347875"/>
            </a:xfrm>
            <a:custGeom>
              <a:avLst/>
              <a:gdLst/>
              <a:ahLst/>
              <a:cxnLst/>
              <a:rect l="l" t="t" r="r" b="b"/>
              <a:pathLst>
                <a:path w="17116" h="13915" extrusionOk="0">
                  <a:moveTo>
                    <a:pt x="11759" y="1"/>
                  </a:moveTo>
                  <a:cubicBezTo>
                    <a:pt x="10525" y="984"/>
                    <a:pt x="2218" y="7533"/>
                    <a:pt x="0" y="7659"/>
                  </a:cubicBezTo>
                  <a:lnTo>
                    <a:pt x="147" y="13915"/>
                  </a:lnTo>
                  <a:lnTo>
                    <a:pt x="188" y="13915"/>
                  </a:lnTo>
                  <a:cubicBezTo>
                    <a:pt x="2992" y="13915"/>
                    <a:pt x="15065" y="4959"/>
                    <a:pt x="17116" y="3453"/>
                  </a:cubicBezTo>
                  <a:lnTo>
                    <a:pt x="11759" y="1"/>
                  </a:ln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6"/>
            <p:cNvSpPr/>
            <p:nvPr/>
          </p:nvSpPr>
          <p:spPr>
            <a:xfrm>
              <a:off x="753825" y="2295113"/>
              <a:ext cx="441525" cy="347900"/>
            </a:xfrm>
            <a:custGeom>
              <a:avLst/>
              <a:gdLst/>
              <a:ahLst/>
              <a:cxnLst/>
              <a:rect l="l" t="t" r="r" b="b"/>
              <a:pathLst>
                <a:path w="17661" h="13916" extrusionOk="0">
                  <a:moveTo>
                    <a:pt x="64" y="1"/>
                  </a:moveTo>
                  <a:lnTo>
                    <a:pt x="1" y="6215"/>
                  </a:lnTo>
                  <a:cubicBezTo>
                    <a:pt x="1654" y="6969"/>
                    <a:pt x="10735" y="12346"/>
                    <a:pt x="12178" y="13915"/>
                  </a:cubicBezTo>
                  <a:lnTo>
                    <a:pt x="17660" y="10526"/>
                  </a:lnTo>
                  <a:cubicBezTo>
                    <a:pt x="15986" y="8726"/>
                    <a:pt x="2742" y="1173"/>
                    <a:pt x="64" y="1"/>
                  </a:cubicBez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6"/>
            <p:cNvSpPr/>
            <p:nvPr/>
          </p:nvSpPr>
          <p:spPr>
            <a:xfrm>
              <a:off x="422700" y="2459675"/>
              <a:ext cx="636625" cy="851850"/>
            </a:xfrm>
            <a:custGeom>
              <a:avLst/>
              <a:gdLst/>
              <a:ahLst/>
              <a:cxnLst/>
              <a:rect l="l" t="t" r="r" b="b"/>
              <a:pathLst>
                <a:path w="25465" h="34074" extrusionOk="0">
                  <a:moveTo>
                    <a:pt x="12764" y="1"/>
                  </a:moveTo>
                  <a:cubicBezTo>
                    <a:pt x="12750" y="1"/>
                    <a:pt x="12736" y="3"/>
                    <a:pt x="12722" y="10"/>
                  </a:cubicBezTo>
                  <a:cubicBezTo>
                    <a:pt x="10693" y="10"/>
                    <a:pt x="1612" y="6831"/>
                    <a:pt x="942" y="8149"/>
                  </a:cubicBezTo>
                  <a:cubicBezTo>
                    <a:pt x="294" y="9467"/>
                    <a:pt x="1" y="24407"/>
                    <a:pt x="398" y="25788"/>
                  </a:cubicBezTo>
                  <a:cubicBezTo>
                    <a:pt x="733" y="26939"/>
                    <a:pt x="11530" y="33509"/>
                    <a:pt x="13183" y="34053"/>
                  </a:cubicBezTo>
                  <a:cubicBezTo>
                    <a:pt x="13225" y="34073"/>
                    <a:pt x="13266" y="34073"/>
                    <a:pt x="13308" y="34073"/>
                  </a:cubicBezTo>
                  <a:cubicBezTo>
                    <a:pt x="14982" y="34073"/>
                    <a:pt x="22117" y="28654"/>
                    <a:pt x="24858" y="26478"/>
                  </a:cubicBezTo>
                  <a:cubicBezTo>
                    <a:pt x="25151" y="19594"/>
                    <a:pt x="25465" y="8547"/>
                    <a:pt x="25067" y="7772"/>
                  </a:cubicBezTo>
                  <a:cubicBezTo>
                    <a:pt x="24544" y="6747"/>
                    <a:pt x="13957" y="386"/>
                    <a:pt x="12848" y="10"/>
                  </a:cubicBezTo>
                  <a:cubicBezTo>
                    <a:pt x="12820" y="10"/>
                    <a:pt x="12792" y="1"/>
                    <a:pt x="12764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6"/>
            <p:cNvSpPr/>
            <p:nvPr/>
          </p:nvSpPr>
          <p:spPr>
            <a:xfrm>
              <a:off x="287213" y="3112988"/>
              <a:ext cx="460875" cy="362000"/>
            </a:xfrm>
            <a:custGeom>
              <a:avLst/>
              <a:gdLst/>
              <a:ahLst/>
              <a:cxnLst/>
              <a:rect l="l" t="t" r="r" b="b"/>
              <a:pathLst>
                <a:path w="18435" h="14480" extrusionOk="0">
                  <a:moveTo>
                    <a:pt x="5483" y="0"/>
                  </a:moveTo>
                  <a:lnTo>
                    <a:pt x="1" y="3201"/>
                  </a:lnTo>
                  <a:cubicBezTo>
                    <a:pt x="1319" y="5147"/>
                    <a:pt x="15045" y="13140"/>
                    <a:pt x="18434" y="14479"/>
                  </a:cubicBezTo>
                  <a:lnTo>
                    <a:pt x="18267" y="8265"/>
                  </a:lnTo>
                  <a:cubicBezTo>
                    <a:pt x="16363" y="7470"/>
                    <a:pt x="6864" y="1841"/>
                    <a:pt x="5483" y="0"/>
                  </a:cubicBez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6"/>
            <p:cNvSpPr/>
            <p:nvPr/>
          </p:nvSpPr>
          <p:spPr>
            <a:xfrm>
              <a:off x="308663" y="2289113"/>
              <a:ext cx="433150" cy="360950"/>
            </a:xfrm>
            <a:custGeom>
              <a:avLst/>
              <a:gdLst/>
              <a:ahLst/>
              <a:cxnLst/>
              <a:rect l="l" t="t" r="r" b="b"/>
              <a:pathLst>
                <a:path w="17326" h="14438" extrusionOk="0">
                  <a:moveTo>
                    <a:pt x="17283" y="0"/>
                  </a:moveTo>
                  <a:cubicBezTo>
                    <a:pt x="14375" y="0"/>
                    <a:pt x="1695" y="8956"/>
                    <a:pt x="1" y="11195"/>
                  </a:cubicBezTo>
                  <a:lnTo>
                    <a:pt x="5211" y="14438"/>
                  </a:lnTo>
                  <a:cubicBezTo>
                    <a:pt x="6612" y="12555"/>
                    <a:pt x="15003" y="6319"/>
                    <a:pt x="17242" y="6236"/>
                  </a:cubicBezTo>
                  <a:lnTo>
                    <a:pt x="17325" y="0"/>
                  </a:ln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6"/>
            <p:cNvSpPr/>
            <p:nvPr/>
          </p:nvSpPr>
          <p:spPr>
            <a:xfrm>
              <a:off x="276775" y="2580088"/>
              <a:ext cx="155900" cy="600525"/>
            </a:xfrm>
            <a:custGeom>
              <a:avLst/>
              <a:gdLst/>
              <a:ahLst/>
              <a:cxnLst/>
              <a:rect l="l" t="t" r="r" b="b"/>
              <a:pathLst>
                <a:path w="6236" h="24021" extrusionOk="0">
                  <a:moveTo>
                    <a:pt x="1025" y="0"/>
                  </a:moveTo>
                  <a:cubicBezTo>
                    <a:pt x="628" y="1339"/>
                    <a:pt x="272" y="5859"/>
                    <a:pt x="126" y="12136"/>
                  </a:cubicBezTo>
                  <a:cubicBezTo>
                    <a:pt x="0" y="17513"/>
                    <a:pt x="63" y="22535"/>
                    <a:pt x="272" y="24020"/>
                  </a:cubicBezTo>
                  <a:lnTo>
                    <a:pt x="5712" y="20840"/>
                  </a:lnTo>
                  <a:cubicBezTo>
                    <a:pt x="5419" y="18769"/>
                    <a:pt x="5503" y="5649"/>
                    <a:pt x="6235" y="3243"/>
                  </a:cubicBezTo>
                  <a:lnTo>
                    <a:pt x="1025" y="0"/>
                  </a:lnTo>
                  <a:close/>
                </a:path>
              </a:pathLst>
            </a:custGeom>
            <a:solidFill>
              <a:srgbClr val="F8F8F8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6"/>
            <p:cNvSpPr/>
            <p:nvPr/>
          </p:nvSpPr>
          <p:spPr>
            <a:xfrm>
              <a:off x="264725" y="2278188"/>
              <a:ext cx="964625" cy="1214825"/>
            </a:xfrm>
            <a:custGeom>
              <a:avLst/>
              <a:gdLst/>
              <a:ahLst/>
              <a:cxnLst/>
              <a:rect l="l" t="t" r="r" b="b"/>
              <a:pathLst>
                <a:path w="38585" h="48593" extrusionOk="0">
                  <a:moveTo>
                    <a:pt x="19565" y="678"/>
                  </a:moveTo>
                  <a:cubicBezTo>
                    <a:pt x="22243" y="1829"/>
                    <a:pt x="35487" y="9382"/>
                    <a:pt x="37161" y="11182"/>
                  </a:cubicBezTo>
                  <a:lnTo>
                    <a:pt x="31679" y="14571"/>
                  </a:lnTo>
                  <a:cubicBezTo>
                    <a:pt x="30236" y="13002"/>
                    <a:pt x="21155" y="7625"/>
                    <a:pt x="19502" y="6871"/>
                  </a:cubicBezTo>
                  <a:lnTo>
                    <a:pt x="19565" y="678"/>
                  </a:lnTo>
                  <a:close/>
                  <a:moveTo>
                    <a:pt x="19062" y="510"/>
                  </a:moveTo>
                  <a:lnTo>
                    <a:pt x="18979" y="6746"/>
                  </a:lnTo>
                  <a:cubicBezTo>
                    <a:pt x="16761" y="6850"/>
                    <a:pt x="8370" y="13065"/>
                    <a:pt x="6948" y="14948"/>
                  </a:cubicBezTo>
                  <a:lnTo>
                    <a:pt x="1717" y="11684"/>
                  </a:lnTo>
                  <a:cubicBezTo>
                    <a:pt x="3432" y="9445"/>
                    <a:pt x="16133" y="510"/>
                    <a:pt x="19021" y="510"/>
                  </a:cubicBezTo>
                  <a:close/>
                  <a:moveTo>
                    <a:pt x="1507" y="12144"/>
                  </a:moveTo>
                  <a:lnTo>
                    <a:pt x="6738" y="15408"/>
                  </a:lnTo>
                  <a:cubicBezTo>
                    <a:pt x="5985" y="17793"/>
                    <a:pt x="5901" y="30913"/>
                    <a:pt x="6215" y="32984"/>
                  </a:cubicBezTo>
                  <a:lnTo>
                    <a:pt x="754" y="36164"/>
                  </a:lnTo>
                  <a:cubicBezTo>
                    <a:pt x="545" y="34679"/>
                    <a:pt x="482" y="29657"/>
                    <a:pt x="608" y="24280"/>
                  </a:cubicBezTo>
                  <a:cubicBezTo>
                    <a:pt x="754" y="18003"/>
                    <a:pt x="1110" y="13483"/>
                    <a:pt x="1507" y="12144"/>
                  </a:cubicBezTo>
                  <a:close/>
                  <a:moveTo>
                    <a:pt x="37391" y="11621"/>
                  </a:moveTo>
                  <a:cubicBezTo>
                    <a:pt x="37831" y="13943"/>
                    <a:pt x="37433" y="27711"/>
                    <a:pt x="37015" y="37148"/>
                  </a:cubicBezTo>
                  <a:lnTo>
                    <a:pt x="31700" y="33737"/>
                  </a:lnTo>
                  <a:cubicBezTo>
                    <a:pt x="31784" y="31436"/>
                    <a:pt x="32370" y="17249"/>
                    <a:pt x="31910" y="15031"/>
                  </a:cubicBezTo>
                  <a:lnTo>
                    <a:pt x="37391" y="11621"/>
                  </a:lnTo>
                  <a:close/>
                  <a:moveTo>
                    <a:pt x="19167" y="7269"/>
                  </a:moveTo>
                  <a:cubicBezTo>
                    <a:pt x="20276" y="7645"/>
                    <a:pt x="30884" y="14006"/>
                    <a:pt x="31386" y="15031"/>
                  </a:cubicBezTo>
                  <a:cubicBezTo>
                    <a:pt x="31784" y="15806"/>
                    <a:pt x="31470" y="26874"/>
                    <a:pt x="31177" y="33737"/>
                  </a:cubicBezTo>
                  <a:cubicBezTo>
                    <a:pt x="28457" y="35913"/>
                    <a:pt x="21301" y="41332"/>
                    <a:pt x="19627" y="41332"/>
                  </a:cubicBezTo>
                  <a:cubicBezTo>
                    <a:pt x="19585" y="41332"/>
                    <a:pt x="19544" y="41332"/>
                    <a:pt x="19502" y="41312"/>
                  </a:cubicBezTo>
                  <a:cubicBezTo>
                    <a:pt x="17849" y="40768"/>
                    <a:pt x="7052" y="34198"/>
                    <a:pt x="6717" y="33047"/>
                  </a:cubicBezTo>
                  <a:cubicBezTo>
                    <a:pt x="6320" y="31666"/>
                    <a:pt x="6613" y="16705"/>
                    <a:pt x="7261" y="15408"/>
                  </a:cubicBezTo>
                  <a:cubicBezTo>
                    <a:pt x="7931" y="14090"/>
                    <a:pt x="17012" y="7269"/>
                    <a:pt x="19041" y="7269"/>
                  </a:cubicBezTo>
                  <a:close/>
                  <a:moveTo>
                    <a:pt x="6404" y="33465"/>
                  </a:moveTo>
                  <a:cubicBezTo>
                    <a:pt x="7764" y="35306"/>
                    <a:pt x="17284" y="40935"/>
                    <a:pt x="19188" y="41730"/>
                  </a:cubicBezTo>
                  <a:lnTo>
                    <a:pt x="19334" y="47944"/>
                  </a:lnTo>
                  <a:cubicBezTo>
                    <a:pt x="15945" y="46605"/>
                    <a:pt x="2219" y="38612"/>
                    <a:pt x="901" y="36666"/>
                  </a:cubicBezTo>
                  <a:lnTo>
                    <a:pt x="6404" y="33465"/>
                  </a:lnTo>
                  <a:close/>
                  <a:moveTo>
                    <a:pt x="31470" y="34177"/>
                  </a:moveTo>
                  <a:lnTo>
                    <a:pt x="36827" y="37629"/>
                  </a:lnTo>
                  <a:cubicBezTo>
                    <a:pt x="34776" y="39135"/>
                    <a:pt x="22703" y="48091"/>
                    <a:pt x="19878" y="48091"/>
                  </a:cubicBezTo>
                  <a:lnTo>
                    <a:pt x="19858" y="48091"/>
                  </a:lnTo>
                  <a:lnTo>
                    <a:pt x="19690" y="41835"/>
                  </a:lnTo>
                  <a:cubicBezTo>
                    <a:pt x="21908" y="41709"/>
                    <a:pt x="30236" y="35160"/>
                    <a:pt x="31470" y="34177"/>
                  </a:cubicBezTo>
                  <a:close/>
                  <a:moveTo>
                    <a:pt x="19142" y="0"/>
                  </a:moveTo>
                  <a:cubicBezTo>
                    <a:pt x="19109" y="0"/>
                    <a:pt x="19075" y="3"/>
                    <a:pt x="19041" y="8"/>
                  </a:cubicBezTo>
                  <a:cubicBezTo>
                    <a:pt x="16949" y="8"/>
                    <a:pt x="11070" y="3858"/>
                    <a:pt x="9312" y="5051"/>
                  </a:cubicBezTo>
                  <a:cubicBezTo>
                    <a:pt x="5734" y="7457"/>
                    <a:pt x="1800" y="10491"/>
                    <a:pt x="1173" y="11642"/>
                  </a:cubicBezTo>
                  <a:lnTo>
                    <a:pt x="1173" y="11663"/>
                  </a:lnTo>
                  <a:cubicBezTo>
                    <a:pt x="440" y="13044"/>
                    <a:pt x="189" y="21664"/>
                    <a:pt x="127" y="24259"/>
                  </a:cubicBezTo>
                  <a:cubicBezTo>
                    <a:pt x="1" y="29490"/>
                    <a:pt x="22" y="35620"/>
                    <a:pt x="336" y="36646"/>
                  </a:cubicBezTo>
                  <a:cubicBezTo>
                    <a:pt x="963" y="38738"/>
                    <a:pt x="17368" y="47861"/>
                    <a:pt x="19544" y="48551"/>
                  </a:cubicBezTo>
                  <a:cubicBezTo>
                    <a:pt x="19648" y="48593"/>
                    <a:pt x="19774" y="48593"/>
                    <a:pt x="19899" y="48593"/>
                  </a:cubicBezTo>
                  <a:cubicBezTo>
                    <a:pt x="23122" y="48593"/>
                    <a:pt x="36847" y="38257"/>
                    <a:pt x="37433" y="37817"/>
                  </a:cubicBezTo>
                  <a:cubicBezTo>
                    <a:pt x="37454" y="37796"/>
                    <a:pt x="37475" y="37775"/>
                    <a:pt x="37475" y="37755"/>
                  </a:cubicBezTo>
                  <a:lnTo>
                    <a:pt x="37475" y="37734"/>
                  </a:lnTo>
                  <a:cubicBezTo>
                    <a:pt x="37496" y="37734"/>
                    <a:pt x="37496" y="37713"/>
                    <a:pt x="37496" y="37713"/>
                  </a:cubicBezTo>
                  <a:cubicBezTo>
                    <a:pt x="37496" y="37692"/>
                    <a:pt x="37517" y="37671"/>
                    <a:pt x="37517" y="37650"/>
                  </a:cubicBezTo>
                  <a:cubicBezTo>
                    <a:pt x="37517" y="37629"/>
                    <a:pt x="37517" y="37629"/>
                    <a:pt x="37517" y="37629"/>
                  </a:cubicBezTo>
                  <a:cubicBezTo>
                    <a:pt x="37622" y="35076"/>
                    <a:pt x="38584" y="12709"/>
                    <a:pt x="37747" y="11140"/>
                  </a:cubicBezTo>
                  <a:lnTo>
                    <a:pt x="37747" y="11119"/>
                  </a:lnTo>
                  <a:cubicBezTo>
                    <a:pt x="36764" y="9361"/>
                    <a:pt x="20966" y="552"/>
                    <a:pt x="19418" y="50"/>
                  </a:cubicBezTo>
                  <a:cubicBezTo>
                    <a:pt x="19326" y="20"/>
                    <a:pt x="19234" y="0"/>
                    <a:pt x="19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36"/>
          <p:cNvSpPr/>
          <p:nvPr/>
        </p:nvSpPr>
        <p:spPr>
          <a:xfrm>
            <a:off x="7694627" y="2652113"/>
            <a:ext cx="261042" cy="257493"/>
          </a:xfrm>
          <a:custGeom>
            <a:avLst/>
            <a:gdLst/>
            <a:ahLst/>
            <a:cxnLst/>
            <a:rect l="l" t="t" r="r" b="b"/>
            <a:pathLst>
              <a:path w="7722" h="7617" extrusionOk="0">
                <a:moveTo>
                  <a:pt x="3861" y="0"/>
                </a:moveTo>
                <a:cubicBezTo>
                  <a:pt x="3809" y="0"/>
                  <a:pt x="3757" y="37"/>
                  <a:pt x="3746" y="110"/>
                </a:cubicBezTo>
                <a:cubicBezTo>
                  <a:pt x="3725" y="1114"/>
                  <a:pt x="3642" y="2161"/>
                  <a:pt x="3600" y="3207"/>
                </a:cubicBezTo>
                <a:cubicBezTo>
                  <a:pt x="3098" y="2663"/>
                  <a:pt x="2575" y="2181"/>
                  <a:pt x="1989" y="1742"/>
                </a:cubicBezTo>
                <a:cubicBezTo>
                  <a:pt x="1969" y="1726"/>
                  <a:pt x="1948" y="1719"/>
                  <a:pt x="1927" y="1719"/>
                </a:cubicBezTo>
                <a:cubicBezTo>
                  <a:pt x="1836" y="1719"/>
                  <a:pt x="1750" y="1846"/>
                  <a:pt x="1800" y="1930"/>
                </a:cubicBezTo>
                <a:cubicBezTo>
                  <a:pt x="2240" y="2474"/>
                  <a:pt x="2700" y="2997"/>
                  <a:pt x="3202" y="3479"/>
                </a:cubicBezTo>
                <a:cubicBezTo>
                  <a:pt x="2959" y="3469"/>
                  <a:pt x="2714" y="3463"/>
                  <a:pt x="2468" y="3463"/>
                </a:cubicBezTo>
                <a:cubicBezTo>
                  <a:pt x="1703" y="3463"/>
                  <a:pt x="934" y="3514"/>
                  <a:pt x="189" y="3625"/>
                </a:cubicBezTo>
                <a:cubicBezTo>
                  <a:pt x="1" y="3667"/>
                  <a:pt x="1" y="3918"/>
                  <a:pt x="189" y="3981"/>
                </a:cubicBezTo>
                <a:cubicBezTo>
                  <a:pt x="927" y="4075"/>
                  <a:pt x="1688" y="4122"/>
                  <a:pt x="2446" y="4122"/>
                </a:cubicBezTo>
                <a:cubicBezTo>
                  <a:pt x="2699" y="4122"/>
                  <a:pt x="2951" y="4117"/>
                  <a:pt x="3202" y="4106"/>
                </a:cubicBezTo>
                <a:lnTo>
                  <a:pt x="3202" y="4106"/>
                </a:lnTo>
                <a:cubicBezTo>
                  <a:pt x="2700" y="4588"/>
                  <a:pt x="2240" y="5111"/>
                  <a:pt x="1800" y="5676"/>
                </a:cubicBezTo>
                <a:cubicBezTo>
                  <a:pt x="1748" y="5763"/>
                  <a:pt x="1841" y="5879"/>
                  <a:pt x="1934" y="5879"/>
                </a:cubicBezTo>
                <a:cubicBezTo>
                  <a:pt x="1953" y="5879"/>
                  <a:pt x="1971" y="5874"/>
                  <a:pt x="1989" y="5864"/>
                </a:cubicBezTo>
                <a:cubicBezTo>
                  <a:pt x="2554" y="5425"/>
                  <a:pt x="3056" y="4964"/>
                  <a:pt x="3537" y="4462"/>
                </a:cubicBezTo>
                <a:lnTo>
                  <a:pt x="3537" y="4462"/>
                </a:lnTo>
                <a:cubicBezTo>
                  <a:pt x="3516" y="5466"/>
                  <a:pt x="3558" y="6492"/>
                  <a:pt x="3684" y="7475"/>
                </a:cubicBezTo>
                <a:cubicBezTo>
                  <a:pt x="3704" y="7569"/>
                  <a:pt x="3783" y="7616"/>
                  <a:pt x="3861" y="7616"/>
                </a:cubicBezTo>
                <a:cubicBezTo>
                  <a:pt x="3940" y="7616"/>
                  <a:pt x="4018" y="7569"/>
                  <a:pt x="4039" y="7475"/>
                </a:cubicBezTo>
                <a:cubicBezTo>
                  <a:pt x="4186" y="6450"/>
                  <a:pt x="4228" y="5425"/>
                  <a:pt x="4186" y="4399"/>
                </a:cubicBezTo>
                <a:lnTo>
                  <a:pt x="4186" y="4399"/>
                </a:lnTo>
                <a:cubicBezTo>
                  <a:pt x="4709" y="4881"/>
                  <a:pt x="5253" y="5341"/>
                  <a:pt x="5755" y="5822"/>
                </a:cubicBezTo>
                <a:cubicBezTo>
                  <a:pt x="5773" y="5836"/>
                  <a:pt x="5792" y="5841"/>
                  <a:pt x="5809" y="5841"/>
                </a:cubicBezTo>
                <a:cubicBezTo>
                  <a:pt x="5876" y="5841"/>
                  <a:pt x="5930" y="5763"/>
                  <a:pt x="5881" y="5697"/>
                </a:cubicBezTo>
                <a:cubicBezTo>
                  <a:pt x="5399" y="5174"/>
                  <a:pt x="4897" y="4630"/>
                  <a:pt x="4395" y="4065"/>
                </a:cubicBezTo>
                <a:cubicBezTo>
                  <a:pt x="5462" y="4023"/>
                  <a:pt x="6529" y="3939"/>
                  <a:pt x="7554" y="3918"/>
                </a:cubicBezTo>
                <a:cubicBezTo>
                  <a:pt x="7722" y="3918"/>
                  <a:pt x="7722" y="3688"/>
                  <a:pt x="7554" y="3688"/>
                </a:cubicBezTo>
                <a:cubicBezTo>
                  <a:pt x="6529" y="3646"/>
                  <a:pt x="5462" y="3583"/>
                  <a:pt x="4416" y="3521"/>
                </a:cubicBezTo>
                <a:cubicBezTo>
                  <a:pt x="4897" y="2977"/>
                  <a:pt x="5399" y="2412"/>
                  <a:pt x="5881" y="1889"/>
                </a:cubicBezTo>
                <a:cubicBezTo>
                  <a:pt x="5930" y="1823"/>
                  <a:pt x="5876" y="1744"/>
                  <a:pt x="5809" y="1744"/>
                </a:cubicBezTo>
                <a:cubicBezTo>
                  <a:pt x="5792" y="1744"/>
                  <a:pt x="5773" y="1750"/>
                  <a:pt x="5755" y="1763"/>
                </a:cubicBezTo>
                <a:cubicBezTo>
                  <a:pt x="5232" y="2265"/>
                  <a:pt x="4688" y="2746"/>
                  <a:pt x="4144" y="3249"/>
                </a:cubicBezTo>
                <a:cubicBezTo>
                  <a:pt x="4081" y="2181"/>
                  <a:pt x="3997" y="1135"/>
                  <a:pt x="3976" y="110"/>
                </a:cubicBezTo>
                <a:cubicBezTo>
                  <a:pt x="3966" y="37"/>
                  <a:pt x="3914" y="0"/>
                  <a:pt x="38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300038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7" name="Google Shape;1377;p36"/>
          <p:cNvGrpSpPr/>
          <p:nvPr/>
        </p:nvGrpSpPr>
        <p:grpSpPr>
          <a:xfrm rot="-290484">
            <a:off x="5487235" y="1378632"/>
            <a:ext cx="1929674" cy="1797498"/>
            <a:chOff x="3162150" y="2301300"/>
            <a:chExt cx="1236600" cy="1151750"/>
          </a:xfrm>
        </p:grpSpPr>
        <p:sp>
          <p:nvSpPr>
            <p:cNvPr id="1378" name="Google Shape;1378;p36"/>
            <p:cNvSpPr/>
            <p:nvPr/>
          </p:nvSpPr>
          <p:spPr>
            <a:xfrm>
              <a:off x="3184100" y="2457050"/>
              <a:ext cx="261050" cy="442575"/>
            </a:xfrm>
            <a:custGeom>
              <a:avLst/>
              <a:gdLst/>
              <a:ahLst/>
              <a:cxnLst/>
              <a:rect l="l" t="t" r="r" b="b"/>
              <a:pathLst>
                <a:path w="10442" h="17703" extrusionOk="0">
                  <a:moveTo>
                    <a:pt x="1173" y="1"/>
                  </a:moveTo>
                  <a:lnTo>
                    <a:pt x="1173" y="1"/>
                  </a:lnTo>
                  <a:cubicBezTo>
                    <a:pt x="1" y="1884"/>
                    <a:pt x="901" y="14940"/>
                    <a:pt x="1340" y="17702"/>
                  </a:cubicBezTo>
                  <a:lnTo>
                    <a:pt x="10442" y="17221"/>
                  </a:lnTo>
                  <a:cubicBezTo>
                    <a:pt x="10274" y="15673"/>
                    <a:pt x="9626" y="8789"/>
                    <a:pt x="10400" y="7199"/>
                  </a:cubicBezTo>
                  <a:lnTo>
                    <a:pt x="11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6"/>
            <p:cNvSpPr/>
            <p:nvPr/>
          </p:nvSpPr>
          <p:spPr>
            <a:xfrm>
              <a:off x="3958800" y="2315300"/>
              <a:ext cx="377175" cy="307075"/>
            </a:xfrm>
            <a:custGeom>
              <a:avLst/>
              <a:gdLst/>
              <a:ahLst/>
              <a:cxnLst/>
              <a:rect l="l" t="t" r="r" b="b"/>
              <a:pathLst>
                <a:path w="15087" h="12283" extrusionOk="0">
                  <a:moveTo>
                    <a:pt x="4583" y="1"/>
                  </a:moveTo>
                  <a:lnTo>
                    <a:pt x="1" y="9479"/>
                  </a:lnTo>
                  <a:cubicBezTo>
                    <a:pt x="1486" y="10086"/>
                    <a:pt x="5085" y="11592"/>
                    <a:pt x="6027" y="12283"/>
                  </a:cubicBezTo>
                  <a:lnTo>
                    <a:pt x="15087" y="4960"/>
                  </a:lnTo>
                  <a:cubicBezTo>
                    <a:pt x="13978" y="4102"/>
                    <a:pt x="8307" y="1570"/>
                    <a:pt x="45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6"/>
            <p:cNvSpPr/>
            <p:nvPr/>
          </p:nvSpPr>
          <p:spPr>
            <a:xfrm>
              <a:off x="3491675" y="2333100"/>
              <a:ext cx="277800" cy="292950"/>
            </a:xfrm>
            <a:custGeom>
              <a:avLst/>
              <a:gdLst/>
              <a:ahLst/>
              <a:cxnLst/>
              <a:rect l="l" t="t" r="r" b="b"/>
              <a:pathLst>
                <a:path w="11112" h="11718" extrusionOk="0">
                  <a:moveTo>
                    <a:pt x="1" y="0"/>
                  </a:moveTo>
                  <a:lnTo>
                    <a:pt x="4792" y="9060"/>
                  </a:lnTo>
                  <a:cubicBezTo>
                    <a:pt x="5357" y="9186"/>
                    <a:pt x="6864" y="9834"/>
                    <a:pt x="9605" y="11048"/>
                  </a:cubicBezTo>
                  <a:cubicBezTo>
                    <a:pt x="10212" y="11299"/>
                    <a:pt x="10777" y="11571"/>
                    <a:pt x="11111" y="11717"/>
                  </a:cubicBezTo>
                  <a:lnTo>
                    <a:pt x="10923" y="4792"/>
                  </a:lnTo>
                  <a:cubicBezTo>
                    <a:pt x="10421" y="4603"/>
                    <a:pt x="9249" y="4059"/>
                    <a:pt x="7826" y="3411"/>
                  </a:cubicBezTo>
                  <a:cubicBezTo>
                    <a:pt x="5337" y="2281"/>
                    <a:pt x="1424" y="48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6"/>
            <p:cNvSpPr/>
            <p:nvPr/>
          </p:nvSpPr>
          <p:spPr>
            <a:xfrm>
              <a:off x="3220725" y="2900125"/>
              <a:ext cx="321200" cy="304975"/>
            </a:xfrm>
            <a:custGeom>
              <a:avLst/>
              <a:gdLst/>
              <a:ahLst/>
              <a:cxnLst/>
              <a:rect l="l" t="t" r="r" b="b"/>
              <a:pathLst>
                <a:path w="12848" h="12199" extrusionOk="0">
                  <a:moveTo>
                    <a:pt x="9081" y="0"/>
                  </a:moveTo>
                  <a:lnTo>
                    <a:pt x="1" y="482"/>
                  </a:lnTo>
                  <a:cubicBezTo>
                    <a:pt x="670" y="2574"/>
                    <a:pt x="4855" y="10567"/>
                    <a:pt x="6466" y="12199"/>
                  </a:cubicBezTo>
                  <a:lnTo>
                    <a:pt x="12848" y="6654"/>
                  </a:lnTo>
                  <a:cubicBezTo>
                    <a:pt x="11781" y="5482"/>
                    <a:pt x="9521" y="1277"/>
                    <a:pt x="90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6"/>
            <p:cNvSpPr/>
            <p:nvPr/>
          </p:nvSpPr>
          <p:spPr>
            <a:xfrm>
              <a:off x="3785150" y="3070650"/>
              <a:ext cx="404375" cy="366175"/>
            </a:xfrm>
            <a:custGeom>
              <a:avLst/>
              <a:gdLst/>
              <a:ahLst/>
              <a:cxnLst/>
              <a:rect l="l" t="t" r="r" b="b"/>
              <a:pathLst>
                <a:path w="16175" h="14647" extrusionOk="0">
                  <a:moveTo>
                    <a:pt x="10148" y="0"/>
                  </a:moveTo>
                  <a:cubicBezTo>
                    <a:pt x="10043" y="168"/>
                    <a:pt x="9897" y="314"/>
                    <a:pt x="9730" y="440"/>
                  </a:cubicBezTo>
                  <a:cubicBezTo>
                    <a:pt x="8663" y="1151"/>
                    <a:pt x="1256" y="4708"/>
                    <a:pt x="84" y="5273"/>
                  </a:cubicBezTo>
                  <a:lnTo>
                    <a:pt x="0" y="14647"/>
                  </a:lnTo>
                  <a:cubicBezTo>
                    <a:pt x="2218" y="13538"/>
                    <a:pt x="13747" y="7847"/>
                    <a:pt x="16174" y="6340"/>
                  </a:cubicBezTo>
                  <a:lnTo>
                    <a:pt x="10169" y="21"/>
                  </a:lnTo>
                  <a:cubicBezTo>
                    <a:pt x="10148" y="21"/>
                    <a:pt x="10148" y="0"/>
                    <a:pt x="1014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6"/>
            <p:cNvSpPr/>
            <p:nvPr/>
          </p:nvSpPr>
          <p:spPr>
            <a:xfrm>
              <a:off x="3777300" y="2320525"/>
              <a:ext cx="279350" cy="305000"/>
            </a:xfrm>
            <a:custGeom>
              <a:avLst/>
              <a:gdLst/>
              <a:ahLst/>
              <a:cxnLst/>
              <a:rect l="l" t="t" r="r" b="b"/>
              <a:pathLst>
                <a:path w="11174" h="12200" extrusionOk="0">
                  <a:moveTo>
                    <a:pt x="11173" y="1"/>
                  </a:moveTo>
                  <a:lnTo>
                    <a:pt x="0" y="5274"/>
                  </a:lnTo>
                  <a:lnTo>
                    <a:pt x="210" y="12199"/>
                  </a:lnTo>
                  <a:lnTo>
                    <a:pt x="6717" y="9207"/>
                  </a:lnTo>
                  <a:lnTo>
                    <a:pt x="111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6"/>
            <p:cNvSpPr/>
            <p:nvPr/>
          </p:nvSpPr>
          <p:spPr>
            <a:xfrm>
              <a:off x="3392300" y="3074825"/>
              <a:ext cx="382400" cy="361475"/>
            </a:xfrm>
            <a:custGeom>
              <a:avLst/>
              <a:gdLst/>
              <a:ahLst/>
              <a:cxnLst/>
              <a:rect l="l" t="t" r="r" b="b"/>
              <a:pathLst>
                <a:path w="15296" h="14459" extrusionOk="0">
                  <a:moveTo>
                    <a:pt x="6361" y="1"/>
                  </a:moveTo>
                  <a:lnTo>
                    <a:pt x="1" y="5546"/>
                  </a:lnTo>
                  <a:cubicBezTo>
                    <a:pt x="2197" y="7115"/>
                    <a:pt x="13036" y="13224"/>
                    <a:pt x="15212" y="14459"/>
                  </a:cubicBezTo>
                  <a:lnTo>
                    <a:pt x="15296" y="5085"/>
                  </a:lnTo>
                  <a:cubicBezTo>
                    <a:pt x="14249" y="4520"/>
                    <a:pt x="7763" y="963"/>
                    <a:pt x="636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6"/>
            <p:cNvSpPr/>
            <p:nvPr/>
          </p:nvSpPr>
          <p:spPr>
            <a:xfrm>
              <a:off x="4044600" y="2830550"/>
              <a:ext cx="306550" cy="391300"/>
            </a:xfrm>
            <a:custGeom>
              <a:avLst/>
              <a:gdLst/>
              <a:ahLst/>
              <a:cxnLst/>
              <a:rect l="l" t="t" r="r" b="b"/>
              <a:pathLst>
                <a:path w="12262" h="15652" extrusionOk="0">
                  <a:moveTo>
                    <a:pt x="12261" y="0"/>
                  </a:moveTo>
                  <a:lnTo>
                    <a:pt x="3139" y="879"/>
                  </a:lnTo>
                  <a:cubicBezTo>
                    <a:pt x="2867" y="1423"/>
                    <a:pt x="2511" y="2511"/>
                    <a:pt x="2093" y="3746"/>
                  </a:cubicBezTo>
                  <a:cubicBezTo>
                    <a:pt x="1298" y="6131"/>
                    <a:pt x="607" y="8119"/>
                    <a:pt x="0" y="9207"/>
                  </a:cubicBezTo>
                  <a:cubicBezTo>
                    <a:pt x="63" y="9207"/>
                    <a:pt x="126" y="9249"/>
                    <a:pt x="147" y="9291"/>
                  </a:cubicBezTo>
                  <a:lnTo>
                    <a:pt x="6235" y="15651"/>
                  </a:lnTo>
                  <a:cubicBezTo>
                    <a:pt x="7428" y="14459"/>
                    <a:pt x="9207" y="9019"/>
                    <a:pt x="10525" y="5001"/>
                  </a:cubicBezTo>
                  <a:cubicBezTo>
                    <a:pt x="11215" y="2909"/>
                    <a:pt x="11822" y="1047"/>
                    <a:pt x="12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6"/>
            <p:cNvSpPr/>
            <p:nvPr/>
          </p:nvSpPr>
          <p:spPr>
            <a:xfrm>
              <a:off x="3222825" y="2330475"/>
              <a:ext cx="375075" cy="297150"/>
            </a:xfrm>
            <a:custGeom>
              <a:avLst/>
              <a:gdLst/>
              <a:ahLst/>
              <a:cxnLst/>
              <a:rect l="l" t="t" r="r" b="b"/>
              <a:pathLst>
                <a:path w="15003" h="11886" extrusionOk="0">
                  <a:moveTo>
                    <a:pt x="10127" y="0"/>
                  </a:moveTo>
                  <a:cubicBezTo>
                    <a:pt x="8851" y="272"/>
                    <a:pt x="2009" y="3306"/>
                    <a:pt x="0" y="4729"/>
                  </a:cubicBezTo>
                  <a:lnTo>
                    <a:pt x="9207" y="11885"/>
                  </a:lnTo>
                  <a:cubicBezTo>
                    <a:pt x="10274" y="11153"/>
                    <a:pt x="13747" y="9583"/>
                    <a:pt x="15002" y="9207"/>
                  </a:cubicBezTo>
                  <a:lnTo>
                    <a:pt x="101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6"/>
            <p:cNvSpPr/>
            <p:nvPr/>
          </p:nvSpPr>
          <p:spPr>
            <a:xfrm>
              <a:off x="3437800" y="2562725"/>
              <a:ext cx="693125" cy="628775"/>
            </a:xfrm>
            <a:custGeom>
              <a:avLst/>
              <a:gdLst/>
              <a:ahLst/>
              <a:cxnLst/>
              <a:rect l="l" t="t" r="r" b="b"/>
              <a:pathLst>
                <a:path w="27725" h="25151" extrusionOk="0">
                  <a:moveTo>
                    <a:pt x="20485" y="1"/>
                  </a:moveTo>
                  <a:lnTo>
                    <a:pt x="13643" y="3139"/>
                  </a:lnTo>
                  <a:lnTo>
                    <a:pt x="13622" y="3139"/>
                  </a:lnTo>
                  <a:cubicBezTo>
                    <a:pt x="13601" y="3139"/>
                    <a:pt x="13580" y="3160"/>
                    <a:pt x="13538" y="3160"/>
                  </a:cubicBezTo>
                  <a:lnTo>
                    <a:pt x="13476" y="3160"/>
                  </a:lnTo>
                  <a:cubicBezTo>
                    <a:pt x="13266" y="3097"/>
                    <a:pt x="12660" y="2804"/>
                    <a:pt x="11572" y="2323"/>
                  </a:cubicBezTo>
                  <a:cubicBezTo>
                    <a:pt x="10023" y="1654"/>
                    <a:pt x="7157" y="377"/>
                    <a:pt x="6801" y="356"/>
                  </a:cubicBezTo>
                  <a:cubicBezTo>
                    <a:pt x="6320" y="356"/>
                    <a:pt x="1717" y="2344"/>
                    <a:pt x="754" y="3118"/>
                  </a:cubicBezTo>
                  <a:cubicBezTo>
                    <a:pt x="1" y="3725"/>
                    <a:pt x="608" y="11948"/>
                    <a:pt x="859" y="13182"/>
                  </a:cubicBezTo>
                  <a:cubicBezTo>
                    <a:pt x="1026" y="14040"/>
                    <a:pt x="3809" y="19250"/>
                    <a:pt x="4709" y="19983"/>
                  </a:cubicBezTo>
                  <a:cubicBezTo>
                    <a:pt x="5546" y="20652"/>
                    <a:pt x="12743" y="24607"/>
                    <a:pt x="13748" y="25151"/>
                  </a:cubicBezTo>
                  <a:cubicBezTo>
                    <a:pt x="14794" y="24649"/>
                    <a:pt x="22326" y="21029"/>
                    <a:pt x="23352" y="20338"/>
                  </a:cubicBezTo>
                  <a:cubicBezTo>
                    <a:pt x="24021" y="19899"/>
                    <a:pt x="25151" y="16530"/>
                    <a:pt x="25904" y="14312"/>
                  </a:cubicBezTo>
                  <a:cubicBezTo>
                    <a:pt x="26218" y="13266"/>
                    <a:pt x="26595" y="12241"/>
                    <a:pt x="27013" y="11237"/>
                  </a:cubicBezTo>
                  <a:cubicBezTo>
                    <a:pt x="27725" y="9835"/>
                    <a:pt x="26971" y="3369"/>
                    <a:pt x="26658" y="2867"/>
                  </a:cubicBezTo>
                  <a:cubicBezTo>
                    <a:pt x="26406" y="2532"/>
                    <a:pt x="23331" y="1151"/>
                    <a:pt x="20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6"/>
            <p:cNvSpPr/>
            <p:nvPr/>
          </p:nvSpPr>
          <p:spPr>
            <a:xfrm>
              <a:off x="4117300" y="2450250"/>
              <a:ext cx="266800" cy="388700"/>
            </a:xfrm>
            <a:custGeom>
              <a:avLst/>
              <a:gdLst/>
              <a:ahLst/>
              <a:cxnLst/>
              <a:rect l="l" t="t" r="r" b="b"/>
              <a:pathLst>
                <a:path w="10672" h="15548" extrusionOk="0">
                  <a:moveTo>
                    <a:pt x="8998" y="1"/>
                  </a:moveTo>
                  <a:lnTo>
                    <a:pt x="1" y="7303"/>
                  </a:lnTo>
                  <a:cubicBezTo>
                    <a:pt x="398" y="8538"/>
                    <a:pt x="921" y="13643"/>
                    <a:pt x="419" y="15547"/>
                  </a:cubicBezTo>
                  <a:lnTo>
                    <a:pt x="9584" y="14668"/>
                  </a:lnTo>
                  <a:cubicBezTo>
                    <a:pt x="10672" y="12011"/>
                    <a:pt x="9605" y="1947"/>
                    <a:pt x="89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6"/>
            <p:cNvSpPr/>
            <p:nvPr/>
          </p:nvSpPr>
          <p:spPr>
            <a:xfrm>
              <a:off x="3468150" y="2670875"/>
              <a:ext cx="22525" cy="106100"/>
            </a:xfrm>
            <a:custGeom>
              <a:avLst/>
              <a:gdLst/>
              <a:ahLst/>
              <a:cxnLst/>
              <a:rect l="l" t="t" r="r" b="b"/>
              <a:pathLst>
                <a:path w="901" h="4244" extrusionOk="0">
                  <a:moveTo>
                    <a:pt x="228" y="1"/>
                  </a:moveTo>
                  <a:cubicBezTo>
                    <a:pt x="120" y="1"/>
                    <a:pt x="12" y="76"/>
                    <a:pt x="0" y="215"/>
                  </a:cubicBezTo>
                  <a:cubicBezTo>
                    <a:pt x="21" y="801"/>
                    <a:pt x="84" y="1366"/>
                    <a:pt x="105" y="1952"/>
                  </a:cubicBezTo>
                  <a:cubicBezTo>
                    <a:pt x="126" y="2621"/>
                    <a:pt x="63" y="3312"/>
                    <a:pt x="126" y="3960"/>
                  </a:cubicBezTo>
                  <a:cubicBezTo>
                    <a:pt x="138" y="4130"/>
                    <a:pt x="298" y="4244"/>
                    <a:pt x="443" y="4244"/>
                  </a:cubicBezTo>
                  <a:cubicBezTo>
                    <a:pt x="547" y="4244"/>
                    <a:pt x="644" y="4184"/>
                    <a:pt x="670" y="4044"/>
                  </a:cubicBezTo>
                  <a:cubicBezTo>
                    <a:pt x="900" y="2830"/>
                    <a:pt x="733" y="1366"/>
                    <a:pt x="440" y="152"/>
                  </a:cubicBezTo>
                  <a:cubicBezTo>
                    <a:pt x="402" y="50"/>
                    <a:pt x="315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6"/>
            <p:cNvSpPr/>
            <p:nvPr/>
          </p:nvSpPr>
          <p:spPr>
            <a:xfrm>
              <a:off x="3471800" y="2808550"/>
              <a:ext cx="14675" cy="51675"/>
            </a:xfrm>
            <a:custGeom>
              <a:avLst/>
              <a:gdLst/>
              <a:ahLst/>
              <a:cxnLst/>
              <a:rect l="l" t="t" r="r" b="b"/>
              <a:pathLst>
                <a:path w="587" h="2067" extrusionOk="0">
                  <a:moveTo>
                    <a:pt x="185" y="1"/>
                  </a:moveTo>
                  <a:cubicBezTo>
                    <a:pt x="125" y="1"/>
                    <a:pt x="65" y="38"/>
                    <a:pt x="43" y="106"/>
                  </a:cubicBezTo>
                  <a:cubicBezTo>
                    <a:pt x="1" y="441"/>
                    <a:pt x="1" y="755"/>
                    <a:pt x="43" y="1069"/>
                  </a:cubicBezTo>
                  <a:cubicBezTo>
                    <a:pt x="43" y="1383"/>
                    <a:pt x="85" y="1676"/>
                    <a:pt x="189" y="1968"/>
                  </a:cubicBezTo>
                  <a:cubicBezTo>
                    <a:pt x="227" y="2034"/>
                    <a:pt x="294" y="2066"/>
                    <a:pt x="361" y="2066"/>
                  </a:cubicBezTo>
                  <a:cubicBezTo>
                    <a:pt x="442" y="2066"/>
                    <a:pt x="522" y="2019"/>
                    <a:pt x="545" y="1927"/>
                  </a:cubicBezTo>
                  <a:cubicBezTo>
                    <a:pt x="587" y="1613"/>
                    <a:pt x="566" y="1320"/>
                    <a:pt x="503" y="1027"/>
                  </a:cubicBezTo>
                  <a:cubicBezTo>
                    <a:pt x="482" y="692"/>
                    <a:pt x="419" y="378"/>
                    <a:pt x="315" y="85"/>
                  </a:cubicBezTo>
                  <a:cubicBezTo>
                    <a:pt x="286" y="28"/>
                    <a:pt x="235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6"/>
            <p:cNvSpPr/>
            <p:nvPr/>
          </p:nvSpPr>
          <p:spPr>
            <a:xfrm>
              <a:off x="3218625" y="2519300"/>
              <a:ext cx="29850" cy="162850"/>
            </a:xfrm>
            <a:custGeom>
              <a:avLst/>
              <a:gdLst/>
              <a:ahLst/>
              <a:cxnLst/>
              <a:rect l="l" t="t" r="r" b="b"/>
              <a:pathLst>
                <a:path w="1194" h="6514" extrusionOk="0">
                  <a:moveTo>
                    <a:pt x="419" y="1"/>
                  </a:moveTo>
                  <a:cubicBezTo>
                    <a:pt x="336" y="1"/>
                    <a:pt x="273" y="64"/>
                    <a:pt x="231" y="147"/>
                  </a:cubicBezTo>
                  <a:cubicBezTo>
                    <a:pt x="231" y="189"/>
                    <a:pt x="231" y="231"/>
                    <a:pt x="210" y="273"/>
                  </a:cubicBezTo>
                  <a:cubicBezTo>
                    <a:pt x="195" y="380"/>
                    <a:pt x="281" y="488"/>
                    <a:pt x="377" y="488"/>
                  </a:cubicBezTo>
                  <a:cubicBezTo>
                    <a:pt x="412" y="488"/>
                    <a:pt x="449" y="474"/>
                    <a:pt x="482" y="440"/>
                  </a:cubicBezTo>
                  <a:lnTo>
                    <a:pt x="482" y="440"/>
                  </a:lnTo>
                  <a:cubicBezTo>
                    <a:pt x="294" y="629"/>
                    <a:pt x="357" y="1214"/>
                    <a:pt x="336" y="1486"/>
                  </a:cubicBezTo>
                  <a:cubicBezTo>
                    <a:pt x="294" y="2114"/>
                    <a:pt x="252" y="2763"/>
                    <a:pt x="210" y="3391"/>
                  </a:cubicBezTo>
                  <a:cubicBezTo>
                    <a:pt x="147" y="4374"/>
                    <a:pt x="1" y="5378"/>
                    <a:pt x="168" y="6341"/>
                  </a:cubicBezTo>
                  <a:cubicBezTo>
                    <a:pt x="178" y="6461"/>
                    <a:pt x="265" y="6514"/>
                    <a:pt x="359" y="6514"/>
                  </a:cubicBezTo>
                  <a:cubicBezTo>
                    <a:pt x="462" y="6514"/>
                    <a:pt x="575" y="6450"/>
                    <a:pt x="608" y="6341"/>
                  </a:cubicBezTo>
                  <a:cubicBezTo>
                    <a:pt x="880" y="5253"/>
                    <a:pt x="796" y="4039"/>
                    <a:pt x="838" y="2909"/>
                  </a:cubicBezTo>
                  <a:cubicBezTo>
                    <a:pt x="859" y="2156"/>
                    <a:pt x="1194" y="775"/>
                    <a:pt x="775" y="106"/>
                  </a:cubicBezTo>
                  <a:cubicBezTo>
                    <a:pt x="733" y="43"/>
                    <a:pt x="649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6"/>
            <p:cNvSpPr/>
            <p:nvPr/>
          </p:nvSpPr>
          <p:spPr>
            <a:xfrm>
              <a:off x="3217275" y="2706025"/>
              <a:ext cx="17075" cy="42300"/>
            </a:xfrm>
            <a:custGeom>
              <a:avLst/>
              <a:gdLst/>
              <a:ahLst/>
              <a:cxnLst/>
              <a:rect l="l" t="t" r="r" b="b"/>
              <a:pathLst>
                <a:path w="683" h="1692" extrusionOk="0">
                  <a:moveTo>
                    <a:pt x="306" y="1"/>
                  </a:moveTo>
                  <a:cubicBezTo>
                    <a:pt x="237" y="1"/>
                    <a:pt x="171" y="38"/>
                    <a:pt x="159" y="106"/>
                  </a:cubicBezTo>
                  <a:cubicBezTo>
                    <a:pt x="139" y="336"/>
                    <a:pt x="159" y="567"/>
                    <a:pt x="139" y="797"/>
                  </a:cubicBezTo>
                  <a:cubicBezTo>
                    <a:pt x="118" y="1027"/>
                    <a:pt x="34" y="1278"/>
                    <a:pt x="13" y="1529"/>
                  </a:cubicBezTo>
                  <a:cubicBezTo>
                    <a:pt x="1" y="1639"/>
                    <a:pt x="81" y="1692"/>
                    <a:pt x="171" y="1692"/>
                  </a:cubicBezTo>
                  <a:cubicBezTo>
                    <a:pt x="235" y="1692"/>
                    <a:pt x="304" y="1665"/>
                    <a:pt x="348" y="1613"/>
                  </a:cubicBezTo>
                  <a:cubicBezTo>
                    <a:pt x="641" y="1152"/>
                    <a:pt x="683" y="567"/>
                    <a:pt x="452" y="85"/>
                  </a:cubicBezTo>
                  <a:cubicBezTo>
                    <a:pt x="424" y="28"/>
                    <a:pt x="364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6"/>
            <p:cNvSpPr/>
            <p:nvPr/>
          </p:nvSpPr>
          <p:spPr>
            <a:xfrm>
              <a:off x="3310000" y="2378400"/>
              <a:ext cx="110250" cy="55275"/>
            </a:xfrm>
            <a:custGeom>
              <a:avLst/>
              <a:gdLst/>
              <a:ahLst/>
              <a:cxnLst/>
              <a:rect l="l" t="t" r="r" b="b"/>
              <a:pathLst>
                <a:path w="4410" h="2211" extrusionOk="0">
                  <a:moveTo>
                    <a:pt x="4053" y="0"/>
                  </a:moveTo>
                  <a:cubicBezTo>
                    <a:pt x="4016" y="0"/>
                    <a:pt x="3978" y="9"/>
                    <a:pt x="3941" y="29"/>
                  </a:cubicBezTo>
                  <a:cubicBezTo>
                    <a:pt x="3334" y="385"/>
                    <a:pt x="2748" y="762"/>
                    <a:pt x="2121" y="1096"/>
                  </a:cubicBezTo>
                  <a:cubicBezTo>
                    <a:pt x="1493" y="1410"/>
                    <a:pt x="824" y="1620"/>
                    <a:pt x="175" y="1912"/>
                  </a:cubicBezTo>
                  <a:cubicBezTo>
                    <a:pt x="1" y="1990"/>
                    <a:pt x="113" y="2210"/>
                    <a:pt x="263" y="2210"/>
                  </a:cubicBezTo>
                  <a:cubicBezTo>
                    <a:pt x="275" y="2210"/>
                    <a:pt x="288" y="2209"/>
                    <a:pt x="300" y="2205"/>
                  </a:cubicBezTo>
                  <a:cubicBezTo>
                    <a:pt x="1744" y="1954"/>
                    <a:pt x="3104" y="1306"/>
                    <a:pt x="4234" y="385"/>
                  </a:cubicBezTo>
                  <a:cubicBezTo>
                    <a:pt x="4410" y="244"/>
                    <a:pt x="4246" y="0"/>
                    <a:pt x="4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6"/>
            <p:cNvSpPr/>
            <p:nvPr/>
          </p:nvSpPr>
          <p:spPr>
            <a:xfrm>
              <a:off x="3429450" y="2357050"/>
              <a:ext cx="36100" cy="21325"/>
            </a:xfrm>
            <a:custGeom>
              <a:avLst/>
              <a:gdLst/>
              <a:ahLst/>
              <a:cxnLst/>
              <a:rect l="l" t="t" r="r" b="b"/>
              <a:pathLst>
                <a:path w="1444" h="853" extrusionOk="0">
                  <a:moveTo>
                    <a:pt x="1287" y="1"/>
                  </a:moveTo>
                  <a:cubicBezTo>
                    <a:pt x="1262" y="1"/>
                    <a:pt x="1236" y="9"/>
                    <a:pt x="1214" y="25"/>
                  </a:cubicBezTo>
                  <a:cubicBezTo>
                    <a:pt x="1067" y="109"/>
                    <a:pt x="921" y="214"/>
                    <a:pt x="795" y="339"/>
                  </a:cubicBezTo>
                  <a:cubicBezTo>
                    <a:pt x="628" y="423"/>
                    <a:pt x="460" y="486"/>
                    <a:pt x="272" y="507"/>
                  </a:cubicBezTo>
                  <a:cubicBezTo>
                    <a:pt x="84" y="507"/>
                    <a:pt x="0" y="821"/>
                    <a:pt x="230" y="842"/>
                  </a:cubicBezTo>
                  <a:cubicBezTo>
                    <a:pt x="278" y="849"/>
                    <a:pt x="330" y="852"/>
                    <a:pt x="385" y="852"/>
                  </a:cubicBezTo>
                  <a:cubicBezTo>
                    <a:pt x="815" y="852"/>
                    <a:pt x="1425" y="633"/>
                    <a:pt x="1444" y="151"/>
                  </a:cubicBezTo>
                  <a:cubicBezTo>
                    <a:pt x="1428" y="59"/>
                    <a:pt x="1357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6"/>
            <p:cNvSpPr/>
            <p:nvPr/>
          </p:nvSpPr>
          <p:spPr>
            <a:xfrm>
              <a:off x="3162150" y="2301300"/>
              <a:ext cx="1236600" cy="1151750"/>
            </a:xfrm>
            <a:custGeom>
              <a:avLst/>
              <a:gdLst/>
              <a:ahLst/>
              <a:cxnLst/>
              <a:rect l="l" t="t" r="r" b="b"/>
              <a:pathLst>
                <a:path w="49464" h="46070" extrusionOk="0">
                  <a:moveTo>
                    <a:pt x="36449" y="561"/>
                  </a:moveTo>
                  <a:cubicBezTo>
                    <a:pt x="40173" y="2130"/>
                    <a:pt x="45844" y="4662"/>
                    <a:pt x="46953" y="5540"/>
                  </a:cubicBezTo>
                  <a:lnTo>
                    <a:pt x="37893" y="12864"/>
                  </a:lnTo>
                  <a:cubicBezTo>
                    <a:pt x="36930" y="12173"/>
                    <a:pt x="33352" y="10667"/>
                    <a:pt x="31846" y="10060"/>
                  </a:cubicBezTo>
                  <a:lnTo>
                    <a:pt x="36449" y="561"/>
                  </a:lnTo>
                  <a:close/>
                  <a:moveTo>
                    <a:pt x="13182" y="1272"/>
                  </a:moveTo>
                  <a:cubicBezTo>
                    <a:pt x="14605" y="1753"/>
                    <a:pt x="18518" y="3532"/>
                    <a:pt x="20986" y="4662"/>
                  </a:cubicBezTo>
                  <a:cubicBezTo>
                    <a:pt x="22430" y="5331"/>
                    <a:pt x="23602" y="5875"/>
                    <a:pt x="24104" y="6064"/>
                  </a:cubicBezTo>
                  <a:lnTo>
                    <a:pt x="24083" y="6064"/>
                  </a:lnTo>
                  <a:lnTo>
                    <a:pt x="24292" y="12968"/>
                  </a:lnTo>
                  <a:cubicBezTo>
                    <a:pt x="23937" y="12822"/>
                    <a:pt x="23393" y="12571"/>
                    <a:pt x="22786" y="12299"/>
                  </a:cubicBezTo>
                  <a:cubicBezTo>
                    <a:pt x="20045" y="11085"/>
                    <a:pt x="18538" y="10437"/>
                    <a:pt x="17973" y="10311"/>
                  </a:cubicBezTo>
                  <a:lnTo>
                    <a:pt x="13182" y="1272"/>
                  </a:lnTo>
                  <a:close/>
                  <a:moveTo>
                    <a:pt x="35779" y="770"/>
                  </a:moveTo>
                  <a:lnTo>
                    <a:pt x="31323" y="9976"/>
                  </a:lnTo>
                  <a:lnTo>
                    <a:pt x="24795" y="12968"/>
                  </a:lnTo>
                  <a:lnTo>
                    <a:pt x="24606" y="6043"/>
                  </a:lnTo>
                  <a:lnTo>
                    <a:pt x="35779" y="770"/>
                  </a:lnTo>
                  <a:close/>
                  <a:moveTo>
                    <a:pt x="12554" y="1167"/>
                  </a:moveTo>
                  <a:lnTo>
                    <a:pt x="17429" y="10374"/>
                  </a:lnTo>
                  <a:cubicBezTo>
                    <a:pt x="16153" y="10730"/>
                    <a:pt x="12680" y="12320"/>
                    <a:pt x="11634" y="13052"/>
                  </a:cubicBezTo>
                  <a:lnTo>
                    <a:pt x="2427" y="5896"/>
                  </a:lnTo>
                  <a:cubicBezTo>
                    <a:pt x="4457" y="4473"/>
                    <a:pt x="11278" y="1439"/>
                    <a:pt x="12554" y="1167"/>
                  </a:cubicBezTo>
                  <a:close/>
                  <a:moveTo>
                    <a:pt x="47246" y="5959"/>
                  </a:moveTo>
                  <a:cubicBezTo>
                    <a:pt x="47831" y="7905"/>
                    <a:pt x="48899" y="17969"/>
                    <a:pt x="47811" y="20626"/>
                  </a:cubicBezTo>
                  <a:lnTo>
                    <a:pt x="38646" y="21505"/>
                  </a:lnTo>
                  <a:cubicBezTo>
                    <a:pt x="39148" y="19601"/>
                    <a:pt x="38625" y="14496"/>
                    <a:pt x="38207" y="13261"/>
                  </a:cubicBezTo>
                  <a:lnTo>
                    <a:pt x="47246" y="5959"/>
                  </a:lnTo>
                  <a:close/>
                  <a:moveTo>
                    <a:pt x="2044" y="6242"/>
                  </a:moveTo>
                  <a:lnTo>
                    <a:pt x="11278" y="13408"/>
                  </a:lnTo>
                  <a:cubicBezTo>
                    <a:pt x="10483" y="14998"/>
                    <a:pt x="11131" y="21903"/>
                    <a:pt x="11320" y="23430"/>
                  </a:cubicBezTo>
                  <a:lnTo>
                    <a:pt x="2218" y="23932"/>
                  </a:lnTo>
                  <a:cubicBezTo>
                    <a:pt x="1779" y="21176"/>
                    <a:pt x="882" y="8164"/>
                    <a:pt x="2044" y="6242"/>
                  </a:cubicBezTo>
                  <a:close/>
                  <a:moveTo>
                    <a:pt x="31511" y="10437"/>
                  </a:moveTo>
                  <a:cubicBezTo>
                    <a:pt x="34357" y="11608"/>
                    <a:pt x="37412" y="12989"/>
                    <a:pt x="37663" y="13303"/>
                  </a:cubicBezTo>
                  <a:cubicBezTo>
                    <a:pt x="37997" y="13805"/>
                    <a:pt x="38730" y="20271"/>
                    <a:pt x="38018" y="21673"/>
                  </a:cubicBezTo>
                  <a:cubicBezTo>
                    <a:pt x="37600" y="22677"/>
                    <a:pt x="37223" y="23702"/>
                    <a:pt x="36909" y="24748"/>
                  </a:cubicBezTo>
                  <a:cubicBezTo>
                    <a:pt x="36156" y="26987"/>
                    <a:pt x="35026" y="30356"/>
                    <a:pt x="34378" y="30795"/>
                  </a:cubicBezTo>
                  <a:cubicBezTo>
                    <a:pt x="33352" y="31465"/>
                    <a:pt x="25799" y="35106"/>
                    <a:pt x="24774" y="35587"/>
                  </a:cubicBezTo>
                  <a:cubicBezTo>
                    <a:pt x="23769" y="35043"/>
                    <a:pt x="16572" y="31109"/>
                    <a:pt x="15714" y="30419"/>
                  </a:cubicBezTo>
                  <a:cubicBezTo>
                    <a:pt x="14814" y="29707"/>
                    <a:pt x="12052" y="24497"/>
                    <a:pt x="11864" y="23619"/>
                  </a:cubicBezTo>
                  <a:cubicBezTo>
                    <a:pt x="11634" y="22384"/>
                    <a:pt x="11027" y="14161"/>
                    <a:pt x="11780" y="13554"/>
                  </a:cubicBezTo>
                  <a:cubicBezTo>
                    <a:pt x="12722" y="12801"/>
                    <a:pt x="17325" y="10813"/>
                    <a:pt x="17806" y="10792"/>
                  </a:cubicBezTo>
                  <a:cubicBezTo>
                    <a:pt x="18183" y="10813"/>
                    <a:pt x="21049" y="12111"/>
                    <a:pt x="22577" y="12780"/>
                  </a:cubicBezTo>
                  <a:cubicBezTo>
                    <a:pt x="23665" y="13261"/>
                    <a:pt x="24292" y="13533"/>
                    <a:pt x="24481" y="13596"/>
                  </a:cubicBezTo>
                  <a:lnTo>
                    <a:pt x="24564" y="13596"/>
                  </a:lnTo>
                  <a:cubicBezTo>
                    <a:pt x="24585" y="13596"/>
                    <a:pt x="24627" y="13596"/>
                    <a:pt x="24648" y="13575"/>
                  </a:cubicBezTo>
                  <a:cubicBezTo>
                    <a:pt x="24648" y="13586"/>
                    <a:pt x="24648" y="13591"/>
                    <a:pt x="24651" y="13591"/>
                  </a:cubicBezTo>
                  <a:cubicBezTo>
                    <a:pt x="24653" y="13591"/>
                    <a:pt x="24659" y="13586"/>
                    <a:pt x="24669" y="13575"/>
                  </a:cubicBezTo>
                  <a:lnTo>
                    <a:pt x="31511" y="10437"/>
                  </a:lnTo>
                  <a:close/>
                  <a:moveTo>
                    <a:pt x="11424" y="23932"/>
                  </a:moveTo>
                  <a:cubicBezTo>
                    <a:pt x="11864" y="25230"/>
                    <a:pt x="14103" y="29435"/>
                    <a:pt x="15170" y="30607"/>
                  </a:cubicBezTo>
                  <a:lnTo>
                    <a:pt x="8809" y="36173"/>
                  </a:lnTo>
                  <a:cubicBezTo>
                    <a:pt x="7198" y="34520"/>
                    <a:pt x="3013" y="26527"/>
                    <a:pt x="2344" y="24435"/>
                  </a:cubicBezTo>
                  <a:lnTo>
                    <a:pt x="2344" y="24414"/>
                  </a:lnTo>
                  <a:lnTo>
                    <a:pt x="11424" y="23932"/>
                  </a:lnTo>
                  <a:close/>
                  <a:moveTo>
                    <a:pt x="47539" y="21170"/>
                  </a:moveTo>
                  <a:lnTo>
                    <a:pt x="47539" y="21170"/>
                  </a:lnTo>
                  <a:cubicBezTo>
                    <a:pt x="47120" y="22217"/>
                    <a:pt x="46513" y="24058"/>
                    <a:pt x="45823" y="26171"/>
                  </a:cubicBezTo>
                  <a:lnTo>
                    <a:pt x="45823" y="26150"/>
                  </a:lnTo>
                  <a:cubicBezTo>
                    <a:pt x="44505" y="30168"/>
                    <a:pt x="42726" y="35629"/>
                    <a:pt x="41513" y="36800"/>
                  </a:cubicBezTo>
                  <a:lnTo>
                    <a:pt x="35445" y="30461"/>
                  </a:lnTo>
                  <a:cubicBezTo>
                    <a:pt x="35403" y="30419"/>
                    <a:pt x="35340" y="30398"/>
                    <a:pt x="35277" y="30398"/>
                  </a:cubicBezTo>
                  <a:cubicBezTo>
                    <a:pt x="35905" y="29289"/>
                    <a:pt x="36596" y="27301"/>
                    <a:pt x="37370" y="24937"/>
                  </a:cubicBezTo>
                  <a:cubicBezTo>
                    <a:pt x="37788" y="23702"/>
                    <a:pt x="38165" y="22614"/>
                    <a:pt x="38416" y="22049"/>
                  </a:cubicBezTo>
                  <a:lnTo>
                    <a:pt x="47539" y="21170"/>
                  </a:lnTo>
                  <a:close/>
                  <a:moveTo>
                    <a:pt x="15567" y="30963"/>
                  </a:moveTo>
                  <a:cubicBezTo>
                    <a:pt x="16969" y="31904"/>
                    <a:pt x="23455" y="35461"/>
                    <a:pt x="24502" y="36026"/>
                  </a:cubicBezTo>
                  <a:lnTo>
                    <a:pt x="24418" y="45400"/>
                  </a:lnTo>
                  <a:cubicBezTo>
                    <a:pt x="22242" y="44165"/>
                    <a:pt x="11403" y="38056"/>
                    <a:pt x="9207" y="36507"/>
                  </a:cubicBezTo>
                  <a:lnTo>
                    <a:pt x="15567" y="30963"/>
                  </a:lnTo>
                  <a:close/>
                  <a:moveTo>
                    <a:pt x="35047" y="30774"/>
                  </a:moveTo>
                  <a:cubicBezTo>
                    <a:pt x="35047" y="30774"/>
                    <a:pt x="35068" y="30795"/>
                    <a:pt x="35068" y="30795"/>
                  </a:cubicBezTo>
                  <a:lnTo>
                    <a:pt x="35089" y="30795"/>
                  </a:lnTo>
                  <a:lnTo>
                    <a:pt x="41094" y="37114"/>
                  </a:lnTo>
                  <a:cubicBezTo>
                    <a:pt x="38646" y="38621"/>
                    <a:pt x="27138" y="44312"/>
                    <a:pt x="24920" y="45421"/>
                  </a:cubicBezTo>
                  <a:lnTo>
                    <a:pt x="25004" y="36047"/>
                  </a:lnTo>
                  <a:cubicBezTo>
                    <a:pt x="26155" y="35482"/>
                    <a:pt x="33583" y="31925"/>
                    <a:pt x="34650" y="31214"/>
                  </a:cubicBezTo>
                  <a:cubicBezTo>
                    <a:pt x="34796" y="31088"/>
                    <a:pt x="34943" y="30942"/>
                    <a:pt x="35047" y="30774"/>
                  </a:cubicBezTo>
                  <a:close/>
                  <a:moveTo>
                    <a:pt x="36376" y="1"/>
                  </a:moveTo>
                  <a:cubicBezTo>
                    <a:pt x="36365" y="1"/>
                    <a:pt x="36355" y="6"/>
                    <a:pt x="36344" y="17"/>
                  </a:cubicBezTo>
                  <a:lnTo>
                    <a:pt x="36240" y="17"/>
                  </a:lnTo>
                  <a:lnTo>
                    <a:pt x="24334" y="5624"/>
                  </a:lnTo>
                  <a:cubicBezTo>
                    <a:pt x="23895" y="5436"/>
                    <a:pt x="22639" y="4871"/>
                    <a:pt x="21217" y="4222"/>
                  </a:cubicBezTo>
                  <a:cubicBezTo>
                    <a:pt x="16781" y="2193"/>
                    <a:pt x="13349" y="644"/>
                    <a:pt x="12680" y="644"/>
                  </a:cubicBezTo>
                  <a:lnTo>
                    <a:pt x="12659" y="644"/>
                  </a:lnTo>
                  <a:cubicBezTo>
                    <a:pt x="11529" y="707"/>
                    <a:pt x="3473" y="4348"/>
                    <a:pt x="1841" y="5687"/>
                  </a:cubicBezTo>
                  <a:cubicBezTo>
                    <a:pt x="0" y="7193"/>
                    <a:pt x="1507" y="22991"/>
                    <a:pt x="1758" y="24246"/>
                  </a:cubicBezTo>
                  <a:cubicBezTo>
                    <a:pt x="2072" y="25941"/>
                    <a:pt x="6989" y="35357"/>
                    <a:pt x="8642" y="36717"/>
                  </a:cubicBezTo>
                  <a:cubicBezTo>
                    <a:pt x="10274" y="38056"/>
                    <a:pt x="23958" y="45714"/>
                    <a:pt x="24523" y="46049"/>
                  </a:cubicBezTo>
                  <a:lnTo>
                    <a:pt x="24564" y="46049"/>
                  </a:lnTo>
                  <a:cubicBezTo>
                    <a:pt x="24585" y="46049"/>
                    <a:pt x="24627" y="46070"/>
                    <a:pt x="24648" y="46070"/>
                  </a:cubicBezTo>
                  <a:cubicBezTo>
                    <a:pt x="24690" y="46070"/>
                    <a:pt x="24732" y="46049"/>
                    <a:pt x="24753" y="46049"/>
                  </a:cubicBezTo>
                  <a:cubicBezTo>
                    <a:pt x="25360" y="45735"/>
                    <a:pt x="39692" y="38704"/>
                    <a:pt x="41617" y="37365"/>
                  </a:cubicBezTo>
                  <a:cubicBezTo>
                    <a:pt x="42956" y="36445"/>
                    <a:pt x="44735" y="31067"/>
                    <a:pt x="46283" y="26318"/>
                  </a:cubicBezTo>
                  <a:cubicBezTo>
                    <a:pt x="47078" y="23932"/>
                    <a:pt x="47748" y="21861"/>
                    <a:pt x="48187" y="20961"/>
                  </a:cubicBezTo>
                  <a:cubicBezTo>
                    <a:pt x="49464" y="18367"/>
                    <a:pt x="48292" y="6587"/>
                    <a:pt x="47539" y="5415"/>
                  </a:cubicBezTo>
                  <a:lnTo>
                    <a:pt x="47539" y="5394"/>
                  </a:lnTo>
                  <a:cubicBezTo>
                    <a:pt x="46743" y="4327"/>
                    <a:pt x="37495" y="456"/>
                    <a:pt x="36449" y="17"/>
                  </a:cubicBezTo>
                  <a:lnTo>
                    <a:pt x="36407" y="17"/>
                  </a:lnTo>
                  <a:cubicBezTo>
                    <a:pt x="36397" y="6"/>
                    <a:pt x="36386" y="1"/>
                    <a:pt x="3637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6"/>
            <p:cNvSpPr/>
            <p:nvPr/>
          </p:nvSpPr>
          <p:spPr>
            <a:xfrm>
              <a:off x="3966113" y="2315300"/>
              <a:ext cx="377175" cy="307075"/>
            </a:xfrm>
            <a:custGeom>
              <a:avLst/>
              <a:gdLst/>
              <a:ahLst/>
              <a:cxnLst/>
              <a:rect l="l" t="t" r="r" b="b"/>
              <a:pathLst>
                <a:path w="15087" h="12283" extrusionOk="0">
                  <a:moveTo>
                    <a:pt x="4583" y="1"/>
                  </a:moveTo>
                  <a:lnTo>
                    <a:pt x="1" y="9479"/>
                  </a:lnTo>
                  <a:cubicBezTo>
                    <a:pt x="1486" y="10086"/>
                    <a:pt x="5085" y="11592"/>
                    <a:pt x="6027" y="12283"/>
                  </a:cubicBezTo>
                  <a:lnTo>
                    <a:pt x="15087" y="4960"/>
                  </a:lnTo>
                  <a:cubicBezTo>
                    <a:pt x="13978" y="4102"/>
                    <a:pt x="8307" y="1570"/>
                    <a:pt x="4583" y="1"/>
                  </a:cubicBez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6"/>
            <p:cNvSpPr/>
            <p:nvPr/>
          </p:nvSpPr>
          <p:spPr>
            <a:xfrm>
              <a:off x="4051913" y="2830550"/>
              <a:ext cx="306550" cy="391300"/>
            </a:xfrm>
            <a:custGeom>
              <a:avLst/>
              <a:gdLst/>
              <a:ahLst/>
              <a:cxnLst/>
              <a:rect l="l" t="t" r="r" b="b"/>
              <a:pathLst>
                <a:path w="12262" h="15652" extrusionOk="0">
                  <a:moveTo>
                    <a:pt x="12261" y="0"/>
                  </a:moveTo>
                  <a:lnTo>
                    <a:pt x="3139" y="879"/>
                  </a:lnTo>
                  <a:cubicBezTo>
                    <a:pt x="2867" y="1423"/>
                    <a:pt x="2511" y="2511"/>
                    <a:pt x="2093" y="3746"/>
                  </a:cubicBezTo>
                  <a:cubicBezTo>
                    <a:pt x="1298" y="6131"/>
                    <a:pt x="607" y="8119"/>
                    <a:pt x="0" y="9207"/>
                  </a:cubicBezTo>
                  <a:cubicBezTo>
                    <a:pt x="63" y="9207"/>
                    <a:pt x="126" y="9249"/>
                    <a:pt x="147" y="9291"/>
                  </a:cubicBezTo>
                  <a:lnTo>
                    <a:pt x="6235" y="15651"/>
                  </a:lnTo>
                  <a:cubicBezTo>
                    <a:pt x="7428" y="14459"/>
                    <a:pt x="9207" y="9019"/>
                    <a:pt x="10525" y="5001"/>
                  </a:cubicBezTo>
                  <a:cubicBezTo>
                    <a:pt x="11215" y="2909"/>
                    <a:pt x="11822" y="1047"/>
                    <a:pt x="12261" y="0"/>
                  </a:cubicBez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6"/>
            <p:cNvSpPr/>
            <p:nvPr/>
          </p:nvSpPr>
          <p:spPr>
            <a:xfrm>
              <a:off x="3437800" y="2565075"/>
              <a:ext cx="693125" cy="628775"/>
            </a:xfrm>
            <a:custGeom>
              <a:avLst/>
              <a:gdLst/>
              <a:ahLst/>
              <a:cxnLst/>
              <a:rect l="l" t="t" r="r" b="b"/>
              <a:pathLst>
                <a:path w="27725" h="25151" extrusionOk="0">
                  <a:moveTo>
                    <a:pt x="20485" y="1"/>
                  </a:moveTo>
                  <a:lnTo>
                    <a:pt x="13643" y="3139"/>
                  </a:lnTo>
                  <a:lnTo>
                    <a:pt x="13622" y="3139"/>
                  </a:lnTo>
                  <a:cubicBezTo>
                    <a:pt x="13601" y="3139"/>
                    <a:pt x="13580" y="3160"/>
                    <a:pt x="13538" y="3160"/>
                  </a:cubicBezTo>
                  <a:lnTo>
                    <a:pt x="13476" y="3160"/>
                  </a:lnTo>
                  <a:cubicBezTo>
                    <a:pt x="13266" y="3097"/>
                    <a:pt x="12660" y="2804"/>
                    <a:pt x="11572" y="2323"/>
                  </a:cubicBezTo>
                  <a:cubicBezTo>
                    <a:pt x="10023" y="1654"/>
                    <a:pt x="7157" y="377"/>
                    <a:pt x="6801" y="356"/>
                  </a:cubicBezTo>
                  <a:cubicBezTo>
                    <a:pt x="6320" y="356"/>
                    <a:pt x="1717" y="2344"/>
                    <a:pt x="754" y="3118"/>
                  </a:cubicBezTo>
                  <a:cubicBezTo>
                    <a:pt x="1" y="3725"/>
                    <a:pt x="608" y="11948"/>
                    <a:pt x="859" y="13182"/>
                  </a:cubicBezTo>
                  <a:cubicBezTo>
                    <a:pt x="1026" y="14040"/>
                    <a:pt x="3809" y="19250"/>
                    <a:pt x="4709" y="19983"/>
                  </a:cubicBezTo>
                  <a:cubicBezTo>
                    <a:pt x="5546" y="20652"/>
                    <a:pt x="12743" y="24607"/>
                    <a:pt x="13748" y="25151"/>
                  </a:cubicBezTo>
                  <a:cubicBezTo>
                    <a:pt x="14794" y="24649"/>
                    <a:pt x="22326" y="21029"/>
                    <a:pt x="23352" y="20338"/>
                  </a:cubicBezTo>
                  <a:cubicBezTo>
                    <a:pt x="24021" y="19899"/>
                    <a:pt x="25151" y="16530"/>
                    <a:pt x="25904" y="14312"/>
                  </a:cubicBezTo>
                  <a:cubicBezTo>
                    <a:pt x="26218" y="13266"/>
                    <a:pt x="26595" y="12241"/>
                    <a:pt x="27013" y="11237"/>
                  </a:cubicBezTo>
                  <a:cubicBezTo>
                    <a:pt x="27725" y="9835"/>
                    <a:pt x="26971" y="3369"/>
                    <a:pt x="26658" y="2867"/>
                  </a:cubicBezTo>
                  <a:cubicBezTo>
                    <a:pt x="26406" y="2532"/>
                    <a:pt x="23331" y="1151"/>
                    <a:pt x="20485" y="1"/>
                  </a:cubicBez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6"/>
            <p:cNvSpPr/>
            <p:nvPr/>
          </p:nvSpPr>
          <p:spPr>
            <a:xfrm>
              <a:off x="3184000" y="2457050"/>
              <a:ext cx="261050" cy="442575"/>
            </a:xfrm>
            <a:custGeom>
              <a:avLst/>
              <a:gdLst/>
              <a:ahLst/>
              <a:cxnLst/>
              <a:rect l="l" t="t" r="r" b="b"/>
              <a:pathLst>
                <a:path w="10442" h="17703" extrusionOk="0">
                  <a:moveTo>
                    <a:pt x="1173" y="1"/>
                  </a:moveTo>
                  <a:lnTo>
                    <a:pt x="1173" y="1"/>
                  </a:lnTo>
                  <a:cubicBezTo>
                    <a:pt x="1" y="1884"/>
                    <a:pt x="901" y="14940"/>
                    <a:pt x="1340" y="17702"/>
                  </a:cubicBezTo>
                  <a:lnTo>
                    <a:pt x="10442" y="17221"/>
                  </a:lnTo>
                  <a:cubicBezTo>
                    <a:pt x="10274" y="15673"/>
                    <a:pt x="9626" y="8789"/>
                    <a:pt x="10400" y="7199"/>
                  </a:cubicBezTo>
                  <a:lnTo>
                    <a:pt x="1173" y="1"/>
                  </a:ln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6"/>
            <p:cNvSpPr/>
            <p:nvPr/>
          </p:nvSpPr>
          <p:spPr>
            <a:xfrm>
              <a:off x="3491575" y="2333100"/>
              <a:ext cx="277800" cy="292950"/>
            </a:xfrm>
            <a:custGeom>
              <a:avLst/>
              <a:gdLst/>
              <a:ahLst/>
              <a:cxnLst/>
              <a:rect l="l" t="t" r="r" b="b"/>
              <a:pathLst>
                <a:path w="11112" h="11718" extrusionOk="0">
                  <a:moveTo>
                    <a:pt x="1" y="0"/>
                  </a:moveTo>
                  <a:lnTo>
                    <a:pt x="4792" y="9060"/>
                  </a:lnTo>
                  <a:cubicBezTo>
                    <a:pt x="5357" y="9186"/>
                    <a:pt x="6864" y="9834"/>
                    <a:pt x="9605" y="11048"/>
                  </a:cubicBezTo>
                  <a:cubicBezTo>
                    <a:pt x="10212" y="11299"/>
                    <a:pt x="10777" y="11571"/>
                    <a:pt x="11111" y="11717"/>
                  </a:cubicBezTo>
                  <a:lnTo>
                    <a:pt x="10923" y="4792"/>
                  </a:lnTo>
                  <a:cubicBezTo>
                    <a:pt x="10421" y="4603"/>
                    <a:pt x="9249" y="4059"/>
                    <a:pt x="7826" y="3411"/>
                  </a:cubicBezTo>
                  <a:cubicBezTo>
                    <a:pt x="5337" y="2281"/>
                    <a:pt x="1424" y="481"/>
                    <a:pt x="1" y="0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6"/>
            <p:cNvSpPr/>
            <p:nvPr/>
          </p:nvSpPr>
          <p:spPr>
            <a:xfrm>
              <a:off x="3392200" y="3074825"/>
              <a:ext cx="382400" cy="361475"/>
            </a:xfrm>
            <a:custGeom>
              <a:avLst/>
              <a:gdLst/>
              <a:ahLst/>
              <a:cxnLst/>
              <a:rect l="l" t="t" r="r" b="b"/>
              <a:pathLst>
                <a:path w="15296" h="14459" extrusionOk="0">
                  <a:moveTo>
                    <a:pt x="6361" y="1"/>
                  </a:moveTo>
                  <a:lnTo>
                    <a:pt x="1" y="5546"/>
                  </a:lnTo>
                  <a:cubicBezTo>
                    <a:pt x="2197" y="7115"/>
                    <a:pt x="13036" y="13224"/>
                    <a:pt x="15212" y="14459"/>
                  </a:cubicBezTo>
                  <a:lnTo>
                    <a:pt x="15296" y="5085"/>
                  </a:lnTo>
                  <a:cubicBezTo>
                    <a:pt x="14249" y="4520"/>
                    <a:pt x="7763" y="963"/>
                    <a:pt x="6361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6"/>
            <p:cNvSpPr/>
            <p:nvPr/>
          </p:nvSpPr>
          <p:spPr>
            <a:xfrm>
              <a:off x="3221775" y="2902750"/>
              <a:ext cx="321200" cy="304975"/>
            </a:xfrm>
            <a:custGeom>
              <a:avLst/>
              <a:gdLst/>
              <a:ahLst/>
              <a:cxnLst/>
              <a:rect l="l" t="t" r="r" b="b"/>
              <a:pathLst>
                <a:path w="12848" h="12199" extrusionOk="0">
                  <a:moveTo>
                    <a:pt x="9081" y="0"/>
                  </a:moveTo>
                  <a:lnTo>
                    <a:pt x="1" y="482"/>
                  </a:lnTo>
                  <a:cubicBezTo>
                    <a:pt x="670" y="2574"/>
                    <a:pt x="4855" y="10567"/>
                    <a:pt x="6466" y="12199"/>
                  </a:cubicBezTo>
                  <a:lnTo>
                    <a:pt x="12848" y="6654"/>
                  </a:lnTo>
                  <a:cubicBezTo>
                    <a:pt x="11781" y="5482"/>
                    <a:pt x="9521" y="1277"/>
                    <a:pt x="9081" y="0"/>
                  </a:cubicBezTo>
                  <a:close/>
                </a:path>
              </a:pathLst>
            </a:custGeom>
            <a:solidFill>
              <a:srgbClr val="F8F8F8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6"/>
            <p:cNvSpPr/>
            <p:nvPr/>
          </p:nvSpPr>
          <p:spPr>
            <a:xfrm>
              <a:off x="3223875" y="2333100"/>
              <a:ext cx="375075" cy="297150"/>
            </a:xfrm>
            <a:custGeom>
              <a:avLst/>
              <a:gdLst/>
              <a:ahLst/>
              <a:cxnLst/>
              <a:rect l="l" t="t" r="r" b="b"/>
              <a:pathLst>
                <a:path w="15003" h="11886" extrusionOk="0">
                  <a:moveTo>
                    <a:pt x="10127" y="0"/>
                  </a:moveTo>
                  <a:cubicBezTo>
                    <a:pt x="8851" y="272"/>
                    <a:pt x="2009" y="3306"/>
                    <a:pt x="0" y="4729"/>
                  </a:cubicBezTo>
                  <a:lnTo>
                    <a:pt x="9207" y="11885"/>
                  </a:lnTo>
                  <a:cubicBezTo>
                    <a:pt x="10274" y="11153"/>
                    <a:pt x="13747" y="9583"/>
                    <a:pt x="15002" y="9207"/>
                  </a:cubicBezTo>
                  <a:lnTo>
                    <a:pt x="10127" y="0"/>
                  </a:lnTo>
                  <a:close/>
                </a:path>
              </a:pathLst>
            </a:custGeom>
            <a:solidFill>
              <a:srgbClr val="F8F8F8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4" name="Google Shape;1404;p36"/>
          <p:cNvSpPr/>
          <p:nvPr/>
        </p:nvSpPr>
        <p:spPr>
          <a:xfrm>
            <a:off x="5288821" y="704497"/>
            <a:ext cx="275285" cy="257531"/>
          </a:xfrm>
          <a:custGeom>
            <a:avLst/>
            <a:gdLst/>
            <a:ahLst/>
            <a:cxnLst/>
            <a:rect l="l" t="t" r="r" b="b"/>
            <a:pathLst>
              <a:path w="7722" h="7617" extrusionOk="0">
                <a:moveTo>
                  <a:pt x="3861" y="0"/>
                </a:moveTo>
                <a:cubicBezTo>
                  <a:pt x="3809" y="0"/>
                  <a:pt x="3757" y="37"/>
                  <a:pt x="3746" y="110"/>
                </a:cubicBezTo>
                <a:cubicBezTo>
                  <a:pt x="3725" y="1114"/>
                  <a:pt x="3642" y="2161"/>
                  <a:pt x="3600" y="3207"/>
                </a:cubicBezTo>
                <a:cubicBezTo>
                  <a:pt x="3098" y="2663"/>
                  <a:pt x="2575" y="2181"/>
                  <a:pt x="1989" y="1742"/>
                </a:cubicBezTo>
                <a:cubicBezTo>
                  <a:pt x="1969" y="1726"/>
                  <a:pt x="1948" y="1719"/>
                  <a:pt x="1927" y="1719"/>
                </a:cubicBezTo>
                <a:cubicBezTo>
                  <a:pt x="1836" y="1719"/>
                  <a:pt x="1750" y="1846"/>
                  <a:pt x="1800" y="1930"/>
                </a:cubicBezTo>
                <a:cubicBezTo>
                  <a:pt x="2240" y="2474"/>
                  <a:pt x="2700" y="2997"/>
                  <a:pt x="3202" y="3479"/>
                </a:cubicBezTo>
                <a:cubicBezTo>
                  <a:pt x="2959" y="3469"/>
                  <a:pt x="2714" y="3463"/>
                  <a:pt x="2468" y="3463"/>
                </a:cubicBezTo>
                <a:cubicBezTo>
                  <a:pt x="1703" y="3463"/>
                  <a:pt x="934" y="3514"/>
                  <a:pt x="189" y="3625"/>
                </a:cubicBezTo>
                <a:cubicBezTo>
                  <a:pt x="1" y="3667"/>
                  <a:pt x="1" y="3918"/>
                  <a:pt x="189" y="3981"/>
                </a:cubicBezTo>
                <a:cubicBezTo>
                  <a:pt x="927" y="4075"/>
                  <a:pt x="1688" y="4122"/>
                  <a:pt x="2446" y="4122"/>
                </a:cubicBezTo>
                <a:cubicBezTo>
                  <a:pt x="2699" y="4122"/>
                  <a:pt x="2951" y="4117"/>
                  <a:pt x="3202" y="4106"/>
                </a:cubicBezTo>
                <a:lnTo>
                  <a:pt x="3202" y="4106"/>
                </a:lnTo>
                <a:cubicBezTo>
                  <a:pt x="2700" y="4588"/>
                  <a:pt x="2240" y="5111"/>
                  <a:pt x="1800" y="5676"/>
                </a:cubicBezTo>
                <a:cubicBezTo>
                  <a:pt x="1748" y="5763"/>
                  <a:pt x="1841" y="5879"/>
                  <a:pt x="1934" y="5879"/>
                </a:cubicBezTo>
                <a:cubicBezTo>
                  <a:pt x="1953" y="5879"/>
                  <a:pt x="1971" y="5874"/>
                  <a:pt x="1989" y="5864"/>
                </a:cubicBezTo>
                <a:cubicBezTo>
                  <a:pt x="2554" y="5425"/>
                  <a:pt x="3056" y="4964"/>
                  <a:pt x="3537" y="4462"/>
                </a:cubicBezTo>
                <a:lnTo>
                  <a:pt x="3537" y="4462"/>
                </a:lnTo>
                <a:cubicBezTo>
                  <a:pt x="3516" y="5466"/>
                  <a:pt x="3558" y="6492"/>
                  <a:pt x="3684" y="7475"/>
                </a:cubicBezTo>
                <a:cubicBezTo>
                  <a:pt x="3704" y="7569"/>
                  <a:pt x="3783" y="7616"/>
                  <a:pt x="3861" y="7616"/>
                </a:cubicBezTo>
                <a:cubicBezTo>
                  <a:pt x="3940" y="7616"/>
                  <a:pt x="4018" y="7569"/>
                  <a:pt x="4039" y="7475"/>
                </a:cubicBezTo>
                <a:cubicBezTo>
                  <a:pt x="4186" y="6450"/>
                  <a:pt x="4228" y="5425"/>
                  <a:pt x="4186" y="4399"/>
                </a:cubicBezTo>
                <a:lnTo>
                  <a:pt x="4186" y="4399"/>
                </a:lnTo>
                <a:cubicBezTo>
                  <a:pt x="4709" y="4881"/>
                  <a:pt x="5253" y="5341"/>
                  <a:pt x="5755" y="5822"/>
                </a:cubicBezTo>
                <a:cubicBezTo>
                  <a:pt x="5773" y="5836"/>
                  <a:pt x="5792" y="5841"/>
                  <a:pt x="5809" y="5841"/>
                </a:cubicBezTo>
                <a:cubicBezTo>
                  <a:pt x="5876" y="5841"/>
                  <a:pt x="5930" y="5763"/>
                  <a:pt x="5881" y="5697"/>
                </a:cubicBezTo>
                <a:cubicBezTo>
                  <a:pt x="5399" y="5174"/>
                  <a:pt x="4897" y="4630"/>
                  <a:pt x="4395" y="4065"/>
                </a:cubicBezTo>
                <a:cubicBezTo>
                  <a:pt x="5462" y="4023"/>
                  <a:pt x="6529" y="3939"/>
                  <a:pt x="7554" y="3918"/>
                </a:cubicBezTo>
                <a:cubicBezTo>
                  <a:pt x="7722" y="3918"/>
                  <a:pt x="7722" y="3688"/>
                  <a:pt x="7554" y="3688"/>
                </a:cubicBezTo>
                <a:cubicBezTo>
                  <a:pt x="6529" y="3646"/>
                  <a:pt x="5462" y="3583"/>
                  <a:pt x="4416" y="3521"/>
                </a:cubicBezTo>
                <a:cubicBezTo>
                  <a:pt x="4897" y="2977"/>
                  <a:pt x="5399" y="2412"/>
                  <a:pt x="5881" y="1889"/>
                </a:cubicBezTo>
                <a:cubicBezTo>
                  <a:pt x="5930" y="1823"/>
                  <a:pt x="5876" y="1744"/>
                  <a:pt x="5809" y="1744"/>
                </a:cubicBezTo>
                <a:cubicBezTo>
                  <a:pt x="5792" y="1744"/>
                  <a:pt x="5773" y="1750"/>
                  <a:pt x="5755" y="1763"/>
                </a:cubicBezTo>
                <a:cubicBezTo>
                  <a:pt x="5232" y="2265"/>
                  <a:pt x="4688" y="2746"/>
                  <a:pt x="4144" y="3249"/>
                </a:cubicBezTo>
                <a:cubicBezTo>
                  <a:pt x="4081" y="2181"/>
                  <a:pt x="3997" y="1135"/>
                  <a:pt x="3976" y="110"/>
                </a:cubicBezTo>
                <a:cubicBezTo>
                  <a:pt x="3966" y="37"/>
                  <a:pt x="3914" y="0"/>
                  <a:pt x="38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300038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465;p39">
            <a:extLst>
              <a:ext uri="{FF2B5EF4-FFF2-40B4-BE49-F238E27FC236}">
                <a16:creationId xmlns:a16="http://schemas.microsoft.com/office/drawing/2014/main" id="{F0E4228C-98C4-0C48-09BD-7564C6CBF7CA}"/>
              </a:ext>
            </a:extLst>
          </p:cNvPr>
          <p:cNvGrpSpPr/>
          <p:nvPr/>
        </p:nvGrpSpPr>
        <p:grpSpPr>
          <a:xfrm rot="19956109">
            <a:off x="7604993" y="4386448"/>
            <a:ext cx="785117" cy="1259706"/>
            <a:chOff x="6392975" y="692425"/>
            <a:chExt cx="861025" cy="1381500"/>
          </a:xfrm>
        </p:grpSpPr>
        <p:sp>
          <p:nvSpPr>
            <p:cNvPr id="120" name="Google Shape;1466;p39">
              <a:extLst>
                <a:ext uri="{FF2B5EF4-FFF2-40B4-BE49-F238E27FC236}">
                  <a16:creationId xmlns:a16="http://schemas.microsoft.com/office/drawing/2014/main" id="{54357601-A552-7666-8E0B-A0BB21ADB41F}"/>
                </a:ext>
              </a:extLst>
            </p:cNvPr>
            <p:cNvSpPr/>
            <p:nvPr/>
          </p:nvSpPr>
          <p:spPr>
            <a:xfrm>
              <a:off x="6822950" y="1420550"/>
              <a:ext cx="404900" cy="629325"/>
            </a:xfrm>
            <a:custGeom>
              <a:avLst/>
              <a:gdLst/>
              <a:ahLst/>
              <a:cxnLst/>
              <a:rect l="l" t="t" r="r" b="b"/>
              <a:pathLst>
                <a:path w="16196" h="25173" extrusionOk="0">
                  <a:moveTo>
                    <a:pt x="16196" y="1"/>
                  </a:moveTo>
                  <a:cubicBezTo>
                    <a:pt x="14417" y="398"/>
                    <a:pt x="8119" y="1758"/>
                    <a:pt x="6320" y="2114"/>
                  </a:cubicBezTo>
                  <a:cubicBezTo>
                    <a:pt x="5504" y="4520"/>
                    <a:pt x="1047" y="21259"/>
                    <a:pt x="1" y="25172"/>
                  </a:cubicBezTo>
                  <a:cubicBezTo>
                    <a:pt x="1131" y="23854"/>
                    <a:pt x="3893" y="19941"/>
                    <a:pt x="8245" y="13162"/>
                  </a:cubicBezTo>
                  <a:cubicBezTo>
                    <a:pt x="12136" y="7115"/>
                    <a:pt x="15401" y="1675"/>
                    <a:pt x="16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467;p39">
              <a:extLst>
                <a:ext uri="{FF2B5EF4-FFF2-40B4-BE49-F238E27FC236}">
                  <a16:creationId xmlns:a16="http://schemas.microsoft.com/office/drawing/2014/main" id="{BFFAE7D5-F549-27C9-52E3-5F277C6AD727}"/>
                </a:ext>
              </a:extLst>
            </p:cNvPr>
            <p:cNvSpPr/>
            <p:nvPr/>
          </p:nvSpPr>
          <p:spPr>
            <a:xfrm>
              <a:off x="6822425" y="733225"/>
              <a:ext cx="410125" cy="727125"/>
            </a:xfrm>
            <a:custGeom>
              <a:avLst/>
              <a:gdLst/>
              <a:ahLst/>
              <a:cxnLst/>
              <a:rect l="l" t="t" r="r" b="b"/>
              <a:pathLst>
                <a:path w="16405" h="29085" extrusionOk="0">
                  <a:moveTo>
                    <a:pt x="1" y="0"/>
                  </a:moveTo>
                  <a:lnTo>
                    <a:pt x="1" y="0"/>
                  </a:lnTo>
                  <a:cubicBezTo>
                    <a:pt x="1549" y="5984"/>
                    <a:pt x="6550" y="25569"/>
                    <a:pt x="6424" y="29084"/>
                  </a:cubicBezTo>
                  <a:cubicBezTo>
                    <a:pt x="8621" y="28624"/>
                    <a:pt x="15233" y="27201"/>
                    <a:pt x="16405" y="26929"/>
                  </a:cubicBezTo>
                  <a:cubicBezTo>
                    <a:pt x="16238" y="24878"/>
                    <a:pt x="6696" y="998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468;p39">
              <a:extLst>
                <a:ext uri="{FF2B5EF4-FFF2-40B4-BE49-F238E27FC236}">
                  <a16:creationId xmlns:a16="http://schemas.microsoft.com/office/drawing/2014/main" id="{F485814C-4213-6BF8-F664-302C60BB435A}"/>
                </a:ext>
              </a:extLst>
            </p:cNvPr>
            <p:cNvSpPr/>
            <p:nvPr/>
          </p:nvSpPr>
          <p:spPr>
            <a:xfrm>
              <a:off x="6411800" y="1399125"/>
              <a:ext cx="387650" cy="648650"/>
            </a:xfrm>
            <a:custGeom>
              <a:avLst/>
              <a:gdLst/>
              <a:ahLst/>
              <a:cxnLst/>
              <a:rect l="l" t="t" r="r" b="b"/>
              <a:pathLst>
                <a:path w="15506" h="25946" extrusionOk="0">
                  <a:moveTo>
                    <a:pt x="1" y="0"/>
                  </a:moveTo>
                  <a:lnTo>
                    <a:pt x="1" y="0"/>
                  </a:lnTo>
                  <a:cubicBezTo>
                    <a:pt x="5420" y="9541"/>
                    <a:pt x="13245" y="23016"/>
                    <a:pt x="15505" y="25945"/>
                  </a:cubicBezTo>
                  <a:cubicBezTo>
                    <a:pt x="14480" y="21928"/>
                    <a:pt x="10421" y="5880"/>
                    <a:pt x="10463" y="3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69;p39">
              <a:extLst>
                <a:ext uri="{FF2B5EF4-FFF2-40B4-BE49-F238E27FC236}">
                  <a16:creationId xmlns:a16="http://schemas.microsoft.com/office/drawing/2014/main" id="{957870F1-7A4B-B288-E281-35F502086D40}"/>
                </a:ext>
              </a:extLst>
            </p:cNvPr>
            <p:cNvSpPr/>
            <p:nvPr/>
          </p:nvSpPr>
          <p:spPr>
            <a:xfrm>
              <a:off x="6685900" y="1476000"/>
              <a:ext cx="280925" cy="567050"/>
            </a:xfrm>
            <a:custGeom>
              <a:avLst/>
              <a:gdLst/>
              <a:ahLst/>
              <a:cxnLst/>
              <a:rect l="l" t="t" r="r" b="b"/>
              <a:pathLst>
                <a:path w="11237" h="22682" extrusionOk="0">
                  <a:moveTo>
                    <a:pt x="11237" y="1"/>
                  </a:moveTo>
                  <a:lnTo>
                    <a:pt x="11237" y="1"/>
                  </a:lnTo>
                  <a:cubicBezTo>
                    <a:pt x="9981" y="147"/>
                    <a:pt x="7387" y="168"/>
                    <a:pt x="4981" y="168"/>
                  </a:cubicBezTo>
                  <a:cubicBezTo>
                    <a:pt x="2763" y="168"/>
                    <a:pt x="712" y="147"/>
                    <a:pt x="22" y="126"/>
                  </a:cubicBezTo>
                  <a:lnTo>
                    <a:pt x="22" y="126"/>
                  </a:lnTo>
                  <a:cubicBezTo>
                    <a:pt x="1" y="2512"/>
                    <a:pt x="3411" y="16300"/>
                    <a:pt x="5043" y="22682"/>
                  </a:cubicBezTo>
                  <a:cubicBezTo>
                    <a:pt x="6110" y="18623"/>
                    <a:pt x="10232" y="3139"/>
                    <a:pt x="11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70;p39">
              <a:extLst>
                <a:ext uri="{FF2B5EF4-FFF2-40B4-BE49-F238E27FC236}">
                  <a16:creationId xmlns:a16="http://schemas.microsoft.com/office/drawing/2014/main" id="{18D58E97-4533-DBC9-A0F5-619B971E0994}"/>
                </a:ext>
              </a:extLst>
            </p:cNvPr>
            <p:cNvSpPr/>
            <p:nvPr/>
          </p:nvSpPr>
          <p:spPr>
            <a:xfrm>
              <a:off x="6688000" y="729550"/>
              <a:ext cx="289825" cy="737950"/>
            </a:xfrm>
            <a:custGeom>
              <a:avLst/>
              <a:gdLst/>
              <a:ahLst/>
              <a:cxnLst/>
              <a:rect l="l" t="t" r="r" b="b"/>
              <a:pathLst>
                <a:path w="11593" h="29518" extrusionOk="0">
                  <a:moveTo>
                    <a:pt x="4813" y="1"/>
                  </a:moveTo>
                  <a:cubicBezTo>
                    <a:pt x="3955" y="5274"/>
                    <a:pt x="544" y="26281"/>
                    <a:pt x="0" y="29482"/>
                  </a:cubicBezTo>
                  <a:cubicBezTo>
                    <a:pt x="718" y="29491"/>
                    <a:pt x="2652" y="29517"/>
                    <a:pt x="4749" y="29517"/>
                  </a:cubicBezTo>
                  <a:cubicBezTo>
                    <a:pt x="7359" y="29517"/>
                    <a:pt x="10220" y="29477"/>
                    <a:pt x="11299" y="29315"/>
                  </a:cubicBezTo>
                  <a:cubicBezTo>
                    <a:pt x="11592" y="27222"/>
                    <a:pt x="7721" y="11216"/>
                    <a:pt x="48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71;p39">
              <a:extLst>
                <a:ext uri="{FF2B5EF4-FFF2-40B4-BE49-F238E27FC236}">
                  <a16:creationId xmlns:a16="http://schemas.microsoft.com/office/drawing/2014/main" id="{C640E1AF-04AC-23B3-4D2D-AAF2EB704933}"/>
                </a:ext>
              </a:extLst>
            </p:cNvPr>
            <p:cNvSpPr/>
            <p:nvPr/>
          </p:nvSpPr>
          <p:spPr>
            <a:xfrm>
              <a:off x="6408150" y="721700"/>
              <a:ext cx="388675" cy="742825"/>
            </a:xfrm>
            <a:custGeom>
              <a:avLst/>
              <a:gdLst/>
              <a:ahLst/>
              <a:cxnLst/>
              <a:rect l="l" t="t" r="r" b="b"/>
              <a:pathLst>
                <a:path w="15547" h="29713" extrusionOk="0">
                  <a:moveTo>
                    <a:pt x="15547" y="1"/>
                  </a:moveTo>
                  <a:cubicBezTo>
                    <a:pt x="13308" y="3286"/>
                    <a:pt x="5420" y="16949"/>
                    <a:pt x="0" y="26511"/>
                  </a:cubicBezTo>
                  <a:lnTo>
                    <a:pt x="10692" y="29712"/>
                  </a:lnTo>
                  <a:cubicBezTo>
                    <a:pt x="11236" y="26511"/>
                    <a:pt x="14751" y="4876"/>
                    <a:pt x="155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72;p39">
              <a:extLst>
                <a:ext uri="{FF2B5EF4-FFF2-40B4-BE49-F238E27FC236}">
                  <a16:creationId xmlns:a16="http://schemas.microsoft.com/office/drawing/2014/main" id="{98E3D32A-4814-9F88-4DFF-22BAC79D83C7}"/>
                </a:ext>
              </a:extLst>
            </p:cNvPr>
            <p:cNvSpPr/>
            <p:nvPr/>
          </p:nvSpPr>
          <p:spPr>
            <a:xfrm>
              <a:off x="6625950" y="888750"/>
              <a:ext cx="98625" cy="170625"/>
            </a:xfrm>
            <a:custGeom>
              <a:avLst/>
              <a:gdLst/>
              <a:ahLst/>
              <a:cxnLst/>
              <a:rect l="l" t="t" r="r" b="b"/>
              <a:pathLst>
                <a:path w="3945" h="6825" extrusionOk="0">
                  <a:moveTo>
                    <a:pt x="3652" y="1"/>
                  </a:moveTo>
                  <a:cubicBezTo>
                    <a:pt x="3593" y="1"/>
                    <a:pt x="3534" y="24"/>
                    <a:pt x="3487" y="77"/>
                  </a:cubicBezTo>
                  <a:cubicBezTo>
                    <a:pt x="2754" y="1165"/>
                    <a:pt x="2106" y="2274"/>
                    <a:pt x="1499" y="3404"/>
                  </a:cubicBezTo>
                  <a:cubicBezTo>
                    <a:pt x="955" y="4408"/>
                    <a:pt x="306" y="5455"/>
                    <a:pt x="55" y="6543"/>
                  </a:cubicBezTo>
                  <a:cubicBezTo>
                    <a:pt x="1" y="6706"/>
                    <a:pt x="132" y="6825"/>
                    <a:pt x="265" y="6825"/>
                  </a:cubicBezTo>
                  <a:cubicBezTo>
                    <a:pt x="337" y="6825"/>
                    <a:pt x="409" y="6791"/>
                    <a:pt x="453" y="6710"/>
                  </a:cubicBezTo>
                  <a:cubicBezTo>
                    <a:pt x="1102" y="5831"/>
                    <a:pt x="1520" y="4701"/>
                    <a:pt x="2022" y="3718"/>
                  </a:cubicBezTo>
                  <a:cubicBezTo>
                    <a:pt x="2608" y="2567"/>
                    <a:pt x="3278" y="1458"/>
                    <a:pt x="3884" y="328"/>
                  </a:cubicBezTo>
                  <a:cubicBezTo>
                    <a:pt x="3944" y="148"/>
                    <a:pt x="3800" y="1"/>
                    <a:pt x="3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73;p39">
              <a:extLst>
                <a:ext uri="{FF2B5EF4-FFF2-40B4-BE49-F238E27FC236}">
                  <a16:creationId xmlns:a16="http://schemas.microsoft.com/office/drawing/2014/main" id="{2D189EB2-1955-5BE6-D783-37977D2B5DFB}"/>
                </a:ext>
              </a:extLst>
            </p:cNvPr>
            <p:cNvSpPr/>
            <p:nvPr/>
          </p:nvSpPr>
          <p:spPr>
            <a:xfrm>
              <a:off x="6586450" y="1088375"/>
              <a:ext cx="31700" cy="42950"/>
            </a:xfrm>
            <a:custGeom>
              <a:avLst/>
              <a:gdLst/>
              <a:ahLst/>
              <a:cxnLst/>
              <a:rect l="l" t="t" r="r" b="b"/>
              <a:pathLst>
                <a:path w="1268" h="1718" extrusionOk="0">
                  <a:moveTo>
                    <a:pt x="1054" y="1"/>
                  </a:moveTo>
                  <a:cubicBezTo>
                    <a:pt x="1014" y="1"/>
                    <a:pt x="974" y="14"/>
                    <a:pt x="945" y="43"/>
                  </a:cubicBezTo>
                  <a:cubicBezTo>
                    <a:pt x="568" y="483"/>
                    <a:pt x="254" y="985"/>
                    <a:pt x="45" y="1529"/>
                  </a:cubicBezTo>
                  <a:cubicBezTo>
                    <a:pt x="0" y="1634"/>
                    <a:pt x="95" y="1718"/>
                    <a:pt x="191" y="1718"/>
                  </a:cubicBezTo>
                  <a:cubicBezTo>
                    <a:pt x="229" y="1718"/>
                    <a:pt x="267" y="1705"/>
                    <a:pt x="296" y="1675"/>
                  </a:cubicBezTo>
                  <a:cubicBezTo>
                    <a:pt x="694" y="1236"/>
                    <a:pt x="1008" y="734"/>
                    <a:pt x="1238" y="190"/>
                  </a:cubicBezTo>
                  <a:cubicBezTo>
                    <a:pt x="1268" y="85"/>
                    <a:pt x="1158" y="1"/>
                    <a:pt x="1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74;p39">
              <a:extLst>
                <a:ext uri="{FF2B5EF4-FFF2-40B4-BE49-F238E27FC236}">
                  <a16:creationId xmlns:a16="http://schemas.microsoft.com/office/drawing/2014/main" id="{88DCE8DD-4954-3CF2-C6A8-99275FDBCCB0}"/>
                </a:ext>
              </a:extLst>
            </p:cNvPr>
            <p:cNvSpPr/>
            <p:nvPr/>
          </p:nvSpPr>
          <p:spPr>
            <a:xfrm>
              <a:off x="6743900" y="1176800"/>
              <a:ext cx="34100" cy="172375"/>
            </a:xfrm>
            <a:custGeom>
              <a:avLst/>
              <a:gdLst/>
              <a:ahLst/>
              <a:cxnLst/>
              <a:rect l="l" t="t" r="r" b="b"/>
              <a:pathLst>
                <a:path w="1364" h="6895" extrusionOk="0">
                  <a:moveTo>
                    <a:pt x="1063" y="0"/>
                  </a:moveTo>
                  <a:cubicBezTo>
                    <a:pt x="966" y="0"/>
                    <a:pt x="872" y="63"/>
                    <a:pt x="861" y="189"/>
                  </a:cubicBezTo>
                  <a:cubicBezTo>
                    <a:pt x="589" y="2365"/>
                    <a:pt x="254" y="4520"/>
                    <a:pt x="24" y="6696"/>
                  </a:cubicBezTo>
                  <a:cubicBezTo>
                    <a:pt x="1" y="6825"/>
                    <a:pt x="102" y="6895"/>
                    <a:pt x="206" y="6895"/>
                  </a:cubicBezTo>
                  <a:cubicBezTo>
                    <a:pt x="289" y="6895"/>
                    <a:pt x="373" y="6851"/>
                    <a:pt x="401" y="6759"/>
                  </a:cubicBezTo>
                  <a:cubicBezTo>
                    <a:pt x="1070" y="4646"/>
                    <a:pt x="1363" y="2407"/>
                    <a:pt x="1280" y="189"/>
                  </a:cubicBezTo>
                  <a:cubicBezTo>
                    <a:pt x="1259" y="63"/>
                    <a:pt x="1159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75;p39">
              <a:extLst>
                <a:ext uri="{FF2B5EF4-FFF2-40B4-BE49-F238E27FC236}">
                  <a16:creationId xmlns:a16="http://schemas.microsoft.com/office/drawing/2014/main" id="{9F186562-FEEC-7D04-04D5-501F8E5E1863}"/>
                </a:ext>
              </a:extLst>
            </p:cNvPr>
            <p:cNvSpPr/>
            <p:nvPr/>
          </p:nvSpPr>
          <p:spPr>
            <a:xfrm>
              <a:off x="6730900" y="1390875"/>
              <a:ext cx="13625" cy="32200"/>
            </a:xfrm>
            <a:custGeom>
              <a:avLst/>
              <a:gdLst/>
              <a:ahLst/>
              <a:cxnLst/>
              <a:rect l="l" t="t" r="r" b="b"/>
              <a:pathLst>
                <a:path w="545" h="1288" extrusionOk="0">
                  <a:moveTo>
                    <a:pt x="262" y="0"/>
                  </a:moveTo>
                  <a:cubicBezTo>
                    <a:pt x="183" y="0"/>
                    <a:pt x="105" y="48"/>
                    <a:pt x="84" y="142"/>
                  </a:cubicBezTo>
                  <a:cubicBezTo>
                    <a:pt x="0" y="476"/>
                    <a:pt x="0" y="811"/>
                    <a:pt x="84" y="1146"/>
                  </a:cubicBezTo>
                  <a:cubicBezTo>
                    <a:pt x="105" y="1240"/>
                    <a:pt x="183" y="1287"/>
                    <a:pt x="264" y="1287"/>
                  </a:cubicBezTo>
                  <a:cubicBezTo>
                    <a:pt x="345" y="1287"/>
                    <a:pt x="429" y="1240"/>
                    <a:pt x="461" y="1146"/>
                  </a:cubicBezTo>
                  <a:cubicBezTo>
                    <a:pt x="544" y="811"/>
                    <a:pt x="523" y="476"/>
                    <a:pt x="440" y="142"/>
                  </a:cubicBezTo>
                  <a:cubicBezTo>
                    <a:pt x="419" y="48"/>
                    <a:pt x="340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6;p39">
              <a:extLst>
                <a:ext uri="{FF2B5EF4-FFF2-40B4-BE49-F238E27FC236}">
                  <a16:creationId xmlns:a16="http://schemas.microsoft.com/office/drawing/2014/main" id="{8198CA3C-821B-4D6C-2C21-74A0CDC0F6A1}"/>
                </a:ext>
              </a:extLst>
            </p:cNvPr>
            <p:cNvSpPr/>
            <p:nvPr/>
          </p:nvSpPr>
          <p:spPr>
            <a:xfrm>
              <a:off x="6392975" y="692425"/>
              <a:ext cx="861025" cy="1381500"/>
            </a:xfrm>
            <a:custGeom>
              <a:avLst/>
              <a:gdLst/>
              <a:ahLst/>
              <a:cxnLst/>
              <a:rect l="l" t="t" r="r" b="b"/>
              <a:pathLst>
                <a:path w="34441" h="55260" extrusionOk="0">
                  <a:moveTo>
                    <a:pt x="17179" y="1632"/>
                  </a:moveTo>
                  <a:lnTo>
                    <a:pt x="17179" y="1632"/>
                  </a:lnTo>
                  <a:cubicBezTo>
                    <a:pt x="23874" y="11613"/>
                    <a:pt x="33416" y="26510"/>
                    <a:pt x="33583" y="28561"/>
                  </a:cubicBezTo>
                  <a:cubicBezTo>
                    <a:pt x="32411" y="28833"/>
                    <a:pt x="25799" y="30256"/>
                    <a:pt x="23602" y="30716"/>
                  </a:cubicBezTo>
                  <a:cubicBezTo>
                    <a:pt x="23728" y="27201"/>
                    <a:pt x="18727" y="7616"/>
                    <a:pt x="17179" y="1632"/>
                  </a:cubicBezTo>
                  <a:close/>
                  <a:moveTo>
                    <a:pt x="16154" y="1172"/>
                  </a:moveTo>
                  <a:lnTo>
                    <a:pt x="16154" y="1172"/>
                  </a:lnTo>
                  <a:cubicBezTo>
                    <a:pt x="15358" y="6026"/>
                    <a:pt x="11843" y="27682"/>
                    <a:pt x="11299" y="30883"/>
                  </a:cubicBezTo>
                  <a:lnTo>
                    <a:pt x="607" y="27682"/>
                  </a:lnTo>
                  <a:cubicBezTo>
                    <a:pt x="6027" y="18120"/>
                    <a:pt x="13915" y="4457"/>
                    <a:pt x="16154" y="1172"/>
                  </a:cubicBezTo>
                  <a:close/>
                  <a:moveTo>
                    <a:pt x="16614" y="1486"/>
                  </a:moveTo>
                  <a:cubicBezTo>
                    <a:pt x="19522" y="12701"/>
                    <a:pt x="23393" y="28707"/>
                    <a:pt x="23100" y="30800"/>
                  </a:cubicBezTo>
                  <a:cubicBezTo>
                    <a:pt x="22021" y="30962"/>
                    <a:pt x="19160" y="31002"/>
                    <a:pt x="16550" y="31002"/>
                  </a:cubicBezTo>
                  <a:cubicBezTo>
                    <a:pt x="14453" y="31002"/>
                    <a:pt x="12519" y="30976"/>
                    <a:pt x="11801" y="30967"/>
                  </a:cubicBezTo>
                  <a:cubicBezTo>
                    <a:pt x="12345" y="27766"/>
                    <a:pt x="15756" y="6759"/>
                    <a:pt x="16614" y="1486"/>
                  </a:cubicBezTo>
                  <a:close/>
                  <a:moveTo>
                    <a:pt x="22933" y="31344"/>
                  </a:moveTo>
                  <a:cubicBezTo>
                    <a:pt x="21949" y="34482"/>
                    <a:pt x="17827" y="49966"/>
                    <a:pt x="16760" y="54025"/>
                  </a:cubicBezTo>
                  <a:cubicBezTo>
                    <a:pt x="15107" y="47643"/>
                    <a:pt x="11718" y="33834"/>
                    <a:pt x="11739" y="31469"/>
                  </a:cubicBezTo>
                  <a:cubicBezTo>
                    <a:pt x="12429" y="31469"/>
                    <a:pt x="14480" y="31511"/>
                    <a:pt x="16698" y="31511"/>
                  </a:cubicBezTo>
                  <a:cubicBezTo>
                    <a:pt x="19104" y="31511"/>
                    <a:pt x="21698" y="31469"/>
                    <a:pt x="22933" y="31344"/>
                  </a:cubicBezTo>
                  <a:close/>
                  <a:moveTo>
                    <a:pt x="775" y="28268"/>
                  </a:moveTo>
                  <a:lnTo>
                    <a:pt x="11237" y="31407"/>
                  </a:lnTo>
                  <a:cubicBezTo>
                    <a:pt x="11195" y="34148"/>
                    <a:pt x="15254" y="50217"/>
                    <a:pt x="16279" y="54234"/>
                  </a:cubicBezTo>
                  <a:cubicBezTo>
                    <a:pt x="14019" y="51263"/>
                    <a:pt x="6173" y="37809"/>
                    <a:pt x="775" y="28268"/>
                  </a:cubicBezTo>
                  <a:close/>
                  <a:moveTo>
                    <a:pt x="33395" y="29126"/>
                  </a:moveTo>
                  <a:cubicBezTo>
                    <a:pt x="32600" y="30800"/>
                    <a:pt x="29335" y="36240"/>
                    <a:pt x="25444" y="42287"/>
                  </a:cubicBezTo>
                  <a:cubicBezTo>
                    <a:pt x="21092" y="49066"/>
                    <a:pt x="18330" y="52979"/>
                    <a:pt x="17221" y="54297"/>
                  </a:cubicBezTo>
                  <a:cubicBezTo>
                    <a:pt x="18267" y="50384"/>
                    <a:pt x="22703" y="33645"/>
                    <a:pt x="23519" y="31260"/>
                  </a:cubicBezTo>
                  <a:cubicBezTo>
                    <a:pt x="25318" y="30883"/>
                    <a:pt x="31616" y="29523"/>
                    <a:pt x="33395" y="29126"/>
                  </a:cubicBezTo>
                  <a:close/>
                  <a:moveTo>
                    <a:pt x="16488" y="0"/>
                  </a:moveTo>
                  <a:cubicBezTo>
                    <a:pt x="16467" y="21"/>
                    <a:pt x="16447" y="21"/>
                    <a:pt x="16426" y="42"/>
                  </a:cubicBezTo>
                  <a:lnTo>
                    <a:pt x="16384" y="42"/>
                  </a:lnTo>
                  <a:cubicBezTo>
                    <a:pt x="15045" y="1193"/>
                    <a:pt x="1549" y="24962"/>
                    <a:pt x="21" y="27682"/>
                  </a:cubicBezTo>
                  <a:cubicBezTo>
                    <a:pt x="1" y="27703"/>
                    <a:pt x="1" y="27724"/>
                    <a:pt x="1" y="27724"/>
                  </a:cubicBezTo>
                  <a:cubicBezTo>
                    <a:pt x="1" y="27766"/>
                    <a:pt x="1" y="27787"/>
                    <a:pt x="1" y="27829"/>
                  </a:cubicBezTo>
                  <a:cubicBezTo>
                    <a:pt x="1" y="27829"/>
                    <a:pt x="1" y="27829"/>
                    <a:pt x="1" y="27850"/>
                  </a:cubicBezTo>
                  <a:cubicBezTo>
                    <a:pt x="1" y="27870"/>
                    <a:pt x="1" y="27891"/>
                    <a:pt x="21" y="27912"/>
                  </a:cubicBezTo>
                  <a:cubicBezTo>
                    <a:pt x="63" y="27996"/>
                    <a:pt x="3913" y="34796"/>
                    <a:pt x="7847" y="41513"/>
                  </a:cubicBezTo>
                  <a:cubicBezTo>
                    <a:pt x="15903" y="55239"/>
                    <a:pt x="16447" y="55259"/>
                    <a:pt x="16739" y="55259"/>
                  </a:cubicBezTo>
                  <a:cubicBezTo>
                    <a:pt x="16949" y="55259"/>
                    <a:pt x="17263" y="55259"/>
                    <a:pt x="20024" y="51326"/>
                  </a:cubicBezTo>
                  <a:cubicBezTo>
                    <a:pt x="21531" y="49171"/>
                    <a:pt x="23561" y="46116"/>
                    <a:pt x="25716" y="42768"/>
                  </a:cubicBezTo>
                  <a:cubicBezTo>
                    <a:pt x="29524" y="36826"/>
                    <a:pt x="33771" y="29900"/>
                    <a:pt x="34085" y="28791"/>
                  </a:cubicBezTo>
                  <a:cubicBezTo>
                    <a:pt x="34169" y="28456"/>
                    <a:pt x="34441" y="27452"/>
                    <a:pt x="25611" y="13601"/>
                  </a:cubicBezTo>
                  <a:cubicBezTo>
                    <a:pt x="21301" y="6821"/>
                    <a:pt x="16844" y="209"/>
                    <a:pt x="16781" y="105"/>
                  </a:cubicBezTo>
                  <a:cubicBezTo>
                    <a:pt x="16760" y="84"/>
                    <a:pt x="16739" y="63"/>
                    <a:pt x="16698" y="42"/>
                  </a:cubicBezTo>
                  <a:lnTo>
                    <a:pt x="16677" y="42"/>
                  </a:lnTo>
                  <a:cubicBezTo>
                    <a:pt x="16656" y="21"/>
                    <a:pt x="16635" y="21"/>
                    <a:pt x="1661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477;p39">
              <a:extLst>
                <a:ext uri="{FF2B5EF4-FFF2-40B4-BE49-F238E27FC236}">
                  <a16:creationId xmlns:a16="http://schemas.microsoft.com/office/drawing/2014/main" id="{5FB40BE4-02FF-BB9B-6244-AA7194E8F2AE}"/>
                </a:ext>
              </a:extLst>
            </p:cNvPr>
            <p:cNvSpPr/>
            <p:nvPr/>
          </p:nvSpPr>
          <p:spPr>
            <a:xfrm>
              <a:off x="6686950" y="1472875"/>
              <a:ext cx="280925" cy="567050"/>
            </a:xfrm>
            <a:custGeom>
              <a:avLst/>
              <a:gdLst/>
              <a:ahLst/>
              <a:cxnLst/>
              <a:rect l="l" t="t" r="r" b="b"/>
              <a:pathLst>
                <a:path w="11237" h="22682" extrusionOk="0">
                  <a:moveTo>
                    <a:pt x="11237" y="1"/>
                  </a:moveTo>
                  <a:lnTo>
                    <a:pt x="11237" y="1"/>
                  </a:lnTo>
                  <a:cubicBezTo>
                    <a:pt x="9981" y="147"/>
                    <a:pt x="7387" y="168"/>
                    <a:pt x="4981" y="168"/>
                  </a:cubicBezTo>
                  <a:cubicBezTo>
                    <a:pt x="2763" y="168"/>
                    <a:pt x="712" y="147"/>
                    <a:pt x="22" y="126"/>
                  </a:cubicBezTo>
                  <a:lnTo>
                    <a:pt x="22" y="126"/>
                  </a:lnTo>
                  <a:cubicBezTo>
                    <a:pt x="1" y="2512"/>
                    <a:pt x="3411" y="16300"/>
                    <a:pt x="5043" y="22682"/>
                  </a:cubicBezTo>
                  <a:cubicBezTo>
                    <a:pt x="6110" y="18623"/>
                    <a:pt x="10232" y="3139"/>
                    <a:pt x="11237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478;p39">
              <a:extLst>
                <a:ext uri="{FF2B5EF4-FFF2-40B4-BE49-F238E27FC236}">
                  <a16:creationId xmlns:a16="http://schemas.microsoft.com/office/drawing/2014/main" id="{B9397A3C-6251-E727-8034-69A46A569F92}"/>
                </a:ext>
              </a:extLst>
            </p:cNvPr>
            <p:cNvSpPr/>
            <p:nvPr/>
          </p:nvSpPr>
          <p:spPr>
            <a:xfrm>
              <a:off x="6689050" y="726425"/>
              <a:ext cx="289825" cy="737950"/>
            </a:xfrm>
            <a:custGeom>
              <a:avLst/>
              <a:gdLst/>
              <a:ahLst/>
              <a:cxnLst/>
              <a:rect l="l" t="t" r="r" b="b"/>
              <a:pathLst>
                <a:path w="11593" h="29518" extrusionOk="0">
                  <a:moveTo>
                    <a:pt x="4813" y="1"/>
                  </a:moveTo>
                  <a:cubicBezTo>
                    <a:pt x="3955" y="5274"/>
                    <a:pt x="544" y="26281"/>
                    <a:pt x="0" y="29482"/>
                  </a:cubicBezTo>
                  <a:cubicBezTo>
                    <a:pt x="718" y="29491"/>
                    <a:pt x="2652" y="29517"/>
                    <a:pt x="4749" y="29517"/>
                  </a:cubicBezTo>
                  <a:cubicBezTo>
                    <a:pt x="7359" y="29517"/>
                    <a:pt x="10220" y="29477"/>
                    <a:pt x="11299" y="29315"/>
                  </a:cubicBezTo>
                  <a:cubicBezTo>
                    <a:pt x="11592" y="27222"/>
                    <a:pt x="7721" y="11216"/>
                    <a:pt x="4813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479;p39">
              <a:extLst>
                <a:ext uri="{FF2B5EF4-FFF2-40B4-BE49-F238E27FC236}">
                  <a16:creationId xmlns:a16="http://schemas.microsoft.com/office/drawing/2014/main" id="{3538036F-C654-C6F9-6C41-A3D2179EB215}"/>
                </a:ext>
              </a:extLst>
            </p:cNvPr>
            <p:cNvSpPr/>
            <p:nvPr/>
          </p:nvSpPr>
          <p:spPr>
            <a:xfrm>
              <a:off x="6411800" y="1399125"/>
              <a:ext cx="387650" cy="648650"/>
            </a:xfrm>
            <a:custGeom>
              <a:avLst/>
              <a:gdLst/>
              <a:ahLst/>
              <a:cxnLst/>
              <a:rect l="l" t="t" r="r" b="b"/>
              <a:pathLst>
                <a:path w="15506" h="25946" extrusionOk="0">
                  <a:moveTo>
                    <a:pt x="1" y="0"/>
                  </a:moveTo>
                  <a:lnTo>
                    <a:pt x="1" y="0"/>
                  </a:lnTo>
                  <a:cubicBezTo>
                    <a:pt x="5420" y="9541"/>
                    <a:pt x="13245" y="23016"/>
                    <a:pt x="15505" y="25945"/>
                  </a:cubicBezTo>
                  <a:cubicBezTo>
                    <a:pt x="14480" y="21928"/>
                    <a:pt x="10421" y="5880"/>
                    <a:pt x="10463" y="3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480;p39">
              <a:extLst>
                <a:ext uri="{FF2B5EF4-FFF2-40B4-BE49-F238E27FC236}">
                  <a16:creationId xmlns:a16="http://schemas.microsoft.com/office/drawing/2014/main" id="{EA13E821-82B2-51C4-953A-3504F9EE55A6}"/>
                </a:ext>
              </a:extLst>
            </p:cNvPr>
            <p:cNvSpPr/>
            <p:nvPr/>
          </p:nvSpPr>
          <p:spPr>
            <a:xfrm>
              <a:off x="6408150" y="721700"/>
              <a:ext cx="388675" cy="742825"/>
            </a:xfrm>
            <a:custGeom>
              <a:avLst/>
              <a:gdLst/>
              <a:ahLst/>
              <a:cxnLst/>
              <a:rect l="l" t="t" r="r" b="b"/>
              <a:pathLst>
                <a:path w="15547" h="29713" extrusionOk="0">
                  <a:moveTo>
                    <a:pt x="15547" y="1"/>
                  </a:moveTo>
                  <a:cubicBezTo>
                    <a:pt x="13308" y="3286"/>
                    <a:pt x="5420" y="16949"/>
                    <a:pt x="0" y="26511"/>
                  </a:cubicBezTo>
                  <a:lnTo>
                    <a:pt x="10692" y="29712"/>
                  </a:lnTo>
                  <a:cubicBezTo>
                    <a:pt x="11236" y="26511"/>
                    <a:pt x="14751" y="4876"/>
                    <a:pt x="15547" y="1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331;p36">
            <a:extLst>
              <a:ext uri="{FF2B5EF4-FFF2-40B4-BE49-F238E27FC236}">
                <a16:creationId xmlns:a16="http://schemas.microsoft.com/office/drawing/2014/main" id="{A67328C4-CE35-AFA5-CB84-A1C66872C4BB}"/>
              </a:ext>
            </a:extLst>
          </p:cNvPr>
          <p:cNvGrpSpPr/>
          <p:nvPr/>
        </p:nvGrpSpPr>
        <p:grpSpPr>
          <a:xfrm>
            <a:off x="-549259" y="-477366"/>
            <a:ext cx="1855348" cy="1773773"/>
            <a:chOff x="6709155" y="2179252"/>
            <a:chExt cx="1859998" cy="1778218"/>
          </a:xfrm>
        </p:grpSpPr>
        <p:sp>
          <p:nvSpPr>
            <p:cNvPr id="53" name="Google Shape;1332;p36">
              <a:extLst>
                <a:ext uri="{FF2B5EF4-FFF2-40B4-BE49-F238E27FC236}">
                  <a16:creationId xmlns:a16="http://schemas.microsoft.com/office/drawing/2014/main" id="{90CF469E-82E9-7D37-FE96-7993CF2C31B9}"/>
                </a:ext>
              </a:extLst>
            </p:cNvPr>
            <p:cNvSpPr/>
            <p:nvPr/>
          </p:nvSpPr>
          <p:spPr>
            <a:xfrm rot="1009392">
              <a:off x="7193909" y="2930049"/>
              <a:ext cx="749465" cy="802144"/>
            </a:xfrm>
            <a:custGeom>
              <a:avLst/>
              <a:gdLst/>
              <a:ahLst/>
              <a:cxnLst/>
              <a:rect l="l" t="t" r="r" b="b"/>
              <a:pathLst>
                <a:path w="24712" h="26449" extrusionOk="0">
                  <a:moveTo>
                    <a:pt x="24712" y="1"/>
                  </a:moveTo>
                  <a:lnTo>
                    <a:pt x="24712" y="1"/>
                  </a:lnTo>
                  <a:cubicBezTo>
                    <a:pt x="22933" y="231"/>
                    <a:pt x="17681" y="294"/>
                    <a:pt x="12430" y="294"/>
                  </a:cubicBezTo>
                  <a:cubicBezTo>
                    <a:pt x="7010" y="294"/>
                    <a:pt x="1570" y="210"/>
                    <a:pt x="1" y="126"/>
                  </a:cubicBezTo>
                  <a:lnTo>
                    <a:pt x="1" y="126"/>
                  </a:lnTo>
                  <a:cubicBezTo>
                    <a:pt x="922" y="2533"/>
                    <a:pt x="7450" y="16656"/>
                    <a:pt x="12032" y="26448"/>
                  </a:cubicBezTo>
                  <a:lnTo>
                    <a:pt x="24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33;p36">
              <a:extLst>
                <a:ext uri="{FF2B5EF4-FFF2-40B4-BE49-F238E27FC236}">
                  <a16:creationId xmlns:a16="http://schemas.microsoft.com/office/drawing/2014/main" id="{03BDE6A2-0BE2-3164-6711-D5B27F037A54}"/>
                </a:ext>
              </a:extLst>
            </p:cNvPr>
            <p:cNvSpPr/>
            <p:nvPr/>
          </p:nvSpPr>
          <p:spPr>
            <a:xfrm rot="1009392">
              <a:off x="7021536" y="2358580"/>
              <a:ext cx="357294" cy="418223"/>
            </a:xfrm>
            <a:custGeom>
              <a:avLst/>
              <a:gdLst/>
              <a:ahLst/>
              <a:cxnLst/>
              <a:rect l="l" t="t" r="r" b="b"/>
              <a:pathLst>
                <a:path w="11781" h="13790" extrusionOk="0">
                  <a:moveTo>
                    <a:pt x="9479" y="1"/>
                  </a:moveTo>
                  <a:cubicBezTo>
                    <a:pt x="6215" y="3286"/>
                    <a:pt x="523" y="9416"/>
                    <a:pt x="0" y="10923"/>
                  </a:cubicBezTo>
                  <a:cubicBezTo>
                    <a:pt x="1507" y="11279"/>
                    <a:pt x="9709" y="13371"/>
                    <a:pt x="11780" y="1379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34;p36">
              <a:extLst>
                <a:ext uri="{FF2B5EF4-FFF2-40B4-BE49-F238E27FC236}">
                  <a16:creationId xmlns:a16="http://schemas.microsoft.com/office/drawing/2014/main" id="{64A147CC-A41C-B9E0-6682-D34162E7AD53}"/>
                </a:ext>
              </a:extLst>
            </p:cNvPr>
            <p:cNvSpPr/>
            <p:nvPr/>
          </p:nvSpPr>
          <p:spPr>
            <a:xfrm rot="1009392">
              <a:off x="7344725" y="2676221"/>
              <a:ext cx="751375" cy="268706"/>
            </a:xfrm>
            <a:custGeom>
              <a:avLst/>
              <a:gdLst/>
              <a:ahLst/>
              <a:cxnLst/>
              <a:rect l="l" t="t" r="r" b="b"/>
              <a:pathLst>
                <a:path w="24775" h="8860" extrusionOk="0">
                  <a:moveTo>
                    <a:pt x="12536" y="1"/>
                  </a:moveTo>
                  <a:cubicBezTo>
                    <a:pt x="11364" y="1"/>
                    <a:pt x="4512" y="5106"/>
                    <a:pt x="377" y="8372"/>
                  </a:cubicBezTo>
                  <a:cubicBezTo>
                    <a:pt x="332" y="8418"/>
                    <a:pt x="275" y="8439"/>
                    <a:pt x="218" y="8439"/>
                  </a:cubicBezTo>
                  <a:cubicBezTo>
                    <a:pt x="144" y="8439"/>
                    <a:pt x="69" y="8402"/>
                    <a:pt x="22" y="8331"/>
                  </a:cubicBezTo>
                  <a:cubicBezTo>
                    <a:pt x="22" y="8331"/>
                    <a:pt x="1" y="8310"/>
                    <a:pt x="1" y="8310"/>
                  </a:cubicBezTo>
                  <a:lnTo>
                    <a:pt x="1" y="8310"/>
                  </a:lnTo>
                  <a:lnTo>
                    <a:pt x="63" y="8707"/>
                  </a:lnTo>
                  <a:cubicBezTo>
                    <a:pt x="1269" y="8783"/>
                    <a:pt x="6941" y="8859"/>
                    <a:pt x="12605" y="8859"/>
                  </a:cubicBezTo>
                  <a:cubicBezTo>
                    <a:pt x="17858" y="8859"/>
                    <a:pt x="23103" y="8794"/>
                    <a:pt x="24774" y="8603"/>
                  </a:cubicBezTo>
                  <a:cubicBezTo>
                    <a:pt x="20255" y="5087"/>
                    <a:pt x="13601" y="129"/>
                    <a:pt x="12576" y="3"/>
                  </a:cubicBezTo>
                  <a:cubicBezTo>
                    <a:pt x="12563" y="1"/>
                    <a:pt x="12550" y="1"/>
                    <a:pt x="12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35;p36">
              <a:extLst>
                <a:ext uri="{FF2B5EF4-FFF2-40B4-BE49-F238E27FC236}">
                  <a16:creationId xmlns:a16="http://schemas.microsoft.com/office/drawing/2014/main" id="{8845EE83-9D8D-DD92-7F32-20C9BCF3621D}"/>
                </a:ext>
              </a:extLst>
            </p:cNvPr>
            <p:cNvSpPr/>
            <p:nvPr/>
          </p:nvSpPr>
          <p:spPr>
            <a:xfrm rot="1009392">
              <a:off x="7768369" y="2610194"/>
              <a:ext cx="443577" cy="394718"/>
            </a:xfrm>
            <a:custGeom>
              <a:avLst/>
              <a:gdLst/>
              <a:ahLst/>
              <a:cxnLst/>
              <a:rect l="l" t="t" r="r" b="b"/>
              <a:pathLst>
                <a:path w="14626" h="13015" extrusionOk="0">
                  <a:moveTo>
                    <a:pt x="14626" y="0"/>
                  </a:moveTo>
                  <a:lnTo>
                    <a:pt x="14626" y="0"/>
                  </a:lnTo>
                  <a:cubicBezTo>
                    <a:pt x="12492" y="774"/>
                    <a:pt x="3432" y="3976"/>
                    <a:pt x="0" y="4624"/>
                  </a:cubicBezTo>
                  <a:cubicBezTo>
                    <a:pt x="2741" y="6131"/>
                    <a:pt x="9792" y="11592"/>
                    <a:pt x="11613" y="13015"/>
                  </a:cubicBezTo>
                  <a:cubicBezTo>
                    <a:pt x="12031" y="10881"/>
                    <a:pt x="14082" y="2323"/>
                    <a:pt x="14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36;p36">
              <a:extLst>
                <a:ext uri="{FF2B5EF4-FFF2-40B4-BE49-F238E27FC236}">
                  <a16:creationId xmlns:a16="http://schemas.microsoft.com/office/drawing/2014/main" id="{A6611E58-5EB6-A12D-F111-14356F5DBA16}"/>
                </a:ext>
              </a:extLst>
            </p:cNvPr>
            <p:cNvSpPr/>
            <p:nvPr/>
          </p:nvSpPr>
          <p:spPr>
            <a:xfrm rot="1009392">
              <a:off x="7588046" y="2943950"/>
              <a:ext cx="704397" cy="875113"/>
            </a:xfrm>
            <a:custGeom>
              <a:avLst/>
              <a:gdLst/>
              <a:ahLst/>
              <a:cxnLst/>
              <a:rect l="l" t="t" r="r" b="b"/>
              <a:pathLst>
                <a:path w="23226" h="28855" extrusionOk="0">
                  <a:moveTo>
                    <a:pt x="23226" y="0"/>
                  </a:moveTo>
                  <a:cubicBezTo>
                    <a:pt x="21238" y="523"/>
                    <a:pt x="13768" y="2490"/>
                    <a:pt x="12387" y="3013"/>
                  </a:cubicBezTo>
                  <a:lnTo>
                    <a:pt x="1" y="28854"/>
                  </a:lnTo>
                  <a:cubicBezTo>
                    <a:pt x="1967" y="26636"/>
                    <a:pt x="6361" y="21405"/>
                    <a:pt x="11467" y="15149"/>
                  </a:cubicBezTo>
                  <a:cubicBezTo>
                    <a:pt x="17869" y="7261"/>
                    <a:pt x="22305" y="1549"/>
                    <a:pt x="23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37;p36">
              <a:extLst>
                <a:ext uri="{FF2B5EF4-FFF2-40B4-BE49-F238E27FC236}">
                  <a16:creationId xmlns:a16="http://schemas.microsoft.com/office/drawing/2014/main" id="{CC4C377B-B48C-3781-87BD-58D9F1023BB2}"/>
                </a:ext>
              </a:extLst>
            </p:cNvPr>
            <p:cNvSpPr/>
            <p:nvPr/>
          </p:nvSpPr>
          <p:spPr>
            <a:xfrm rot="1009392">
              <a:off x="8121453" y="2704447"/>
              <a:ext cx="326208" cy="392201"/>
            </a:xfrm>
            <a:custGeom>
              <a:avLst/>
              <a:gdLst/>
              <a:ahLst/>
              <a:cxnLst/>
              <a:rect l="l" t="t" r="r" b="b"/>
              <a:pathLst>
                <a:path w="10756" h="12932" extrusionOk="0">
                  <a:moveTo>
                    <a:pt x="3014" y="1"/>
                  </a:moveTo>
                  <a:cubicBezTo>
                    <a:pt x="1884" y="4709"/>
                    <a:pt x="336" y="11237"/>
                    <a:pt x="1" y="12932"/>
                  </a:cubicBezTo>
                  <a:cubicBezTo>
                    <a:pt x="2072" y="12241"/>
                    <a:pt x="9124" y="10379"/>
                    <a:pt x="10756" y="9960"/>
                  </a:cubicBezTo>
                  <a:cubicBezTo>
                    <a:pt x="9898" y="8663"/>
                    <a:pt x="5901" y="3579"/>
                    <a:pt x="3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38;p36">
              <a:extLst>
                <a:ext uri="{FF2B5EF4-FFF2-40B4-BE49-F238E27FC236}">
                  <a16:creationId xmlns:a16="http://schemas.microsoft.com/office/drawing/2014/main" id="{3D4F7410-391E-4FA6-C352-A28AF3690AA3}"/>
                </a:ext>
              </a:extLst>
            </p:cNvPr>
            <p:cNvSpPr/>
            <p:nvPr/>
          </p:nvSpPr>
          <p:spPr>
            <a:xfrm rot="1009392">
              <a:off x="6848855" y="2734331"/>
              <a:ext cx="720259" cy="884606"/>
            </a:xfrm>
            <a:custGeom>
              <a:avLst/>
              <a:gdLst/>
              <a:ahLst/>
              <a:cxnLst/>
              <a:rect l="l" t="t" r="r" b="b"/>
              <a:pathLst>
                <a:path w="23749" h="29168" extrusionOk="0">
                  <a:moveTo>
                    <a:pt x="0" y="0"/>
                  </a:moveTo>
                  <a:cubicBezTo>
                    <a:pt x="942" y="1674"/>
                    <a:pt x="5691" y="7909"/>
                    <a:pt x="11529" y="15065"/>
                  </a:cubicBezTo>
                  <a:cubicBezTo>
                    <a:pt x="17932" y="22953"/>
                    <a:pt x="22200" y="27766"/>
                    <a:pt x="23748" y="29168"/>
                  </a:cubicBezTo>
                  <a:cubicBezTo>
                    <a:pt x="21572" y="24481"/>
                    <a:pt x="12575" y="5168"/>
                    <a:pt x="11780" y="2867"/>
                  </a:cubicBezTo>
                  <a:cubicBezTo>
                    <a:pt x="10148" y="2574"/>
                    <a:pt x="2092" y="54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39;p36">
              <a:extLst>
                <a:ext uri="{FF2B5EF4-FFF2-40B4-BE49-F238E27FC236}">
                  <a16:creationId xmlns:a16="http://schemas.microsoft.com/office/drawing/2014/main" id="{01C32534-1215-9771-D900-F5676F62B313}"/>
                </a:ext>
              </a:extLst>
            </p:cNvPr>
            <p:cNvSpPr/>
            <p:nvPr/>
          </p:nvSpPr>
          <p:spPr>
            <a:xfrm rot="1009392">
              <a:off x="7362188" y="2413565"/>
              <a:ext cx="913175" cy="264005"/>
            </a:xfrm>
            <a:custGeom>
              <a:avLst/>
              <a:gdLst/>
              <a:ahLst/>
              <a:cxnLst/>
              <a:rect l="l" t="t" r="r" b="b"/>
              <a:pathLst>
                <a:path w="30110" h="8705" extrusionOk="0">
                  <a:moveTo>
                    <a:pt x="7617" y="1"/>
                  </a:moveTo>
                  <a:cubicBezTo>
                    <a:pt x="5796" y="733"/>
                    <a:pt x="1360" y="2574"/>
                    <a:pt x="0" y="3474"/>
                  </a:cubicBezTo>
                  <a:cubicBezTo>
                    <a:pt x="2176" y="4374"/>
                    <a:pt x="12575" y="8705"/>
                    <a:pt x="14689" y="8705"/>
                  </a:cubicBezTo>
                  <a:cubicBezTo>
                    <a:pt x="16823" y="8705"/>
                    <a:pt x="27745" y="4834"/>
                    <a:pt x="30109" y="3997"/>
                  </a:cubicBezTo>
                  <a:cubicBezTo>
                    <a:pt x="28268" y="2658"/>
                    <a:pt x="24376" y="1"/>
                    <a:pt x="23058" y="1"/>
                  </a:cubicBezTo>
                  <a:lnTo>
                    <a:pt x="22974" y="1"/>
                  </a:lnTo>
                  <a:cubicBezTo>
                    <a:pt x="22472" y="63"/>
                    <a:pt x="20861" y="84"/>
                    <a:pt x="18204" y="84"/>
                  </a:cubicBezTo>
                  <a:cubicBezTo>
                    <a:pt x="13915" y="84"/>
                    <a:pt x="8202" y="1"/>
                    <a:pt x="7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40;p36">
              <a:extLst>
                <a:ext uri="{FF2B5EF4-FFF2-40B4-BE49-F238E27FC236}">
                  <a16:creationId xmlns:a16="http://schemas.microsoft.com/office/drawing/2014/main" id="{ADDDDA4A-C498-F235-8F7C-D6FEB61D6240}"/>
                </a:ext>
              </a:extLst>
            </p:cNvPr>
            <p:cNvSpPr/>
            <p:nvPr/>
          </p:nvSpPr>
          <p:spPr>
            <a:xfrm rot="1009392">
              <a:off x="7312022" y="2451515"/>
              <a:ext cx="418829" cy="407426"/>
            </a:xfrm>
            <a:custGeom>
              <a:avLst/>
              <a:gdLst/>
              <a:ahLst/>
              <a:cxnLst/>
              <a:rect l="l" t="t" r="r" b="b"/>
              <a:pathLst>
                <a:path w="13810" h="13434" extrusionOk="0">
                  <a:moveTo>
                    <a:pt x="0" y="0"/>
                  </a:moveTo>
                  <a:lnTo>
                    <a:pt x="2239" y="13433"/>
                  </a:lnTo>
                  <a:cubicBezTo>
                    <a:pt x="2260" y="13370"/>
                    <a:pt x="2281" y="13308"/>
                    <a:pt x="2343" y="13266"/>
                  </a:cubicBezTo>
                  <a:cubicBezTo>
                    <a:pt x="3913" y="12031"/>
                    <a:pt x="10859" y="6549"/>
                    <a:pt x="13810" y="5127"/>
                  </a:cubicBezTo>
                  <a:cubicBezTo>
                    <a:pt x="10357" y="4331"/>
                    <a:pt x="2030" y="85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41;p36">
              <a:extLst>
                <a:ext uri="{FF2B5EF4-FFF2-40B4-BE49-F238E27FC236}">
                  <a16:creationId xmlns:a16="http://schemas.microsoft.com/office/drawing/2014/main" id="{08A55FD4-DE19-899C-2F6E-BABFF654733A}"/>
                </a:ext>
              </a:extLst>
            </p:cNvPr>
            <p:cNvSpPr/>
            <p:nvPr/>
          </p:nvSpPr>
          <p:spPr>
            <a:xfrm rot="1009392">
              <a:off x="7080322" y="2522643"/>
              <a:ext cx="99840" cy="116914"/>
            </a:xfrm>
            <a:custGeom>
              <a:avLst/>
              <a:gdLst/>
              <a:ahLst/>
              <a:cxnLst/>
              <a:rect l="l" t="t" r="r" b="b"/>
              <a:pathLst>
                <a:path w="3292" h="3855" extrusionOk="0">
                  <a:moveTo>
                    <a:pt x="3042" y="0"/>
                  </a:moveTo>
                  <a:cubicBezTo>
                    <a:pt x="3000" y="0"/>
                    <a:pt x="2956" y="16"/>
                    <a:pt x="2920" y="53"/>
                  </a:cubicBezTo>
                  <a:cubicBezTo>
                    <a:pt x="2460" y="576"/>
                    <a:pt x="2020" y="1099"/>
                    <a:pt x="1623" y="1664"/>
                  </a:cubicBezTo>
                  <a:cubicBezTo>
                    <a:pt x="1120" y="2333"/>
                    <a:pt x="472" y="2940"/>
                    <a:pt x="53" y="3651"/>
                  </a:cubicBezTo>
                  <a:cubicBezTo>
                    <a:pt x="1" y="3739"/>
                    <a:pt x="94" y="3855"/>
                    <a:pt x="187" y="3855"/>
                  </a:cubicBezTo>
                  <a:cubicBezTo>
                    <a:pt x="206" y="3855"/>
                    <a:pt x="224" y="3850"/>
                    <a:pt x="242" y="3840"/>
                  </a:cubicBezTo>
                  <a:cubicBezTo>
                    <a:pt x="869" y="3400"/>
                    <a:pt x="1351" y="2752"/>
                    <a:pt x="1853" y="2166"/>
                  </a:cubicBezTo>
                  <a:cubicBezTo>
                    <a:pt x="2376" y="1601"/>
                    <a:pt x="2836" y="952"/>
                    <a:pt x="3213" y="283"/>
                  </a:cubicBezTo>
                  <a:cubicBezTo>
                    <a:pt x="3291" y="141"/>
                    <a:pt x="3170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42;p36">
              <a:extLst>
                <a:ext uri="{FF2B5EF4-FFF2-40B4-BE49-F238E27FC236}">
                  <a16:creationId xmlns:a16="http://schemas.microsoft.com/office/drawing/2014/main" id="{B3D0D451-4F35-21EC-973B-372BC90CCAD2}"/>
                </a:ext>
              </a:extLst>
            </p:cNvPr>
            <p:cNvSpPr/>
            <p:nvPr/>
          </p:nvSpPr>
          <p:spPr>
            <a:xfrm rot="1009392">
              <a:off x="7218516" y="2470315"/>
              <a:ext cx="45522" cy="54348"/>
            </a:xfrm>
            <a:custGeom>
              <a:avLst/>
              <a:gdLst/>
              <a:ahLst/>
              <a:cxnLst/>
              <a:rect l="l" t="t" r="r" b="b"/>
              <a:pathLst>
                <a:path w="1501" h="1792" extrusionOk="0">
                  <a:moveTo>
                    <a:pt x="1327" y="1"/>
                  </a:moveTo>
                  <a:cubicBezTo>
                    <a:pt x="1284" y="1"/>
                    <a:pt x="1243" y="19"/>
                    <a:pt x="1222" y="62"/>
                  </a:cubicBezTo>
                  <a:cubicBezTo>
                    <a:pt x="866" y="585"/>
                    <a:pt x="490" y="1087"/>
                    <a:pt x="71" y="1569"/>
                  </a:cubicBezTo>
                  <a:cubicBezTo>
                    <a:pt x="0" y="1658"/>
                    <a:pt x="65" y="1792"/>
                    <a:pt x="176" y="1792"/>
                  </a:cubicBezTo>
                  <a:cubicBezTo>
                    <a:pt x="195" y="1792"/>
                    <a:pt x="216" y="1787"/>
                    <a:pt x="238" y="1778"/>
                  </a:cubicBezTo>
                  <a:cubicBezTo>
                    <a:pt x="803" y="1380"/>
                    <a:pt x="1243" y="836"/>
                    <a:pt x="1473" y="167"/>
                  </a:cubicBezTo>
                  <a:cubicBezTo>
                    <a:pt x="1501" y="70"/>
                    <a:pt x="1410" y="1"/>
                    <a:pt x="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43;p36">
              <a:extLst>
                <a:ext uri="{FF2B5EF4-FFF2-40B4-BE49-F238E27FC236}">
                  <a16:creationId xmlns:a16="http://schemas.microsoft.com/office/drawing/2014/main" id="{F6A7BE36-EF6D-BCFA-2A71-D63CA1A93CCD}"/>
                </a:ext>
              </a:extLst>
            </p:cNvPr>
            <p:cNvSpPr/>
            <p:nvPr/>
          </p:nvSpPr>
          <p:spPr>
            <a:xfrm rot="1009392">
              <a:off x="7637328" y="2395788"/>
              <a:ext cx="163741" cy="17560"/>
            </a:xfrm>
            <a:custGeom>
              <a:avLst/>
              <a:gdLst/>
              <a:ahLst/>
              <a:cxnLst/>
              <a:rect l="l" t="t" r="r" b="b"/>
              <a:pathLst>
                <a:path w="5399" h="579" extrusionOk="0">
                  <a:moveTo>
                    <a:pt x="3951" y="0"/>
                  </a:moveTo>
                  <a:cubicBezTo>
                    <a:pt x="2697" y="0"/>
                    <a:pt x="1437" y="75"/>
                    <a:pt x="189" y="233"/>
                  </a:cubicBezTo>
                  <a:cubicBezTo>
                    <a:pt x="1" y="254"/>
                    <a:pt x="1" y="526"/>
                    <a:pt x="189" y="547"/>
                  </a:cubicBezTo>
                  <a:cubicBezTo>
                    <a:pt x="621" y="568"/>
                    <a:pt x="1055" y="579"/>
                    <a:pt x="1489" y="579"/>
                  </a:cubicBezTo>
                  <a:cubicBezTo>
                    <a:pt x="2736" y="579"/>
                    <a:pt x="3985" y="493"/>
                    <a:pt x="5211" y="337"/>
                  </a:cubicBezTo>
                  <a:cubicBezTo>
                    <a:pt x="5399" y="316"/>
                    <a:pt x="5336" y="44"/>
                    <a:pt x="5169" y="24"/>
                  </a:cubicBezTo>
                  <a:cubicBezTo>
                    <a:pt x="4764" y="8"/>
                    <a:pt x="4358" y="0"/>
                    <a:pt x="3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44;p36">
              <a:extLst>
                <a:ext uri="{FF2B5EF4-FFF2-40B4-BE49-F238E27FC236}">
                  <a16:creationId xmlns:a16="http://schemas.microsoft.com/office/drawing/2014/main" id="{57FA267E-3705-3898-47F0-9804DF0041D2}"/>
                </a:ext>
              </a:extLst>
            </p:cNvPr>
            <p:cNvSpPr/>
            <p:nvPr/>
          </p:nvSpPr>
          <p:spPr>
            <a:xfrm rot="1009392">
              <a:off x="7830839" y="2440434"/>
              <a:ext cx="68390" cy="12374"/>
            </a:xfrm>
            <a:custGeom>
              <a:avLst/>
              <a:gdLst/>
              <a:ahLst/>
              <a:cxnLst/>
              <a:rect l="l" t="t" r="r" b="b"/>
              <a:pathLst>
                <a:path w="2255" h="408" extrusionOk="0">
                  <a:moveTo>
                    <a:pt x="143" y="1"/>
                  </a:moveTo>
                  <a:cubicBezTo>
                    <a:pt x="33" y="1"/>
                    <a:pt x="0" y="172"/>
                    <a:pt x="99" y="212"/>
                  </a:cubicBezTo>
                  <a:cubicBezTo>
                    <a:pt x="505" y="343"/>
                    <a:pt x="918" y="408"/>
                    <a:pt x="1335" y="408"/>
                  </a:cubicBezTo>
                  <a:cubicBezTo>
                    <a:pt x="1585" y="408"/>
                    <a:pt x="1836" y="384"/>
                    <a:pt x="2087" y="337"/>
                  </a:cubicBezTo>
                  <a:cubicBezTo>
                    <a:pt x="2254" y="316"/>
                    <a:pt x="2213" y="65"/>
                    <a:pt x="2045" y="65"/>
                  </a:cubicBezTo>
                  <a:cubicBezTo>
                    <a:pt x="1836" y="79"/>
                    <a:pt x="1627" y="86"/>
                    <a:pt x="1417" y="86"/>
                  </a:cubicBezTo>
                  <a:cubicBezTo>
                    <a:pt x="999" y="86"/>
                    <a:pt x="581" y="58"/>
                    <a:pt x="162" y="3"/>
                  </a:cubicBezTo>
                  <a:cubicBezTo>
                    <a:pt x="155" y="1"/>
                    <a:pt x="14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45;p36">
              <a:extLst>
                <a:ext uri="{FF2B5EF4-FFF2-40B4-BE49-F238E27FC236}">
                  <a16:creationId xmlns:a16="http://schemas.microsoft.com/office/drawing/2014/main" id="{A36391D8-E82E-1754-5DF4-58AD7ACF487F}"/>
                </a:ext>
              </a:extLst>
            </p:cNvPr>
            <p:cNvSpPr/>
            <p:nvPr/>
          </p:nvSpPr>
          <p:spPr>
            <a:xfrm rot="1009392">
              <a:off x="6878922" y="2369362"/>
              <a:ext cx="1520462" cy="1397998"/>
            </a:xfrm>
            <a:custGeom>
              <a:avLst/>
              <a:gdLst/>
              <a:ahLst/>
              <a:cxnLst/>
              <a:rect l="l" t="t" r="r" b="b"/>
              <a:pathLst>
                <a:path w="50134" h="46096" extrusionOk="0">
                  <a:moveTo>
                    <a:pt x="33750" y="503"/>
                  </a:moveTo>
                  <a:cubicBezTo>
                    <a:pt x="35068" y="503"/>
                    <a:pt x="38981" y="3160"/>
                    <a:pt x="40801" y="4478"/>
                  </a:cubicBezTo>
                  <a:cubicBezTo>
                    <a:pt x="38437" y="5336"/>
                    <a:pt x="27515" y="9186"/>
                    <a:pt x="25381" y="9186"/>
                  </a:cubicBezTo>
                  <a:cubicBezTo>
                    <a:pt x="23267" y="9186"/>
                    <a:pt x="12868" y="4855"/>
                    <a:pt x="10692" y="3955"/>
                  </a:cubicBezTo>
                  <a:cubicBezTo>
                    <a:pt x="12052" y="3055"/>
                    <a:pt x="16488" y="1214"/>
                    <a:pt x="18309" y="503"/>
                  </a:cubicBezTo>
                  <a:cubicBezTo>
                    <a:pt x="18894" y="503"/>
                    <a:pt x="24607" y="586"/>
                    <a:pt x="28896" y="586"/>
                  </a:cubicBezTo>
                  <a:cubicBezTo>
                    <a:pt x="31553" y="586"/>
                    <a:pt x="33164" y="544"/>
                    <a:pt x="33666" y="503"/>
                  </a:cubicBezTo>
                  <a:close/>
                  <a:moveTo>
                    <a:pt x="10525" y="4415"/>
                  </a:moveTo>
                  <a:lnTo>
                    <a:pt x="10525" y="4415"/>
                  </a:lnTo>
                  <a:cubicBezTo>
                    <a:pt x="12534" y="5273"/>
                    <a:pt x="20861" y="8746"/>
                    <a:pt x="24314" y="9542"/>
                  </a:cubicBezTo>
                  <a:cubicBezTo>
                    <a:pt x="21384" y="10964"/>
                    <a:pt x="14417" y="16446"/>
                    <a:pt x="12847" y="17681"/>
                  </a:cubicBezTo>
                  <a:cubicBezTo>
                    <a:pt x="12806" y="17723"/>
                    <a:pt x="12764" y="17785"/>
                    <a:pt x="12764" y="17848"/>
                  </a:cubicBezTo>
                  <a:lnTo>
                    <a:pt x="10525" y="4415"/>
                  </a:lnTo>
                  <a:close/>
                  <a:moveTo>
                    <a:pt x="40969" y="4959"/>
                  </a:moveTo>
                  <a:lnTo>
                    <a:pt x="40969" y="4959"/>
                  </a:lnTo>
                  <a:cubicBezTo>
                    <a:pt x="40425" y="7282"/>
                    <a:pt x="38395" y="15840"/>
                    <a:pt x="37977" y="17974"/>
                  </a:cubicBezTo>
                  <a:cubicBezTo>
                    <a:pt x="36135" y="16551"/>
                    <a:pt x="29084" y="11090"/>
                    <a:pt x="26322" y="9583"/>
                  </a:cubicBezTo>
                  <a:cubicBezTo>
                    <a:pt x="29775" y="8935"/>
                    <a:pt x="38814" y="5733"/>
                    <a:pt x="40969" y="4959"/>
                  </a:cubicBezTo>
                  <a:close/>
                  <a:moveTo>
                    <a:pt x="41450" y="5148"/>
                  </a:moveTo>
                  <a:cubicBezTo>
                    <a:pt x="44358" y="8726"/>
                    <a:pt x="48355" y="13789"/>
                    <a:pt x="49213" y="15107"/>
                  </a:cubicBezTo>
                  <a:cubicBezTo>
                    <a:pt x="47581" y="15505"/>
                    <a:pt x="40529" y="17367"/>
                    <a:pt x="38458" y="18078"/>
                  </a:cubicBezTo>
                  <a:cubicBezTo>
                    <a:pt x="38793" y="16384"/>
                    <a:pt x="40341" y="9855"/>
                    <a:pt x="41450" y="5148"/>
                  </a:cubicBezTo>
                  <a:close/>
                  <a:moveTo>
                    <a:pt x="10023" y="4541"/>
                  </a:moveTo>
                  <a:lnTo>
                    <a:pt x="12324" y="18330"/>
                  </a:lnTo>
                  <a:cubicBezTo>
                    <a:pt x="10253" y="17911"/>
                    <a:pt x="2030" y="15840"/>
                    <a:pt x="544" y="15463"/>
                  </a:cubicBezTo>
                  <a:cubicBezTo>
                    <a:pt x="1067" y="13956"/>
                    <a:pt x="6759" y="7826"/>
                    <a:pt x="10023" y="4541"/>
                  </a:cubicBezTo>
                  <a:close/>
                  <a:moveTo>
                    <a:pt x="25307" y="9686"/>
                  </a:moveTo>
                  <a:cubicBezTo>
                    <a:pt x="25318" y="9686"/>
                    <a:pt x="25329" y="9687"/>
                    <a:pt x="25339" y="9688"/>
                  </a:cubicBezTo>
                  <a:cubicBezTo>
                    <a:pt x="26385" y="9835"/>
                    <a:pt x="33039" y="14793"/>
                    <a:pt x="37537" y="18309"/>
                  </a:cubicBezTo>
                  <a:cubicBezTo>
                    <a:pt x="35876" y="18490"/>
                    <a:pt x="30637" y="18555"/>
                    <a:pt x="25388" y="18555"/>
                  </a:cubicBezTo>
                  <a:cubicBezTo>
                    <a:pt x="19726" y="18555"/>
                    <a:pt x="14053" y="18479"/>
                    <a:pt x="12847" y="18392"/>
                  </a:cubicBezTo>
                  <a:lnTo>
                    <a:pt x="12790" y="18029"/>
                  </a:lnTo>
                  <a:lnTo>
                    <a:pt x="12790" y="18029"/>
                  </a:lnTo>
                  <a:cubicBezTo>
                    <a:pt x="12793" y="18034"/>
                    <a:pt x="12798" y="18037"/>
                    <a:pt x="12806" y="18037"/>
                  </a:cubicBezTo>
                  <a:cubicBezTo>
                    <a:pt x="12854" y="18098"/>
                    <a:pt x="12932" y="18130"/>
                    <a:pt x="13008" y="18130"/>
                  </a:cubicBezTo>
                  <a:cubicBezTo>
                    <a:pt x="13063" y="18130"/>
                    <a:pt x="13118" y="18113"/>
                    <a:pt x="13161" y="18078"/>
                  </a:cubicBezTo>
                  <a:cubicBezTo>
                    <a:pt x="17304" y="14805"/>
                    <a:pt x="24175" y="9686"/>
                    <a:pt x="25307" y="9686"/>
                  </a:cubicBezTo>
                  <a:close/>
                  <a:moveTo>
                    <a:pt x="49150" y="15630"/>
                  </a:moveTo>
                  <a:cubicBezTo>
                    <a:pt x="48250" y="17179"/>
                    <a:pt x="43814" y="22891"/>
                    <a:pt x="37412" y="30779"/>
                  </a:cubicBezTo>
                  <a:lnTo>
                    <a:pt x="37391" y="30779"/>
                  </a:lnTo>
                  <a:cubicBezTo>
                    <a:pt x="32306" y="37035"/>
                    <a:pt x="27912" y="42266"/>
                    <a:pt x="25946" y="44484"/>
                  </a:cubicBezTo>
                  <a:lnTo>
                    <a:pt x="38332" y="18643"/>
                  </a:lnTo>
                  <a:cubicBezTo>
                    <a:pt x="39692" y="18120"/>
                    <a:pt x="47162" y="16153"/>
                    <a:pt x="49150" y="15630"/>
                  </a:cubicBezTo>
                  <a:close/>
                  <a:moveTo>
                    <a:pt x="670" y="16007"/>
                  </a:moveTo>
                  <a:lnTo>
                    <a:pt x="670" y="16007"/>
                  </a:lnTo>
                  <a:cubicBezTo>
                    <a:pt x="2762" y="16530"/>
                    <a:pt x="10797" y="18560"/>
                    <a:pt x="12429" y="18853"/>
                  </a:cubicBezTo>
                  <a:cubicBezTo>
                    <a:pt x="13224" y="21154"/>
                    <a:pt x="22221" y="40467"/>
                    <a:pt x="24418" y="45175"/>
                  </a:cubicBezTo>
                  <a:cubicBezTo>
                    <a:pt x="22870" y="43752"/>
                    <a:pt x="18601" y="38939"/>
                    <a:pt x="12199" y="31072"/>
                  </a:cubicBezTo>
                  <a:cubicBezTo>
                    <a:pt x="6361" y="23895"/>
                    <a:pt x="1591" y="17660"/>
                    <a:pt x="670" y="16007"/>
                  </a:cubicBezTo>
                  <a:close/>
                  <a:moveTo>
                    <a:pt x="37684" y="18790"/>
                  </a:moveTo>
                  <a:lnTo>
                    <a:pt x="25004" y="45237"/>
                  </a:lnTo>
                  <a:cubicBezTo>
                    <a:pt x="20422" y="35445"/>
                    <a:pt x="13915" y="21343"/>
                    <a:pt x="12973" y="18915"/>
                  </a:cubicBezTo>
                  <a:lnTo>
                    <a:pt x="12973" y="18915"/>
                  </a:lnTo>
                  <a:cubicBezTo>
                    <a:pt x="14563" y="18999"/>
                    <a:pt x="19982" y="19083"/>
                    <a:pt x="25423" y="19083"/>
                  </a:cubicBezTo>
                  <a:cubicBezTo>
                    <a:pt x="30674" y="19083"/>
                    <a:pt x="35926" y="19020"/>
                    <a:pt x="37684" y="18790"/>
                  </a:cubicBezTo>
                  <a:close/>
                  <a:moveTo>
                    <a:pt x="18288" y="0"/>
                  </a:moveTo>
                  <a:cubicBezTo>
                    <a:pt x="18267" y="0"/>
                    <a:pt x="18225" y="0"/>
                    <a:pt x="18204" y="21"/>
                  </a:cubicBezTo>
                  <a:cubicBezTo>
                    <a:pt x="17911" y="126"/>
                    <a:pt x="11090" y="2825"/>
                    <a:pt x="10065" y="3809"/>
                  </a:cubicBezTo>
                  <a:lnTo>
                    <a:pt x="10044" y="3829"/>
                  </a:lnTo>
                  <a:cubicBezTo>
                    <a:pt x="9897" y="3913"/>
                    <a:pt x="231" y="13664"/>
                    <a:pt x="0" y="15568"/>
                  </a:cubicBezTo>
                  <a:lnTo>
                    <a:pt x="0" y="15589"/>
                  </a:lnTo>
                  <a:lnTo>
                    <a:pt x="0" y="15630"/>
                  </a:lnTo>
                  <a:cubicBezTo>
                    <a:pt x="0" y="15630"/>
                    <a:pt x="0" y="15651"/>
                    <a:pt x="0" y="15651"/>
                  </a:cubicBezTo>
                  <a:cubicBezTo>
                    <a:pt x="0" y="15651"/>
                    <a:pt x="0" y="15672"/>
                    <a:pt x="0" y="15672"/>
                  </a:cubicBezTo>
                  <a:cubicBezTo>
                    <a:pt x="231" y="17158"/>
                    <a:pt x="11383" y="30863"/>
                    <a:pt x="11843" y="31449"/>
                  </a:cubicBezTo>
                  <a:cubicBezTo>
                    <a:pt x="15442" y="35863"/>
                    <a:pt x="23874" y="46095"/>
                    <a:pt x="24962" y="46095"/>
                  </a:cubicBezTo>
                  <a:cubicBezTo>
                    <a:pt x="25004" y="46095"/>
                    <a:pt x="25046" y="46095"/>
                    <a:pt x="25088" y="46074"/>
                  </a:cubicBezTo>
                  <a:cubicBezTo>
                    <a:pt x="25109" y="46074"/>
                    <a:pt x="25130" y="46053"/>
                    <a:pt x="25151" y="46053"/>
                  </a:cubicBezTo>
                  <a:cubicBezTo>
                    <a:pt x="25778" y="45635"/>
                    <a:pt x="32327" y="37809"/>
                    <a:pt x="38060" y="30779"/>
                  </a:cubicBezTo>
                  <a:cubicBezTo>
                    <a:pt x="50133" y="15944"/>
                    <a:pt x="49924" y="15400"/>
                    <a:pt x="49820" y="15170"/>
                  </a:cubicBezTo>
                  <a:cubicBezTo>
                    <a:pt x="49443" y="14208"/>
                    <a:pt x="42350" y="5399"/>
                    <a:pt x="41534" y="4394"/>
                  </a:cubicBezTo>
                  <a:lnTo>
                    <a:pt x="41513" y="4394"/>
                  </a:lnTo>
                  <a:cubicBezTo>
                    <a:pt x="41513" y="4373"/>
                    <a:pt x="41513" y="4373"/>
                    <a:pt x="41513" y="4373"/>
                  </a:cubicBezTo>
                  <a:cubicBezTo>
                    <a:pt x="41283" y="4185"/>
                    <a:pt x="35675" y="0"/>
                    <a:pt x="33771" y="0"/>
                  </a:cubicBezTo>
                  <a:lnTo>
                    <a:pt x="33646" y="0"/>
                  </a:lnTo>
                  <a:cubicBezTo>
                    <a:pt x="33164" y="42"/>
                    <a:pt x="31574" y="84"/>
                    <a:pt x="28938" y="84"/>
                  </a:cubicBezTo>
                  <a:cubicBezTo>
                    <a:pt x="24439" y="84"/>
                    <a:pt x="18350" y="0"/>
                    <a:pt x="182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46;p36">
              <a:extLst>
                <a:ext uri="{FF2B5EF4-FFF2-40B4-BE49-F238E27FC236}">
                  <a16:creationId xmlns:a16="http://schemas.microsoft.com/office/drawing/2014/main" id="{EBDE0FDC-7B10-36E6-8476-03C067126BAB}"/>
                </a:ext>
              </a:extLst>
            </p:cNvPr>
            <p:cNvSpPr/>
            <p:nvPr/>
          </p:nvSpPr>
          <p:spPr>
            <a:xfrm rot="1009392">
              <a:off x="7193776" y="2930682"/>
              <a:ext cx="749465" cy="802144"/>
            </a:xfrm>
            <a:custGeom>
              <a:avLst/>
              <a:gdLst/>
              <a:ahLst/>
              <a:cxnLst/>
              <a:rect l="l" t="t" r="r" b="b"/>
              <a:pathLst>
                <a:path w="24712" h="26449" extrusionOk="0">
                  <a:moveTo>
                    <a:pt x="24712" y="1"/>
                  </a:moveTo>
                  <a:lnTo>
                    <a:pt x="24712" y="1"/>
                  </a:lnTo>
                  <a:cubicBezTo>
                    <a:pt x="22933" y="231"/>
                    <a:pt x="17681" y="294"/>
                    <a:pt x="12430" y="294"/>
                  </a:cubicBezTo>
                  <a:cubicBezTo>
                    <a:pt x="7010" y="294"/>
                    <a:pt x="1570" y="210"/>
                    <a:pt x="1" y="126"/>
                  </a:cubicBezTo>
                  <a:lnTo>
                    <a:pt x="1" y="126"/>
                  </a:lnTo>
                  <a:cubicBezTo>
                    <a:pt x="922" y="2533"/>
                    <a:pt x="7450" y="16656"/>
                    <a:pt x="12032" y="26448"/>
                  </a:cubicBezTo>
                  <a:lnTo>
                    <a:pt x="24712" y="1"/>
                  </a:ln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47;p36">
              <a:extLst>
                <a:ext uri="{FF2B5EF4-FFF2-40B4-BE49-F238E27FC236}">
                  <a16:creationId xmlns:a16="http://schemas.microsoft.com/office/drawing/2014/main" id="{09076378-7FD2-2542-1E07-E42F49B39EA3}"/>
                </a:ext>
              </a:extLst>
            </p:cNvPr>
            <p:cNvSpPr/>
            <p:nvPr/>
          </p:nvSpPr>
          <p:spPr>
            <a:xfrm rot="1009392">
              <a:off x="7344592" y="2676853"/>
              <a:ext cx="751375" cy="268706"/>
            </a:xfrm>
            <a:custGeom>
              <a:avLst/>
              <a:gdLst/>
              <a:ahLst/>
              <a:cxnLst/>
              <a:rect l="l" t="t" r="r" b="b"/>
              <a:pathLst>
                <a:path w="24775" h="8860" extrusionOk="0">
                  <a:moveTo>
                    <a:pt x="12536" y="1"/>
                  </a:moveTo>
                  <a:cubicBezTo>
                    <a:pt x="11364" y="1"/>
                    <a:pt x="4512" y="5106"/>
                    <a:pt x="377" y="8372"/>
                  </a:cubicBezTo>
                  <a:cubicBezTo>
                    <a:pt x="332" y="8418"/>
                    <a:pt x="275" y="8439"/>
                    <a:pt x="218" y="8439"/>
                  </a:cubicBezTo>
                  <a:cubicBezTo>
                    <a:pt x="144" y="8439"/>
                    <a:pt x="69" y="8402"/>
                    <a:pt x="22" y="8331"/>
                  </a:cubicBezTo>
                  <a:cubicBezTo>
                    <a:pt x="22" y="8331"/>
                    <a:pt x="1" y="8310"/>
                    <a:pt x="1" y="8310"/>
                  </a:cubicBezTo>
                  <a:lnTo>
                    <a:pt x="1" y="8310"/>
                  </a:lnTo>
                  <a:lnTo>
                    <a:pt x="63" y="8707"/>
                  </a:lnTo>
                  <a:cubicBezTo>
                    <a:pt x="1269" y="8783"/>
                    <a:pt x="6941" y="8859"/>
                    <a:pt x="12605" y="8859"/>
                  </a:cubicBezTo>
                  <a:cubicBezTo>
                    <a:pt x="17858" y="8859"/>
                    <a:pt x="23103" y="8794"/>
                    <a:pt x="24774" y="8603"/>
                  </a:cubicBezTo>
                  <a:cubicBezTo>
                    <a:pt x="20255" y="5087"/>
                    <a:pt x="13601" y="129"/>
                    <a:pt x="12576" y="3"/>
                  </a:cubicBezTo>
                  <a:cubicBezTo>
                    <a:pt x="12563" y="1"/>
                    <a:pt x="12550" y="1"/>
                    <a:pt x="12536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48;p36">
              <a:extLst>
                <a:ext uri="{FF2B5EF4-FFF2-40B4-BE49-F238E27FC236}">
                  <a16:creationId xmlns:a16="http://schemas.microsoft.com/office/drawing/2014/main" id="{44C3349F-0E13-1E63-8E69-C87743B2228E}"/>
                </a:ext>
              </a:extLst>
            </p:cNvPr>
            <p:cNvSpPr/>
            <p:nvPr/>
          </p:nvSpPr>
          <p:spPr>
            <a:xfrm rot="1009392">
              <a:off x="7021536" y="2358580"/>
              <a:ext cx="357294" cy="418223"/>
            </a:xfrm>
            <a:custGeom>
              <a:avLst/>
              <a:gdLst/>
              <a:ahLst/>
              <a:cxnLst/>
              <a:rect l="l" t="t" r="r" b="b"/>
              <a:pathLst>
                <a:path w="11781" h="13790" extrusionOk="0">
                  <a:moveTo>
                    <a:pt x="9479" y="1"/>
                  </a:moveTo>
                  <a:cubicBezTo>
                    <a:pt x="6215" y="3286"/>
                    <a:pt x="523" y="9416"/>
                    <a:pt x="0" y="10923"/>
                  </a:cubicBezTo>
                  <a:cubicBezTo>
                    <a:pt x="1507" y="11279"/>
                    <a:pt x="9709" y="13371"/>
                    <a:pt x="11780" y="1379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49;p36">
              <a:extLst>
                <a:ext uri="{FF2B5EF4-FFF2-40B4-BE49-F238E27FC236}">
                  <a16:creationId xmlns:a16="http://schemas.microsoft.com/office/drawing/2014/main" id="{28E5AEF3-C878-957F-B0BE-DA3F4AB32B51}"/>
                </a:ext>
              </a:extLst>
            </p:cNvPr>
            <p:cNvSpPr/>
            <p:nvPr/>
          </p:nvSpPr>
          <p:spPr>
            <a:xfrm rot="1009392">
              <a:off x="6848855" y="2734331"/>
              <a:ext cx="720259" cy="884606"/>
            </a:xfrm>
            <a:custGeom>
              <a:avLst/>
              <a:gdLst/>
              <a:ahLst/>
              <a:cxnLst/>
              <a:rect l="l" t="t" r="r" b="b"/>
              <a:pathLst>
                <a:path w="23749" h="29168" extrusionOk="0">
                  <a:moveTo>
                    <a:pt x="0" y="0"/>
                  </a:moveTo>
                  <a:cubicBezTo>
                    <a:pt x="942" y="1674"/>
                    <a:pt x="5691" y="7909"/>
                    <a:pt x="11529" y="15065"/>
                  </a:cubicBezTo>
                  <a:cubicBezTo>
                    <a:pt x="17932" y="22953"/>
                    <a:pt x="22200" y="27766"/>
                    <a:pt x="23748" y="29168"/>
                  </a:cubicBezTo>
                  <a:cubicBezTo>
                    <a:pt x="21572" y="24481"/>
                    <a:pt x="12575" y="5168"/>
                    <a:pt x="11780" y="2867"/>
                  </a:cubicBezTo>
                  <a:cubicBezTo>
                    <a:pt x="10148" y="2574"/>
                    <a:pt x="2092" y="544"/>
                    <a:pt x="0" y="0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50;p36">
              <a:extLst>
                <a:ext uri="{FF2B5EF4-FFF2-40B4-BE49-F238E27FC236}">
                  <a16:creationId xmlns:a16="http://schemas.microsoft.com/office/drawing/2014/main" id="{91E34C24-DFE3-A67C-DA96-3D961BDA872A}"/>
                </a:ext>
              </a:extLst>
            </p:cNvPr>
            <p:cNvSpPr/>
            <p:nvPr/>
          </p:nvSpPr>
          <p:spPr>
            <a:xfrm rot="1009392">
              <a:off x="7362188" y="2413565"/>
              <a:ext cx="913175" cy="264005"/>
            </a:xfrm>
            <a:custGeom>
              <a:avLst/>
              <a:gdLst/>
              <a:ahLst/>
              <a:cxnLst/>
              <a:rect l="l" t="t" r="r" b="b"/>
              <a:pathLst>
                <a:path w="30110" h="8705" extrusionOk="0">
                  <a:moveTo>
                    <a:pt x="7617" y="1"/>
                  </a:moveTo>
                  <a:cubicBezTo>
                    <a:pt x="5796" y="733"/>
                    <a:pt x="1360" y="2574"/>
                    <a:pt x="0" y="3474"/>
                  </a:cubicBezTo>
                  <a:cubicBezTo>
                    <a:pt x="2176" y="4374"/>
                    <a:pt x="12575" y="8705"/>
                    <a:pt x="14689" y="8705"/>
                  </a:cubicBezTo>
                  <a:cubicBezTo>
                    <a:pt x="16823" y="8705"/>
                    <a:pt x="27745" y="4834"/>
                    <a:pt x="30109" y="3997"/>
                  </a:cubicBezTo>
                  <a:cubicBezTo>
                    <a:pt x="28268" y="2658"/>
                    <a:pt x="24376" y="1"/>
                    <a:pt x="23058" y="1"/>
                  </a:cubicBezTo>
                  <a:lnTo>
                    <a:pt x="22974" y="1"/>
                  </a:lnTo>
                  <a:cubicBezTo>
                    <a:pt x="22472" y="63"/>
                    <a:pt x="20861" y="84"/>
                    <a:pt x="18204" y="84"/>
                  </a:cubicBezTo>
                  <a:cubicBezTo>
                    <a:pt x="13915" y="84"/>
                    <a:pt x="8202" y="1"/>
                    <a:pt x="7617" y="1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51;p36">
              <a:extLst>
                <a:ext uri="{FF2B5EF4-FFF2-40B4-BE49-F238E27FC236}">
                  <a16:creationId xmlns:a16="http://schemas.microsoft.com/office/drawing/2014/main" id="{DE8D6F82-7CBF-B2E6-7BAF-889A840F3DE2}"/>
                </a:ext>
              </a:extLst>
            </p:cNvPr>
            <p:cNvSpPr/>
            <p:nvPr/>
          </p:nvSpPr>
          <p:spPr>
            <a:xfrm rot="1009392">
              <a:off x="7312022" y="2451515"/>
              <a:ext cx="418829" cy="407426"/>
            </a:xfrm>
            <a:custGeom>
              <a:avLst/>
              <a:gdLst/>
              <a:ahLst/>
              <a:cxnLst/>
              <a:rect l="l" t="t" r="r" b="b"/>
              <a:pathLst>
                <a:path w="13810" h="13434" extrusionOk="0">
                  <a:moveTo>
                    <a:pt x="0" y="0"/>
                  </a:moveTo>
                  <a:lnTo>
                    <a:pt x="2239" y="13433"/>
                  </a:lnTo>
                  <a:cubicBezTo>
                    <a:pt x="2260" y="13370"/>
                    <a:pt x="2281" y="13308"/>
                    <a:pt x="2343" y="13266"/>
                  </a:cubicBezTo>
                  <a:cubicBezTo>
                    <a:pt x="3913" y="12031"/>
                    <a:pt x="10859" y="6549"/>
                    <a:pt x="13810" y="5127"/>
                  </a:cubicBezTo>
                  <a:cubicBezTo>
                    <a:pt x="10357" y="4331"/>
                    <a:pt x="2030" y="858"/>
                    <a:pt x="0" y="0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52;p36">
              <a:extLst>
                <a:ext uri="{FF2B5EF4-FFF2-40B4-BE49-F238E27FC236}">
                  <a16:creationId xmlns:a16="http://schemas.microsoft.com/office/drawing/2014/main" id="{955169BC-E989-5861-3023-0178035B79C1}"/>
                </a:ext>
              </a:extLst>
            </p:cNvPr>
            <p:cNvSpPr/>
            <p:nvPr/>
          </p:nvSpPr>
          <p:spPr>
            <a:xfrm rot="1009392">
              <a:off x="7768430" y="2610207"/>
              <a:ext cx="443577" cy="394718"/>
            </a:xfrm>
            <a:custGeom>
              <a:avLst/>
              <a:gdLst/>
              <a:ahLst/>
              <a:cxnLst/>
              <a:rect l="l" t="t" r="r" b="b"/>
              <a:pathLst>
                <a:path w="14626" h="13015" extrusionOk="0">
                  <a:moveTo>
                    <a:pt x="14626" y="0"/>
                  </a:moveTo>
                  <a:lnTo>
                    <a:pt x="14626" y="0"/>
                  </a:lnTo>
                  <a:cubicBezTo>
                    <a:pt x="12492" y="774"/>
                    <a:pt x="3432" y="3976"/>
                    <a:pt x="0" y="4624"/>
                  </a:cubicBezTo>
                  <a:cubicBezTo>
                    <a:pt x="2741" y="6131"/>
                    <a:pt x="9792" y="11592"/>
                    <a:pt x="11613" y="13015"/>
                  </a:cubicBezTo>
                  <a:cubicBezTo>
                    <a:pt x="12031" y="10881"/>
                    <a:pt x="14082" y="2323"/>
                    <a:pt x="14626" y="0"/>
                  </a:cubicBezTo>
                  <a:close/>
                </a:path>
              </a:pathLst>
            </a:custGeom>
            <a:solidFill>
              <a:srgbClr val="EEEEEE">
                <a:alpha val="4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438;p39">
            <a:extLst>
              <a:ext uri="{FF2B5EF4-FFF2-40B4-BE49-F238E27FC236}">
                <a16:creationId xmlns:a16="http://schemas.microsoft.com/office/drawing/2014/main" id="{BA04888A-E024-3155-6B02-D23C05135E20}"/>
              </a:ext>
            </a:extLst>
          </p:cNvPr>
          <p:cNvGrpSpPr/>
          <p:nvPr/>
        </p:nvGrpSpPr>
        <p:grpSpPr>
          <a:xfrm rot="627673">
            <a:off x="7973372" y="4139101"/>
            <a:ext cx="1862841" cy="1754404"/>
            <a:chOff x="1141193" y="1259314"/>
            <a:chExt cx="3105930" cy="2925132"/>
          </a:xfrm>
        </p:grpSpPr>
        <p:sp>
          <p:nvSpPr>
            <p:cNvPr id="26" name="Google Shape;1439;p39">
              <a:extLst>
                <a:ext uri="{FF2B5EF4-FFF2-40B4-BE49-F238E27FC236}">
                  <a16:creationId xmlns:a16="http://schemas.microsoft.com/office/drawing/2014/main" id="{4D3FAA58-E9F0-DB09-47F8-A86ED11C617B}"/>
                </a:ext>
              </a:extLst>
            </p:cNvPr>
            <p:cNvSpPr/>
            <p:nvPr/>
          </p:nvSpPr>
          <p:spPr>
            <a:xfrm rot="-290511">
              <a:off x="1265556" y="1833844"/>
              <a:ext cx="609901" cy="1034004"/>
            </a:xfrm>
            <a:custGeom>
              <a:avLst/>
              <a:gdLst/>
              <a:ahLst/>
              <a:cxnLst/>
              <a:rect l="l" t="t" r="r" b="b"/>
              <a:pathLst>
                <a:path w="10442" h="17703" extrusionOk="0">
                  <a:moveTo>
                    <a:pt x="1173" y="1"/>
                  </a:moveTo>
                  <a:lnTo>
                    <a:pt x="1173" y="1"/>
                  </a:lnTo>
                  <a:cubicBezTo>
                    <a:pt x="1" y="1884"/>
                    <a:pt x="901" y="14940"/>
                    <a:pt x="1340" y="17702"/>
                  </a:cubicBezTo>
                  <a:lnTo>
                    <a:pt x="10442" y="17221"/>
                  </a:lnTo>
                  <a:cubicBezTo>
                    <a:pt x="10274" y="15673"/>
                    <a:pt x="9626" y="8789"/>
                    <a:pt x="10400" y="7199"/>
                  </a:cubicBezTo>
                  <a:lnTo>
                    <a:pt x="1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40;p39">
              <a:extLst>
                <a:ext uri="{FF2B5EF4-FFF2-40B4-BE49-F238E27FC236}">
                  <a16:creationId xmlns:a16="http://schemas.microsoft.com/office/drawing/2014/main" id="{D33C910C-ED2B-89A6-6C1E-1F0817809828}"/>
                </a:ext>
              </a:extLst>
            </p:cNvPr>
            <p:cNvSpPr/>
            <p:nvPr/>
          </p:nvSpPr>
          <p:spPr>
            <a:xfrm rot="-290511">
              <a:off x="3027260" y="1340194"/>
              <a:ext cx="881208" cy="717431"/>
            </a:xfrm>
            <a:custGeom>
              <a:avLst/>
              <a:gdLst/>
              <a:ahLst/>
              <a:cxnLst/>
              <a:rect l="l" t="t" r="r" b="b"/>
              <a:pathLst>
                <a:path w="15087" h="12283" extrusionOk="0">
                  <a:moveTo>
                    <a:pt x="4583" y="1"/>
                  </a:moveTo>
                  <a:lnTo>
                    <a:pt x="1" y="9479"/>
                  </a:lnTo>
                  <a:cubicBezTo>
                    <a:pt x="1486" y="10086"/>
                    <a:pt x="5085" y="11592"/>
                    <a:pt x="6027" y="12283"/>
                  </a:cubicBezTo>
                  <a:lnTo>
                    <a:pt x="15087" y="4960"/>
                  </a:lnTo>
                  <a:cubicBezTo>
                    <a:pt x="13978" y="4102"/>
                    <a:pt x="8307" y="1570"/>
                    <a:pt x="4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41;p39">
              <a:extLst>
                <a:ext uri="{FF2B5EF4-FFF2-40B4-BE49-F238E27FC236}">
                  <a16:creationId xmlns:a16="http://schemas.microsoft.com/office/drawing/2014/main" id="{45E51B20-10BF-6345-A28A-3D6373370971}"/>
                </a:ext>
              </a:extLst>
            </p:cNvPr>
            <p:cNvSpPr/>
            <p:nvPr/>
          </p:nvSpPr>
          <p:spPr>
            <a:xfrm rot="-290511">
              <a:off x="1942325" y="1483607"/>
              <a:ext cx="649034" cy="684430"/>
            </a:xfrm>
            <a:custGeom>
              <a:avLst/>
              <a:gdLst/>
              <a:ahLst/>
              <a:cxnLst/>
              <a:rect l="l" t="t" r="r" b="b"/>
              <a:pathLst>
                <a:path w="11112" h="11718" extrusionOk="0">
                  <a:moveTo>
                    <a:pt x="1" y="0"/>
                  </a:moveTo>
                  <a:lnTo>
                    <a:pt x="4792" y="9060"/>
                  </a:lnTo>
                  <a:cubicBezTo>
                    <a:pt x="5357" y="9186"/>
                    <a:pt x="6864" y="9834"/>
                    <a:pt x="9605" y="11048"/>
                  </a:cubicBezTo>
                  <a:cubicBezTo>
                    <a:pt x="10212" y="11299"/>
                    <a:pt x="10777" y="11571"/>
                    <a:pt x="11111" y="11717"/>
                  </a:cubicBezTo>
                  <a:lnTo>
                    <a:pt x="10923" y="4792"/>
                  </a:lnTo>
                  <a:cubicBezTo>
                    <a:pt x="10421" y="4603"/>
                    <a:pt x="9249" y="4059"/>
                    <a:pt x="7826" y="3411"/>
                  </a:cubicBezTo>
                  <a:cubicBezTo>
                    <a:pt x="5337" y="2281"/>
                    <a:pt x="1424" y="48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42;p39">
              <a:extLst>
                <a:ext uri="{FF2B5EF4-FFF2-40B4-BE49-F238E27FC236}">
                  <a16:creationId xmlns:a16="http://schemas.microsoft.com/office/drawing/2014/main" id="{2A6A8C31-F23A-4E9C-F299-8BA75F76D99D}"/>
                </a:ext>
              </a:extLst>
            </p:cNvPr>
            <p:cNvSpPr/>
            <p:nvPr/>
          </p:nvSpPr>
          <p:spPr>
            <a:xfrm rot="-290511">
              <a:off x="1424375" y="2852743"/>
              <a:ext cx="750432" cy="712524"/>
            </a:xfrm>
            <a:custGeom>
              <a:avLst/>
              <a:gdLst/>
              <a:ahLst/>
              <a:cxnLst/>
              <a:rect l="l" t="t" r="r" b="b"/>
              <a:pathLst>
                <a:path w="12848" h="12199" extrusionOk="0">
                  <a:moveTo>
                    <a:pt x="9081" y="0"/>
                  </a:moveTo>
                  <a:lnTo>
                    <a:pt x="1" y="482"/>
                  </a:lnTo>
                  <a:cubicBezTo>
                    <a:pt x="670" y="2574"/>
                    <a:pt x="4855" y="10567"/>
                    <a:pt x="6466" y="12199"/>
                  </a:cubicBezTo>
                  <a:lnTo>
                    <a:pt x="12848" y="6654"/>
                  </a:lnTo>
                  <a:cubicBezTo>
                    <a:pt x="11781" y="5482"/>
                    <a:pt x="9521" y="1277"/>
                    <a:pt x="90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43;p39">
              <a:extLst>
                <a:ext uri="{FF2B5EF4-FFF2-40B4-BE49-F238E27FC236}">
                  <a16:creationId xmlns:a16="http://schemas.microsoft.com/office/drawing/2014/main" id="{6DEA38B0-9917-6379-4D47-0701A652C0A8}"/>
                </a:ext>
              </a:extLst>
            </p:cNvPr>
            <p:cNvSpPr/>
            <p:nvPr/>
          </p:nvSpPr>
          <p:spPr>
            <a:xfrm rot="-290511">
              <a:off x="2777672" y="3129965"/>
              <a:ext cx="944756" cy="855508"/>
            </a:xfrm>
            <a:custGeom>
              <a:avLst/>
              <a:gdLst/>
              <a:ahLst/>
              <a:cxnLst/>
              <a:rect l="l" t="t" r="r" b="b"/>
              <a:pathLst>
                <a:path w="16175" h="14647" extrusionOk="0">
                  <a:moveTo>
                    <a:pt x="10148" y="0"/>
                  </a:moveTo>
                  <a:cubicBezTo>
                    <a:pt x="10043" y="168"/>
                    <a:pt x="9897" y="314"/>
                    <a:pt x="9730" y="440"/>
                  </a:cubicBezTo>
                  <a:cubicBezTo>
                    <a:pt x="8663" y="1151"/>
                    <a:pt x="1256" y="4708"/>
                    <a:pt x="84" y="5273"/>
                  </a:cubicBezTo>
                  <a:lnTo>
                    <a:pt x="0" y="14647"/>
                  </a:lnTo>
                  <a:cubicBezTo>
                    <a:pt x="2218" y="13538"/>
                    <a:pt x="13747" y="7847"/>
                    <a:pt x="16174" y="6340"/>
                  </a:cubicBezTo>
                  <a:lnTo>
                    <a:pt x="10169" y="21"/>
                  </a:lnTo>
                  <a:cubicBezTo>
                    <a:pt x="10148" y="21"/>
                    <a:pt x="10148" y="0"/>
                    <a:pt x="10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44;p39">
              <a:extLst>
                <a:ext uri="{FF2B5EF4-FFF2-40B4-BE49-F238E27FC236}">
                  <a16:creationId xmlns:a16="http://schemas.microsoft.com/office/drawing/2014/main" id="{6613B1C1-F7BB-59EE-3B15-B437AA523004}"/>
                </a:ext>
              </a:extLst>
            </p:cNvPr>
            <p:cNvSpPr/>
            <p:nvPr/>
          </p:nvSpPr>
          <p:spPr>
            <a:xfrm rot="-290511">
              <a:off x="2605962" y="1397804"/>
              <a:ext cx="652656" cy="712583"/>
            </a:xfrm>
            <a:custGeom>
              <a:avLst/>
              <a:gdLst/>
              <a:ahLst/>
              <a:cxnLst/>
              <a:rect l="l" t="t" r="r" b="b"/>
              <a:pathLst>
                <a:path w="11174" h="12200" extrusionOk="0">
                  <a:moveTo>
                    <a:pt x="11173" y="1"/>
                  </a:moveTo>
                  <a:lnTo>
                    <a:pt x="0" y="5274"/>
                  </a:lnTo>
                  <a:lnTo>
                    <a:pt x="210" y="12199"/>
                  </a:lnTo>
                  <a:lnTo>
                    <a:pt x="6717" y="9207"/>
                  </a:lnTo>
                  <a:lnTo>
                    <a:pt x="11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45;p39">
              <a:extLst>
                <a:ext uri="{FF2B5EF4-FFF2-40B4-BE49-F238E27FC236}">
                  <a16:creationId xmlns:a16="http://schemas.microsoft.com/office/drawing/2014/main" id="{91D6FE7E-646C-65E1-33BC-C630B3B1757B}"/>
                </a:ext>
              </a:extLst>
            </p:cNvPr>
            <p:cNvSpPr/>
            <p:nvPr/>
          </p:nvSpPr>
          <p:spPr>
            <a:xfrm rot="-290511">
              <a:off x="1863568" y="3219340"/>
              <a:ext cx="893415" cy="844528"/>
            </a:xfrm>
            <a:custGeom>
              <a:avLst/>
              <a:gdLst/>
              <a:ahLst/>
              <a:cxnLst/>
              <a:rect l="l" t="t" r="r" b="b"/>
              <a:pathLst>
                <a:path w="15296" h="14459" extrusionOk="0">
                  <a:moveTo>
                    <a:pt x="6361" y="1"/>
                  </a:moveTo>
                  <a:lnTo>
                    <a:pt x="1" y="5546"/>
                  </a:lnTo>
                  <a:cubicBezTo>
                    <a:pt x="2197" y="7115"/>
                    <a:pt x="13036" y="13224"/>
                    <a:pt x="15212" y="14459"/>
                  </a:cubicBezTo>
                  <a:lnTo>
                    <a:pt x="15296" y="5085"/>
                  </a:lnTo>
                  <a:cubicBezTo>
                    <a:pt x="14249" y="4520"/>
                    <a:pt x="7763" y="963"/>
                    <a:pt x="6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46;p39">
              <a:extLst>
                <a:ext uri="{FF2B5EF4-FFF2-40B4-BE49-F238E27FC236}">
                  <a16:creationId xmlns:a16="http://schemas.microsoft.com/office/drawing/2014/main" id="{7A264C4A-BC01-EAC2-4EA6-389724268067}"/>
                </a:ext>
              </a:extLst>
            </p:cNvPr>
            <p:cNvSpPr/>
            <p:nvPr/>
          </p:nvSpPr>
          <p:spPr>
            <a:xfrm rot="-290511">
              <a:off x="3337209" y="2529389"/>
              <a:ext cx="716204" cy="914209"/>
            </a:xfrm>
            <a:custGeom>
              <a:avLst/>
              <a:gdLst/>
              <a:ahLst/>
              <a:cxnLst/>
              <a:rect l="l" t="t" r="r" b="b"/>
              <a:pathLst>
                <a:path w="12262" h="15652" extrusionOk="0">
                  <a:moveTo>
                    <a:pt x="12261" y="0"/>
                  </a:moveTo>
                  <a:lnTo>
                    <a:pt x="3139" y="879"/>
                  </a:lnTo>
                  <a:cubicBezTo>
                    <a:pt x="2867" y="1423"/>
                    <a:pt x="2511" y="2511"/>
                    <a:pt x="2093" y="3746"/>
                  </a:cubicBezTo>
                  <a:cubicBezTo>
                    <a:pt x="1298" y="6131"/>
                    <a:pt x="607" y="8119"/>
                    <a:pt x="0" y="9207"/>
                  </a:cubicBezTo>
                  <a:cubicBezTo>
                    <a:pt x="63" y="9207"/>
                    <a:pt x="126" y="9249"/>
                    <a:pt x="147" y="9291"/>
                  </a:cubicBezTo>
                  <a:lnTo>
                    <a:pt x="6235" y="15651"/>
                  </a:lnTo>
                  <a:cubicBezTo>
                    <a:pt x="7428" y="14459"/>
                    <a:pt x="9207" y="9019"/>
                    <a:pt x="10525" y="5001"/>
                  </a:cubicBezTo>
                  <a:cubicBezTo>
                    <a:pt x="11215" y="2909"/>
                    <a:pt x="11822" y="1047"/>
                    <a:pt x="12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47;p39">
              <a:extLst>
                <a:ext uri="{FF2B5EF4-FFF2-40B4-BE49-F238E27FC236}">
                  <a16:creationId xmlns:a16="http://schemas.microsoft.com/office/drawing/2014/main" id="{02E2E841-C5DA-A2B5-F3D6-F6C2D21A373D}"/>
                </a:ext>
              </a:extLst>
            </p:cNvPr>
            <p:cNvSpPr/>
            <p:nvPr/>
          </p:nvSpPr>
          <p:spPr>
            <a:xfrm rot="-290511">
              <a:off x="1315933" y="1520904"/>
              <a:ext cx="876302" cy="694243"/>
            </a:xfrm>
            <a:custGeom>
              <a:avLst/>
              <a:gdLst/>
              <a:ahLst/>
              <a:cxnLst/>
              <a:rect l="l" t="t" r="r" b="b"/>
              <a:pathLst>
                <a:path w="15003" h="11886" extrusionOk="0">
                  <a:moveTo>
                    <a:pt x="10127" y="0"/>
                  </a:moveTo>
                  <a:cubicBezTo>
                    <a:pt x="8851" y="272"/>
                    <a:pt x="2009" y="3306"/>
                    <a:pt x="0" y="4729"/>
                  </a:cubicBezTo>
                  <a:lnTo>
                    <a:pt x="9207" y="11885"/>
                  </a:lnTo>
                  <a:cubicBezTo>
                    <a:pt x="10274" y="11153"/>
                    <a:pt x="13747" y="9583"/>
                    <a:pt x="15002" y="9207"/>
                  </a:cubicBezTo>
                  <a:lnTo>
                    <a:pt x="101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48;p39">
              <a:extLst>
                <a:ext uri="{FF2B5EF4-FFF2-40B4-BE49-F238E27FC236}">
                  <a16:creationId xmlns:a16="http://schemas.microsoft.com/office/drawing/2014/main" id="{6A37A49F-0518-20A0-CA15-8BA16B6AABE5}"/>
                </a:ext>
              </a:extLst>
            </p:cNvPr>
            <p:cNvSpPr/>
            <p:nvPr/>
          </p:nvSpPr>
          <p:spPr>
            <a:xfrm rot="-290511">
              <a:off x="1893567" y="1986447"/>
              <a:ext cx="1619374" cy="1469030"/>
            </a:xfrm>
            <a:custGeom>
              <a:avLst/>
              <a:gdLst/>
              <a:ahLst/>
              <a:cxnLst/>
              <a:rect l="l" t="t" r="r" b="b"/>
              <a:pathLst>
                <a:path w="27725" h="25151" extrusionOk="0">
                  <a:moveTo>
                    <a:pt x="20485" y="1"/>
                  </a:moveTo>
                  <a:lnTo>
                    <a:pt x="13643" y="3139"/>
                  </a:lnTo>
                  <a:lnTo>
                    <a:pt x="13622" y="3139"/>
                  </a:lnTo>
                  <a:cubicBezTo>
                    <a:pt x="13601" y="3139"/>
                    <a:pt x="13580" y="3160"/>
                    <a:pt x="13538" y="3160"/>
                  </a:cubicBezTo>
                  <a:lnTo>
                    <a:pt x="13476" y="3160"/>
                  </a:lnTo>
                  <a:cubicBezTo>
                    <a:pt x="13266" y="3097"/>
                    <a:pt x="12660" y="2804"/>
                    <a:pt x="11572" y="2323"/>
                  </a:cubicBezTo>
                  <a:cubicBezTo>
                    <a:pt x="10023" y="1654"/>
                    <a:pt x="7157" y="377"/>
                    <a:pt x="6801" y="356"/>
                  </a:cubicBezTo>
                  <a:cubicBezTo>
                    <a:pt x="6320" y="356"/>
                    <a:pt x="1717" y="2344"/>
                    <a:pt x="754" y="3118"/>
                  </a:cubicBezTo>
                  <a:cubicBezTo>
                    <a:pt x="1" y="3725"/>
                    <a:pt x="608" y="11948"/>
                    <a:pt x="859" y="13182"/>
                  </a:cubicBezTo>
                  <a:cubicBezTo>
                    <a:pt x="1026" y="14040"/>
                    <a:pt x="3809" y="19250"/>
                    <a:pt x="4709" y="19983"/>
                  </a:cubicBezTo>
                  <a:cubicBezTo>
                    <a:pt x="5546" y="20652"/>
                    <a:pt x="12743" y="24607"/>
                    <a:pt x="13748" y="25151"/>
                  </a:cubicBezTo>
                  <a:cubicBezTo>
                    <a:pt x="14794" y="24649"/>
                    <a:pt x="22326" y="21029"/>
                    <a:pt x="23352" y="20338"/>
                  </a:cubicBezTo>
                  <a:cubicBezTo>
                    <a:pt x="24021" y="19899"/>
                    <a:pt x="25151" y="16530"/>
                    <a:pt x="25904" y="14312"/>
                  </a:cubicBezTo>
                  <a:cubicBezTo>
                    <a:pt x="26218" y="13266"/>
                    <a:pt x="26595" y="12241"/>
                    <a:pt x="27013" y="11237"/>
                  </a:cubicBezTo>
                  <a:cubicBezTo>
                    <a:pt x="27725" y="9835"/>
                    <a:pt x="26971" y="3369"/>
                    <a:pt x="26658" y="2867"/>
                  </a:cubicBezTo>
                  <a:cubicBezTo>
                    <a:pt x="26406" y="2532"/>
                    <a:pt x="23331" y="1151"/>
                    <a:pt x="20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49;p39">
              <a:extLst>
                <a:ext uri="{FF2B5EF4-FFF2-40B4-BE49-F238E27FC236}">
                  <a16:creationId xmlns:a16="http://schemas.microsoft.com/office/drawing/2014/main" id="{0CDBE55E-0A21-0D7C-28A8-2E8F25F55AD5}"/>
                </a:ext>
              </a:extLst>
            </p:cNvPr>
            <p:cNvSpPr/>
            <p:nvPr/>
          </p:nvSpPr>
          <p:spPr>
            <a:xfrm rot="-290511">
              <a:off x="3431368" y="1633644"/>
              <a:ext cx="623335" cy="908134"/>
            </a:xfrm>
            <a:custGeom>
              <a:avLst/>
              <a:gdLst/>
              <a:ahLst/>
              <a:cxnLst/>
              <a:rect l="l" t="t" r="r" b="b"/>
              <a:pathLst>
                <a:path w="10672" h="15548" extrusionOk="0">
                  <a:moveTo>
                    <a:pt x="8998" y="1"/>
                  </a:moveTo>
                  <a:lnTo>
                    <a:pt x="1" y="7303"/>
                  </a:lnTo>
                  <a:cubicBezTo>
                    <a:pt x="398" y="8538"/>
                    <a:pt x="921" y="13643"/>
                    <a:pt x="419" y="15547"/>
                  </a:cubicBezTo>
                  <a:lnTo>
                    <a:pt x="9584" y="14668"/>
                  </a:lnTo>
                  <a:cubicBezTo>
                    <a:pt x="10672" y="12011"/>
                    <a:pt x="9605" y="1947"/>
                    <a:pt x="8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50;p39">
              <a:extLst>
                <a:ext uri="{FF2B5EF4-FFF2-40B4-BE49-F238E27FC236}">
                  <a16:creationId xmlns:a16="http://schemas.microsoft.com/office/drawing/2014/main" id="{35A767D8-77EF-E68A-E5DC-A9AB734E1753}"/>
                </a:ext>
              </a:extLst>
            </p:cNvPr>
            <p:cNvSpPr/>
            <p:nvPr/>
          </p:nvSpPr>
          <p:spPr>
            <a:xfrm rot="-290511">
              <a:off x="1936808" y="2300535"/>
              <a:ext cx="52626" cy="247885"/>
            </a:xfrm>
            <a:custGeom>
              <a:avLst/>
              <a:gdLst/>
              <a:ahLst/>
              <a:cxnLst/>
              <a:rect l="l" t="t" r="r" b="b"/>
              <a:pathLst>
                <a:path w="901" h="4244" extrusionOk="0">
                  <a:moveTo>
                    <a:pt x="228" y="1"/>
                  </a:moveTo>
                  <a:cubicBezTo>
                    <a:pt x="120" y="1"/>
                    <a:pt x="12" y="76"/>
                    <a:pt x="0" y="215"/>
                  </a:cubicBezTo>
                  <a:cubicBezTo>
                    <a:pt x="21" y="801"/>
                    <a:pt x="84" y="1366"/>
                    <a:pt x="105" y="1952"/>
                  </a:cubicBezTo>
                  <a:cubicBezTo>
                    <a:pt x="126" y="2621"/>
                    <a:pt x="63" y="3312"/>
                    <a:pt x="126" y="3960"/>
                  </a:cubicBezTo>
                  <a:cubicBezTo>
                    <a:pt x="138" y="4130"/>
                    <a:pt x="298" y="4244"/>
                    <a:pt x="443" y="4244"/>
                  </a:cubicBezTo>
                  <a:cubicBezTo>
                    <a:pt x="547" y="4244"/>
                    <a:pt x="644" y="4184"/>
                    <a:pt x="670" y="4044"/>
                  </a:cubicBezTo>
                  <a:cubicBezTo>
                    <a:pt x="900" y="2830"/>
                    <a:pt x="733" y="1366"/>
                    <a:pt x="440" y="152"/>
                  </a:cubicBezTo>
                  <a:cubicBezTo>
                    <a:pt x="402" y="50"/>
                    <a:pt x="315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51;p39">
              <a:extLst>
                <a:ext uri="{FF2B5EF4-FFF2-40B4-BE49-F238E27FC236}">
                  <a16:creationId xmlns:a16="http://schemas.microsoft.com/office/drawing/2014/main" id="{B9063BF0-6DBD-6B3A-5A61-EF7120D6CA40}"/>
                </a:ext>
              </a:extLst>
            </p:cNvPr>
            <p:cNvSpPr/>
            <p:nvPr/>
          </p:nvSpPr>
          <p:spPr>
            <a:xfrm rot="-290511">
              <a:off x="1967122" y="2621324"/>
              <a:ext cx="34286" cy="120730"/>
            </a:xfrm>
            <a:custGeom>
              <a:avLst/>
              <a:gdLst/>
              <a:ahLst/>
              <a:cxnLst/>
              <a:rect l="l" t="t" r="r" b="b"/>
              <a:pathLst>
                <a:path w="587" h="2067" extrusionOk="0">
                  <a:moveTo>
                    <a:pt x="185" y="1"/>
                  </a:moveTo>
                  <a:cubicBezTo>
                    <a:pt x="125" y="1"/>
                    <a:pt x="65" y="38"/>
                    <a:pt x="43" y="106"/>
                  </a:cubicBezTo>
                  <a:cubicBezTo>
                    <a:pt x="1" y="441"/>
                    <a:pt x="1" y="755"/>
                    <a:pt x="43" y="1069"/>
                  </a:cubicBezTo>
                  <a:cubicBezTo>
                    <a:pt x="43" y="1383"/>
                    <a:pt x="85" y="1676"/>
                    <a:pt x="189" y="1968"/>
                  </a:cubicBezTo>
                  <a:cubicBezTo>
                    <a:pt x="227" y="2034"/>
                    <a:pt x="294" y="2066"/>
                    <a:pt x="361" y="2066"/>
                  </a:cubicBezTo>
                  <a:cubicBezTo>
                    <a:pt x="442" y="2066"/>
                    <a:pt x="522" y="2019"/>
                    <a:pt x="545" y="1927"/>
                  </a:cubicBezTo>
                  <a:cubicBezTo>
                    <a:pt x="587" y="1613"/>
                    <a:pt x="566" y="1320"/>
                    <a:pt x="503" y="1027"/>
                  </a:cubicBezTo>
                  <a:cubicBezTo>
                    <a:pt x="482" y="692"/>
                    <a:pt x="419" y="378"/>
                    <a:pt x="315" y="85"/>
                  </a:cubicBezTo>
                  <a:cubicBezTo>
                    <a:pt x="286" y="28"/>
                    <a:pt x="235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52;p39">
              <a:extLst>
                <a:ext uri="{FF2B5EF4-FFF2-40B4-BE49-F238E27FC236}">
                  <a16:creationId xmlns:a16="http://schemas.microsoft.com/office/drawing/2014/main" id="{D4365FA2-3817-42B3-03A6-2405F21B5BF5}"/>
                </a:ext>
              </a:extLst>
            </p:cNvPr>
            <p:cNvSpPr/>
            <p:nvPr/>
          </p:nvSpPr>
          <p:spPr>
            <a:xfrm rot="-290511">
              <a:off x="1331589" y="1995916"/>
              <a:ext cx="69740" cy="380473"/>
            </a:xfrm>
            <a:custGeom>
              <a:avLst/>
              <a:gdLst/>
              <a:ahLst/>
              <a:cxnLst/>
              <a:rect l="l" t="t" r="r" b="b"/>
              <a:pathLst>
                <a:path w="1194" h="6514" extrusionOk="0">
                  <a:moveTo>
                    <a:pt x="419" y="1"/>
                  </a:moveTo>
                  <a:cubicBezTo>
                    <a:pt x="336" y="1"/>
                    <a:pt x="273" y="64"/>
                    <a:pt x="231" y="147"/>
                  </a:cubicBezTo>
                  <a:cubicBezTo>
                    <a:pt x="231" y="189"/>
                    <a:pt x="231" y="231"/>
                    <a:pt x="210" y="273"/>
                  </a:cubicBezTo>
                  <a:cubicBezTo>
                    <a:pt x="195" y="380"/>
                    <a:pt x="281" y="488"/>
                    <a:pt x="377" y="488"/>
                  </a:cubicBezTo>
                  <a:cubicBezTo>
                    <a:pt x="412" y="488"/>
                    <a:pt x="449" y="474"/>
                    <a:pt x="482" y="440"/>
                  </a:cubicBezTo>
                  <a:lnTo>
                    <a:pt x="482" y="440"/>
                  </a:lnTo>
                  <a:cubicBezTo>
                    <a:pt x="294" y="629"/>
                    <a:pt x="357" y="1214"/>
                    <a:pt x="336" y="1486"/>
                  </a:cubicBezTo>
                  <a:cubicBezTo>
                    <a:pt x="294" y="2114"/>
                    <a:pt x="252" y="2763"/>
                    <a:pt x="210" y="3391"/>
                  </a:cubicBezTo>
                  <a:cubicBezTo>
                    <a:pt x="147" y="4374"/>
                    <a:pt x="1" y="5378"/>
                    <a:pt x="168" y="6341"/>
                  </a:cubicBezTo>
                  <a:cubicBezTo>
                    <a:pt x="178" y="6461"/>
                    <a:pt x="265" y="6514"/>
                    <a:pt x="359" y="6514"/>
                  </a:cubicBezTo>
                  <a:cubicBezTo>
                    <a:pt x="462" y="6514"/>
                    <a:pt x="575" y="6450"/>
                    <a:pt x="608" y="6341"/>
                  </a:cubicBezTo>
                  <a:cubicBezTo>
                    <a:pt x="880" y="5253"/>
                    <a:pt x="796" y="4039"/>
                    <a:pt x="838" y="2909"/>
                  </a:cubicBezTo>
                  <a:cubicBezTo>
                    <a:pt x="859" y="2156"/>
                    <a:pt x="1194" y="775"/>
                    <a:pt x="775" y="106"/>
                  </a:cubicBezTo>
                  <a:cubicBezTo>
                    <a:pt x="733" y="43"/>
                    <a:pt x="649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53;p39">
              <a:extLst>
                <a:ext uri="{FF2B5EF4-FFF2-40B4-BE49-F238E27FC236}">
                  <a16:creationId xmlns:a16="http://schemas.microsoft.com/office/drawing/2014/main" id="{8CB90354-8017-F47A-B61F-97E3EA58FA45}"/>
                </a:ext>
              </a:extLst>
            </p:cNvPr>
            <p:cNvSpPr/>
            <p:nvPr/>
          </p:nvSpPr>
          <p:spPr>
            <a:xfrm rot="-290511">
              <a:off x="1353435" y="2432640"/>
              <a:ext cx="39893" cy="98827"/>
            </a:xfrm>
            <a:custGeom>
              <a:avLst/>
              <a:gdLst/>
              <a:ahLst/>
              <a:cxnLst/>
              <a:rect l="l" t="t" r="r" b="b"/>
              <a:pathLst>
                <a:path w="683" h="1692" extrusionOk="0">
                  <a:moveTo>
                    <a:pt x="306" y="1"/>
                  </a:moveTo>
                  <a:cubicBezTo>
                    <a:pt x="237" y="1"/>
                    <a:pt x="171" y="38"/>
                    <a:pt x="159" y="106"/>
                  </a:cubicBezTo>
                  <a:cubicBezTo>
                    <a:pt x="139" y="336"/>
                    <a:pt x="159" y="567"/>
                    <a:pt x="139" y="797"/>
                  </a:cubicBezTo>
                  <a:cubicBezTo>
                    <a:pt x="118" y="1027"/>
                    <a:pt x="34" y="1278"/>
                    <a:pt x="13" y="1529"/>
                  </a:cubicBezTo>
                  <a:cubicBezTo>
                    <a:pt x="1" y="1639"/>
                    <a:pt x="81" y="1692"/>
                    <a:pt x="171" y="1692"/>
                  </a:cubicBezTo>
                  <a:cubicBezTo>
                    <a:pt x="235" y="1692"/>
                    <a:pt x="304" y="1665"/>
                    <a:pt x="348" y="1613"/>
                  </a:cubicBezTo>
                  <a:cubicBezTo>
                    <a:pt x="641" y="1152"/>
                    <a:pt x="683" y="567"/>
                    <a:pt x="452" y="85"/>
                  </a:cubicBezTo>
                  <a:cubicBezTo>
                    <a:pt x="424" y="28"/>
                    <a:pt x="364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54;p39">
              <a:extLst>
                <a:ext uri="{FF2B5EF4-FFF2-40B4-BE49-F238E27FC236}">
                  <a16:creationId xmlns:a16="http://schemas.microsoft.com/office/drawing/2014/main" id="{F062D21F-FEAF-CB52-4E4B-56AA4020A7DC}"/>
                </a:ext>
              </a:extLst>
            </p:cNvPr>
            <p:cNvSpPr/>
            <p:nvPr/>
          </p:nvSpPr>
          <p:spPr>
            <a:xfrm rot="-290511">
              <a:off x="1505582" y="1642403"/>
              <a:ext cx="257581" cy="129141"/>
            </a:xfrm>
            <a:custGeom>
              <a:avLst/>
              <a:gdLst/>
              <a:ahLst/>
              <a:cxnLst/>
              <a:rect l="l" t="t" r="r" b="b"/>
              <a:pathLst>
                <a:path w="4410" h="2211" extrusionOk="0">
                  <a:moveTo>
                    <a:pt x="4053" y="0"/>
                  </a:moveTo>
                  <a:cubicBezTo>
                    <a:pt x="4016" y="0"/>
                    <a:pt x="3978" y="9"/>
                    <a:pt x="3941" y="29"/>
                  </a:cubicBezTo>
                  <a:cubicBezTo>
                    <a:pt x="3334" y="385"/>
                    <a:pt x="2748" y="762"/>
                    <a:pt x="2121" y="1096"/>
                  </a:cubicBezTo>
                  <a:cubicBezTo>
                    <a:pt x="1493" y="1410"/>
                    <a:pt x="824" y="1620"/>
                    <a:pt x="175" y="1912"/>
                  </a:cubicBezTo>
                  <a:cubicBezTo>
                    <a:pt x="1" y="1990"/>
                    <a:pt x="113" y="2210"/>
                    <a:pt x="263" y="2210"/>
                  </a:cubicBezTo>
                  <a:cubicBezTo>
                    <a:pt x="275" y="2210"/>
                    <a:pt x="288" y="2209"/>
                    <a:pt x="300" y="2205"/>
                  </a:cubicBezTo>
                  <a:cubicBezTo>
                    <a:pt x="1744" y="1954"/>
                    <a:pt x="3104" y="1306"/>
                    <a:pt x="4234" y="385"/>
                  </a:cubicBezTo>
                  <a:cubicBezTo>
                    <a:pt x="4410" y="244"/>
                    <a:pt x="4246" y="0"/>
                    <a:pt x="4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55;p39">
              <a:extLst>
                <a:ext uri="{FF2B5EF4-FFF2-40B4-BE49-F238E27FC236}">
                  <a16:creationId xmlns:a16="http://schemas.microsoft.com/office/drawing/2014/main" id="{0C029BF6-DB4D-5D7C-66C7-E3E076716659}"/>
                </a:ext>
              </a:extLst>
            </p:cNvPr>
            <p:cNvSpPr/>
            <p:nvPr/>
          </p:nvSpPr>
          <p:spPr>
            <a:xfrm rot="-290511">
              <a:off x="1776413" y="1576597"/>
              <a:ext cx="84342" cy="49822"/>
            </a:xfrm>
            <a:custGeom>
              <a:avLst/>
              <a:gdLst/>
              <a:ahLst/>
              <a:cxnLst/>
              <a:rect l="l" t="t" r="r" b="b"/>
              <a:pathLst>
                <a:path w="1444" h="853" extrusionOk="0">
                  <a:moveTo>
                    <a:pt x="1287" y="1"/>
                  </a:moveTo>
                  <a:cubicBezTo>
                    <a:pt x="1262" y="1"/>
                    <a:pt x="1236" y="9"/>
                    <a:pt x="1214" y="25"/>
                  </a:cubicBezTo>
                  <a:cubicBezTo>
                    <a:pt x="1067" y="109"/>
                    <a:pt x="921" y="214"/>
                    <a:pt x="795" y="339"/>
                  </a:cubicBezTo>
                  <a:cubicBezTo>
                    <a:pt x="628" y="423"/>
                    <a:pt x="460" y="486"/>
                    <a:pt x="272" y="507"/>
                  </a:cubicBezTo>
                  <a:cubicBezTo>
                    <a:pt x="84" y="507"/>
                    <a:pt x="0" y="821"/>
                    <a:pt x="230" y="842"/>
                  </a:cubicBezTo>
                  <a:cubicBezTo>
                    <a:pt x="278" y="849"/>
                    <a:pt x="330" y="852"/>
                    <a:pt x="385" y="852"/>
                  </a:cubicBezTo>
                  <a:cubicBezTo>
                    <a:pt x="815" y="852"/>
                    <a:pt x="1425" y="633"/>
                    <a:pt x="1444" y="151"/>
                  </a:cubicBezTo>
                  <a:cubicBezTo>
                    <a:pt x="1428" y="59"/>
                    <a:pt x="1357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56;p39">
              <a:extLst>
                <a:ext uri="{FF2B5EF4-FFF2-40B4-BE49-F238E27FC236}">
                  <a16:creationId xmlns:a16="http://schemas.microsoft.com/office/drawing/2014/main" id="{FEB63A88-2571-CD37-5DC2-3DDAAEDD3DFA}"/>
                </a:ext>
              </a:extLst>
            </p:cNvPr>
            <p:cNvSpPr/>
            <p:nvPr/>
          </p:nvSpPr>
          <p:spPr>
            <a:xfrm rot="-290511">
              <a:off x="1249600" y="1376441"/>
              <a:ext cx="2889115" cy="2690876"/>
            </a:xfrm>
            <a:custGeom>
              <a:avLst/>
              <a:gdLst/>
              <a:ahLst/>
              <a:cxnLst/>
              <a:rect l="l" t="t" r="r" b="b"/>
              <a:pathLst>
                <a:path w="49464" h="46070" extrusionOk="0">
                  <a:moveTo>
                    <a:pt x="36449" y="561"/>
                  </a:moveTo>
                  <a:cubicBezTo>
                    <a:pt x="40173" y="2130"/>
                    <a:pt x="45844" y="4662"/>
                    <a:pt x="46953" y="5540"/>
                  </a:cubicBezTo>
                  <a:lnTo>
                    <a:pt x="37893" y="12864"/>
                  </a:lnTo>
                  <a:cubicBezTo>
                    <a:pt x="36930" y="12173"/>
                    <a:pt x="33352" y="10667"/>
                    <a:pt x="31846" y="10060"/>
                  </a:cubicBezTo>
                  <a:lnTo>
                    <a:pt x="36449" y="561"/>
                  </a:lnTo>
                  <a:close/>
                  <a:moveTo>
                    <a:pt x="13182" y="1272"/>
                  </a:moveTo>
                  <a:cubicBezTo>
                    <a:pt x="14605" y="1753"/>
                    <a:pt x="18518" y="3532"/>
                    <a:pt x="20986" y="4662"/>
                  </a:cubicBezTo>
                  <a:cubicBezTo>
                    <a:pt x="22430" y="5331"/>
                    <a:pt x="23602" y="5875"/>
                    <a:pt x="24104" y="6064"/>
                  </a:cubicBezTo>
                  <a:lnTo>
                    <a:pt x="24083" y="6064"/>
                  </a:lnTo>
                  <a:lnTo>
                    <a:pt x="24292" y="12968"/>
                  </a:lnTo>
                  <a:cubicBezTo>
                    <a:pt x="23937" y="12822"/>
                    <a:pt x="23393" y="12571"/>
                    <a:pt x="22786" y="12299"/>
                  </a:cubicBezTo>
                  <a:cubicBezTo>
                    <a:pt x="20045" y="11085"/>
                    <a:pt x="18538" y="10437"/>
                    <a:pt x="17973" y="10311"/>
                  </a:cubicBezTo>
                  <a:lnTo>
                    <a:pt x="13182" y="1272"/>
                  </a:lnTo>
                  <a:close/>
                  <a:moveTo>
                    <a:pt x="35779" y="770"/>
                  </a:moveTo>
                  <a:lnTo>
                    <a:pt x="31323" y="9976"/>
                  </a:lnTo>
                  <a:lnTo>
                    <a:pt x="24795" y="12968"/>
                  </a:lnTo>
                  <a:lnTo>
                    <a:pt x="24606" y="6043"/>
                  </a:lnTo>
                  <a:lnTo>
                    <a:pt x="35779" y="770"/>
                  </a:lnTo>
                  <a:close/>
                  <a:moveTo>
                    <a:pt x="12554" y="1167"/>
                  </a:moveTo>
                  <a:lnTo>
                    <a:pt x="17429" y="10374"/>
                  </a:lnTo>
                  <a:cubicBezTo>
                    <a:pt x="16153" y="10730"/>
                    <a:pt x="12680" y="12320"/>
                    <a:pt x="11634" y="13052"/>
                  </a:cubicBezTo>
                  <a:lnTo>
                    <a:pt x="2427" y="5896"/>
                  </a:lnTo>
                  <a:cubicBezTo>
                    <a:pt x="4457" y="4473"/>
                    <a:pt x="11278" y="1439"/>
                    <a:pt x="12554" y="1167"/>
                  </a:cubicBezTo>
                  <a:close/>
                  <a:moveTo>
                    <a:pt x="47246" y="5959"/>
                  </a:moveTo>
                  <a:cubicBezTo>
                    <a:pt x="47831" y="7905"/>
                    <a:pt x="48899" y="17969"/>
                    <a:pt x="47811" y="20626"/>
                  </a:cubicBezTo>
                  <a:lnTo>
                    <a:pt x="38646" y="21505"/>
                  </a:lnTo>
                  <a:cubicBezTo>
                    <a:pt x="39148" y="19601"/>
                    <a:pt x="38625" y="14496"/>
                    <a:pt x="38207" y="13261"/>
                  </a:cubicBezTo>
                  <a:lnTo>
                    <a:pt x="47246" y="5959"/>
                  </a:lnTo>
                  <a:close/>
                  <a:moveTo>
                    <a:pt x="2044" y="6242"/>
                  </a:moveTo>
                  <a:lnTo>
                    <a:pt x="11278" y="13408"/>
                  </a:lnTo>
                  <a:cubicBezTo>
                    <a:pt x="10483" y="14998"/>
                    <a:pt x="11131" y="21903"/>
                    <a:pt x="11320" y="23430"/>
                  </a:cubicBezTo>
                  <a:lnTo>
                    <a:pt x="2218" y="23932"/>
                  </a:lnTo>
                  <a:cubicBezTo>
                    <a:pt x="1779" y="21176"/>
                    <a:pt x="882" y="8164"/>
                    <a:pt x="2044" y="6242"/>
                  </a:cubicBezTo>
                  <a:close/>
                  <a:moveTo>
                    <a:pt x="31511" y="10437"/>
                  </a:moveTo>
                  <a:cubicBezTo>
                    <a:pt x="34357" y="11608"/>
                    <a:pt x="37412" y="12989"/>
                    <a:pt x="37663" y="13303"/>
                  </a:cubicBezTo>
                  <a:cubicBezTo>
                    <a:pt x="37997" y="13805"/>
                    <a:pt x="38730" y="20271"/>
                    <a:pt x="38018" y="21673"/>
                  </a:cubicBezTo>
                  <a:cubicBezTo>
                    <a:pt x="37600" y="22677"/>
                    <a:pt x="37223" y="23702"/>
                    <a:pt x="36909" y="24748"/>
                  </a:cubicBezTo>
                  <a:cubicBezTo>
                    <a:pt x="36156" y="26987"/>
                    <a:pt x="35026" y="30356"/>
                    <a:pt x="34378" y="30795"/>
                  </a:cubicBezTo>
                  <a:cubicBezTo>
                    <a:pt x="33352" y="31465"/>
                    <a:pt x="25799" y="35106"/>
                    <a:pt x="24774" y="35587"/>
                  </a:cubicBezTo>
                  <a:cubicBezTo>
                    <a:pt x="23769" y="35043"/>
                    <a:pt x="16572" y="31109"/>
                    <a:pt x="15714" y="30419"/>
                  </a:cubicBezTo>
                  <a:cubicBezTo>
                    <a:pt x="14814" y="29707"/>
                    <a:pt x="12052" y="24497"/>
                    <a:pt x="11864" y="23619"/>
                  </a:cubicBezTo>
                  <a:cubicBezTo>
                    <a:pt x="11634" y="22384"/>
                    <a:pt x="11027" y="14161"/>
                    <a:pt x="11780" y="13554"/>
                  </a:cubicBezTo>
                  <a:cubicBezTo>
                    <a:pt x="12722" y="12801"/>
                    <a:pt x="17325" y="10813"/>
                    <a:pt x="17806" y="10792"/>
                  </a:cubicBezTo>
                  <a:cubicBezTo>
                    <a:pt x="18183" y="10813"/>
                    <a:pt x="21049" y="12111"/>
                    <a:pt x="22577" y="12780"/>
                  </a:cubicBezTo>
                  <a:cubicBezTo>
                    <a:pt x="23665" y="13261"/>
                    <a:pt x="24292" y="13533"/>
                    <a:pt x="24481" y="13596"/>
                  </a:cubicBezTo>
                  <a:lnTo>
                    <a:pt x="24564" y="13596"/>
                  </a:lnTo>
                  <a:cubicBezTo>
                    <a:pt x="24585" y="13596"/>
                    <a:pt x="24627" y="13596"/>
                    <a:pt x="24648" y="13575"/>
                  </a:cubicBezTo>
                  <a:cubicBezTo>
                    <a:pt x="24648" y="13586"/>
                    <a:pt x="24648" y="13591"/>
                    <a:pt x="24651" y="13591"/>
                  </a:cubicBezTo>
                  <a:cubicBezTo>
                    <a:pt x="24653" y="13591"/>
                    <a:pt x="24659" y="13586"/>
                    <a:pt x="24669" y="13575"/>
                  </a:cubicBezTo>
                  <a:lnTo>
                    <a:pt x="31511" y="10437"/>
                  </a:lnTo>
                  <a:close/>
                  <a:moveTo>
                    <a:pt x="11424" y="23932"/>
                  </a:moveTo>
                  <a:cubicBezTo>
                    <a:pt x="11864" y="25230"/>
                    <a:pt x="14103" y="29435"/>
                    <a:pt x="15170" y="30607"/>
                  </a:cubicBezTo>
                  <a:lnTo>
                    <a:pt x="8809" y="36173"/>
                  </a:lnTo>
                  <a:cubicBezTo>
                    <a:pt x="7198" y="34520"/>
                    <a:pt x="3013" y="26527"/>
                    <a:pt x="2344" y="24435"/>
                  </a:cubicBezTo>
                  <a:lnTo>
                    <a:pt x="2344" y="24414"/>
                  </a:lnTo>
                  <a:lnTo>
                    <a:pt x="11424" y="23932"/>
                  </a:lnTo>
                  <a:close/>
                  <a:moveTo>
                    <a:pt x="47539" y="21170"/>
                  </a:moveTo>
                  <a:lnTo>
                    <a:pt x="47539" y="21170"/>
                  </a:lnTo>
                  <a:cubicBezTo>
                    <a:pt x="47120" y="22217"/>
                    <a:pt x="46513" y="24058"/>
                    <a:pt x="45823" y="26171"/>
                  </a:cubicBezTo>
                  <a:lnTo>
                    <a:pt x="45823" y="26150"/>
                  </a:lnTo>
                  <a:cubicBezTo>
                    <a:pt x="44505" y="30168"/>
                    <a:pt x="42726" y="35629"/>
                    <a:pt x="41513" y="36800"/>
                  </a:cubicBezTo>
                  <a:lnTo>
                    <a:pt x="35445" y="30461"/>
                  </a:lnTo>
                  <a:cubicBezTo>
                    <a:pt x="35403" y="30419"/>
                    <a:pt x="35340" y="30398"/>
                    <a:pt x="35277" y="30398"/>
                  </a:cubicBezTo>
                  <a:cubicBezTo>
                    <a:pt x="35905" y="29289"/>
                    <a:pt x="36596" y="27301"/>
                    <a:pt x="37370" y="24937"/>
                  </a:cubicBezTo>
                  <a:cubicBezTo>
                    <a:pt x="37788" y="23702"/>
                    <a:pt x="38165" y="22614"/>
                    <a:pt x="38416" y="22049"/>
                  </a:cubicBezTo>
                  <a:lnTo>
                    <a:pt x="47539" y="21170"/>
                  </a:lnTo>
                  <a:close/>
                  <a:moveTo>
                    <a:pt x="15567" y="30963"/>
                  </a:moveTo>
                  <a:cubicBezTo>
                    <a:pt x="16969" y="31904"/>
                    <a:pt x="23455" y="35461"/>
                    <a:pt x="24502" y="36026"/>
                  </a:cubicBezTo>
                  <a:lnTo>
                    <a:pt x="24418" y="45400"/>
                  </a:lnTo>
                  <a:cubicBezTo>
                    <a:pt x="22242" y="44165"/>
                    <a:pt x="11403" y="38056"/>
                    <a:pt x="9207" y="36507"/>
                  </a:cubicBezTo>
                  <a:lnTo>
                    <a:pt x="15567" y="30963"/>
                  </a:lnTo>
                  <a:close/>
                  <a:moveTo>
                    <a:pt x="35047" y="30774"/>
                  </a:moveTo>
                  <a:cubicBezTo>
                    <a:pt x="35047" y="30774"/>
                    <a:pt x="35068" y="30795"/>
                    <a:pt x="35068" y="30795"/>
                  </a:cubicBezTo>
                  <a:lnTo>
                    <a:pt x="35089" y="30795"/>
                  </a:lnTo>
                  <a:lnTo>
                    <a:pt x="41094" y="37114"/>
                  </a:lnTo>
                  <a:cubicBezTo>
                    <a:pt x="38646" y="38621"/>
                    <a:pt x="27138" y="44312"/>
                    <a:pt x="24920" y="45421"/>
                  </a:cubicBezTo>
                  <a:lnTo>
                    <a:pt x="25004" y="36047"/>
                  </a:lnTo>
                  <a:cubicBezTo>
                    <a:pt x="26155" y="35482"/>
                    <a:pt x="33583" y="31925"/>
                    <a:pt x="34650" y="31214"/>
                  </a:cubicBezTo>
                  <a:cubicBezTo>
                    <a:pt x="34796" y="31088"/>
                    <a:pt x="34943" y="30942"/>
                    <a:pt x="35047" y="30774"/>
                  </a:cubicBezTo>
                  <a:close/>
                  <a:moveTo>
                    <a:pt x="36376" y="1"/>
                  </a:moveTo>
                  <a:cubicBezTo>
                    <a:pt x="36365" y="1"/>
                    <a:pt x="36355" y="6"/>
                    <a:pt x="36344" y="17"/>
                  </a:cubicBezTo>
                  <a:lnTo>
                    <a:pt x="36240" y="17"/>
                  </a:lnTo>
                  <a:lnTo>
                    <a:pt x="24334" y="5624"/>
                  </a:lnTo>
                  <a:cubicBezTo>
                    <a:pt x="23895" y="5436"/>
                    <a:pt x="22639" y="4871"/>
                    <a:pt x="21217" y="4222"/>
                  </a:cubicBezTo>
                  <a:cubicBezTo>
                    <a:pt x="16781" y="2193"/>
                    <a:pt x="13349" y="644"/>
                    <a:pt x="12680" y="644"/>
                  </a:cubicBezTo>
                  <a:lnTo>
                    <a:pt x="12659" y="644"/>
                  </a:lnTo>
                  <a:cubicBezTo>
                    <a:pt x="11529" y="707"/>
                    <a:pt x="3473" y="4348"/>
                    <a:pt x="1841" y="5687"/>
                  </a:cubicBezTo>
                  <a:cubicBezTo>
                    <a:pt x="0" y="7193"/>
                    <a:pt x="1507" y="22991"/>
                    <a:pt x="1758" y="24246"/>
                  </a:cubicBezTo>
                  <a:cubicBezTo>
                    <a:pt x="2072" y="25941"/>
                    <a:pt x="6989" y="35357"/>
                    <a:pt x="8642" y="36717"/>
                  </a:cubicBezTo>
                  <a:cubicBezTo>
                    <a:pt x="10274" y="38056"/>
                    <a:pt x="23958" y="45714"/>
                    <a:pt x="24523" y="46049"/>
                  </a:cubicBezTo>
                  <a:lnTo>
                    <a:pt x="24564" y="46049"/>
                  </a:lnTo>
                  <a:cubicBezTo>
                    <a:pt x="24585" y="46049"/>
                    <a:pt x="24627" y="46070"/>
                    <a:pt x="24648" y="46070"/>
                  </a:cubicBezTo>
                  <a:cubicBezTo>
                    <a:pt x="24690" y="46070"/>
                    <a:pt x="24732" y="46049"/>
                    <a:pt x="24753" y="46049"/>
                  </a:cubicBezTo>
                  <a:cubicBezTo>
                    <a:pt x="25360" y="45735"/>
                    <a:pt x="39692" y="38704"/>
                    <a:pt x="41617" y="37365"/>
                  </a:cubicBezTo>
                  <a:cubicBezTo>
                    <a:pt x="42956" y="36445"/>
                    <a:pt x="44735" y="31067"/>
                    <a:pt x="46283" y="26318"/>
                  </a:cubicBezTo>
                  <a:cubicBezTo>
                    <a:pt x="47078" y="23932"/>
                    <a:pt x="47748" y="21861"/>
                    <a:pt x="48187" y="20961"/>
                  </a:cubicBezTo>
                  <a:cubicBezTo>
                    <a:pt x="49464" y="18367"/>
                    <a:pt x="48292" y="6587"/>
                    <a:pt x="47539" y="5415"/>
                  </a:cubicBezTo>
                  <a:lnTo>
                    <a:pt x="47539" y="5394"/>
                  </a:lnTo>
                  <a:cubicBezTo>
                    <a:pt x="46743" y="4327"/>
                    <a:pt x="37495" y="456"/>
                    <a:pt x="36449" y="17"/>
                  </a:cubicBezTo>
                  <a:lnTo>
                    <a:pt x="36407" y="17"/>
                  </a:lnTo>
                  <a:cubicBezTo>
                    <a:pt x="36397" y="6"/>
                    <a:pt x="36386" y="1"/>
                    <a:pt x="3637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57;p39">
              <a:extLst>
                <a:ext uri="{FF2B5EF4-FFF2-40B4-BE49-F238E27FC236}">
                  <a16:creationId xmlns:a16="http://schemas.microsoft.com/office/drawing/2014/main" id="{B0C29418-9855-C346-49F2-CDADC9B1CAEC}"/>
                </a:ext>
              </a:extLst>
            </p:cNvPr>
            <p:cNvSpPr/>
            <p:nvPr/>
          </p:nvSpPr>
          <p:spPr>
            <a:xfrm rot="-290511">
              <a:off x="3044283" y="1338752"/>
              <a:ext cx="881208" cy="717431"/>
            </a:xfrm>
            <a:custGeom>
              <a:avLst/>
              <a:gdLst/>
              <a:ahLst/>
              <a:cxnLst/>
              <a:rect l="l" t="t" r="r" b="b"/>
              <a:pathLst>
                <a:path w="15087" h="12283" extrusionOk="0">
                  <a:moveTo>
                    <a:pt x="4583" y="1"/>
                  </a:moveTo>
                  <a:lnTo>
                    <a:pt x="1" y="9479"/>
                  </a:lnTo>
                  <a:cubicBezTo>
                    <a:pt x="1486" y="10086"/>
                    <a:pt x="5085" y="11592"/>
                    <a:pt x="6027" y="12283"/>
                  </a:cubicBezTo>
                  <a:lnTo>
                    <a:pt x="15087" y="4960"/>
                  </a:lnTo>
                  <a:cubicBezTo>
                    <a:pt x="13978" y="4102"/>
                    <a:pt x="8307" y="1570"/>
                    <a:pt x="4583" y="1"/>
                  </a:cubicBez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58;p39">
              <a:extLst>
                <a:ext uri="{FF2B5EF4-FFF2-40B4-BE49-F238E27FC236}">
                  <a16:creationId xmlns:a16="http://schemas.microsoft.com/office/drawing/2014/main" id="{7E1AA553-D511-EEA6-453A-26787EF86E03}"/>
                </a:ext>
              </a:extLst>
            </p:cNvPr>
            <p:cNvSpPr/>
            <p:nvPr/>
          </p:nvSpPr>
          <p:spPr>
            <a:xfrm rot="-290511">
              <a:off x="3354232" y="2527947"/>
              <a:ext cx="716204" cy="914209"/>
            </a:xfrm>
            <a:custGeom>
              <a:avLst/>
              <a:gdLst/>
              <a:ahLst/>
              <a:cxnLst/>
              <a:rect l="l" t="t" r="r" b="b"/>
              <a:pathLst>
                <a:path w="12262" h="15652" extrusionOk="0">
                  <a:moveTo>
                    <a:pt x="12261" y="0"/>
                  </a:moveTo>
                  <a:lnTo>
                    <a:pt x="3139" y="879"/>
                  </a:lnTo>
                  <a:cubicBezTo>
                    <a:pt x="2867" y="1423"/>
                    <a:pt x="2511" y="2511"/>
                    <a:pt x="2093" y="3746"/>
                  </a:cubicBezTo>
                  <a:cubicBezTo>
                    <a:pt x="1298" y="6131"/>
                    <a:pt x="607" y="8119"/>
                    <a:pt x="0" y="9207"/>
                  </a:cubicBezTo>
                  <a:cubicBezTo>
                    <a:pt x="63" y="9207"/>
                    <a:pt x="126" y="9249"/>
                    <a:pt x="147" y="9291"/>
                  </a:cubicBezTo>
                  <a:lnTo>
                    <a:pt x="6235" y="15651"/>
                  </a:lnTo>
                  <a:cubicBezTo>
                    <a:pt x="7428" y="14459"/>
                    <a:pt x="9207" y="9019"/>
                    <a:pt x="10525" y="5001"/>
                  </a:cubicBezTo>
                  <a:cubicBezTo>
                    <a:pt x="11215" y="2909"/>
                    <a:pt x="11822" y="1047"/>
                    <a:pt x="12261" y="0"/>
                  </a:cubicBez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59;p39">
              <a:extLst>
                <a:ext uri="{FF2B5EF4-FFF2-40B4-BE49-F238E27FC236}">
                  <a16:creationId xmlns:a16="http://schemas.microsoft.com/office/drawing/2014/main" id="{972315D6-1AC5-1A49-4F01-109F82B416E6}"/>
                </a:ext>
              </a:extLst>
            </p:cNvPr>
            <p:cNvSpPr/>
            <p:nvPr/>
          </p:nvSpPr>
          <p:spPr>
            <a:xfrm rot="-290511">
              <a:off x="1894030" y="1991918"/>
              <a:ext cx="1619374" cy="1469030"/>
            </a:xfrm>
            <a:custGeom>
              <a:avLst/>
              <a:gdLst/>
              <a:ahLst/>
              <a:cxnLst/>
              <a:rect l="l" t="t" r="r" b="b"/>
              <a:pathLst>
                <a:path w="27725" h="25151" extrusionOk="0">
                  <a:moveTo>
                    <a:pt x="20485" y="1"/>
                  </a:moveTo>
                  <a:lnTo>
                    <a:pt x="13643" y="3139"/>
                  </a:lnTo>
                  <a:lnTo>
                    <a:pt x="13622" y="3139"/>
                  </a:lnTo>
                  <a:cubicBezTo>
                    <a:pt x="13601" y="3139"/>
                    <a:pt x="13580" y="3160"/>
                    <a:pt x="13538" y="3160"/>
                  </a:cubicBezTo>
                  <a:lnTo>
                    <a:pt x="13476" y="3160"/>
                  </a:lnTo>
                  <a:cubicBezTo>
                    <a:pt x="13266" y="3097"/>
                    <a:pt x="12660" y="2804"/>
                    <a:pt x="11572" y="2323"/>
                  </a:cubicBezTo>
                  <a:cubicBezTo>
                    <a:pt x="10023" y="1654"/>
                    <a:pt x="7157" y="377"/>
                    <a:pt x="6801" y="356"/>
                  </a:cubicBezTo>
                  <a:cubicBezTo>
                    <a:pt x="6320" y="356"/>
                    <a:pt x="1717" y="2344"/>
                    <a:pt x="754" y="3118"/>
                  </a:cubicBezTo>
                  <a:cubicBezTo>
                    <a:pt x="1" y="3725"/>
                    <a:pt x="608" y="11948"/>
                    <a:pt x="859" y="13182"/>
                  </a:cubicBezTo>
                  <a:cubicBezTo>
                    <a:pt x="1026" y="14040"/>
                    <a:pt x="3809" y="19250"/>
                    <a:pt x="4709" y="19983"/>
                  </a:cubicBezTo>
                  <a:cubicBezTo>
                    <a:pt x="5546" y="20652"/>
                    <a:pt x="12743" y="24607"/>
                    <a:pt x="13748" y="25151"/>
                  </a:cubicBezTo>
                  <a:cubicBezTo>
                    <a:pt x="14794" y="24649"/>
                    <a:pt x="22326" y="21029"/>
                    <a:pt x="23352" y="20338"/>
                  </a:cubicBezTo>
                  <a:cubicBezTo>
                    <a:pt x="24021" y="19899"/>
                    <a:pt x="25151" y="16530"/>
                    <a:pt x="25904" y="14312"/>
                  </a:cubicBezTo>
                  <a:cubicBezTo>
                    <a:pt x="26218" y="13266"/>
                    <a:pt x="26595" y="12241"/>
                    <a:pt x="27013" y="11237"/>
                  </a:cubicBezTo>
                  <a:cubicBezTo>
                    <a:pt x="27725" y="9835"/>
                    <a:pt x="26971" y="3369"/>
                    <a:pt x="26658" y="2867"/>
                  </a:cubicBezTo>
                  <a:cubicBezTo>
                    <a:pt x="26406" y="2532"/>
                    <a:pt x="23331" y="1151"/>
                    <a:pt x="20485" y="1"/>
                  </a:cubicBez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60;p39">
              <a:extLst>
                <a:ext uri="{FF2B5EF4-FFF2-40B4-BE49-F238E27FC236}">
                  <a16:creationId xmlns:a16="http://schemas.microsoft.com/office/drawing/2014/main" id="{1FEA4914-EE40-188D-5DBD-F87F0491918C}"/>
                </a:ext>
              </a:extLst>
            </p:cNvPr>
            <p:cNvSpPr/>
            <p:nvPr/>
          </p:nvSpPr>
          <p:spPr>
            <a:xfrm rot="-290511">
              <a:off x="1265323" y="1833864"/>
              <a:ext cx="609901" cy="1034004"/>
            </a:xfrm>
            <a:custGeom>
              <a:avLst/>
              <a:gdLst/>
              <a:ahLst/>
              <a:cxnLst/>
              <a:rect l="l" t="t" r="r" b="b"/>
              <a:pathLst>
                <a:path w="10442" h="17703" extrusionOk="0">
                  <a:moveTo>
                    <a:pt x="1173" y="1"/>
                  </a:moveTo>
                  <a:lnTo>
                    <a:pt x="1173" y="1"/>
                  </a:lnTo>
                  <a:cubicBezTo>
                    <a:pt x="1" y="1884"/>
                    <a:pt x="901" y="14940"/>
                    <a:pt x="1340" y="17702"/>
                  </a:cubicBezTo>
                  <a:lnTo>
                    <a:pt x="10442" y="17221"/>
                  </a:lnTo>
                  <a:cubicBezTo>
                    <a:pt x="10274" y="15673"/>
                    <a:pt x="9626" y="8789"/>
                    <a:pt x="10400" y="7199"/>
                  </a:cubicBezTo>
                  <a:lnTo>
                    <a:pt x="1173" y="1"/>
                  </a:ln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61;p39">
              <a:extLst>
                <a:ext uri="{FF2B5EF4-FFF2-40B4-BE49-F238E27FC236}">
                  <a16:creationId xmlns:a16="http://schemas.microsoft.com/office/drawing/2014/main" id="{8A749F6E-EE9E-00FB-5DED-AE0CE42C937A}"/>
                </a:ext>
              </a:extLst>
            </p:cNvPr>
            <p:cNvSpPr/>
            <p:nvPr/>
          </p:nvSpPr>
          <p:spPr>
            <a:xfrm rot="-290511">
              <a:off x="1942092" y="1483627"/>
              <a:ext cx="649034" cy="684430"/>
            </a:xfrm>
            <a:custGeom>
              <a:avLst/>
              <a:gdLst/>
              <a:ahLst/>
              <a:cxnLst/>
              <a:rect l="l" t="t" r="r" b="b"/>
              <a:pathLst>
                <a:path w="11112" h="11718" extrusionOk="0">
                  <a:moveTo>
                    <a:pt x="1" y="0"/>
                  </a:moveTo>
                  <a:lnTo>
                    <a:pt x="4792" y="9060"/>
                  </a:lnTo>
                  <a:cubicBezTo>
                    <a:pt x="5357" y="9186"/>
                    <a:pt x="6864" y="9834"/>
                    <a:pt x="9605" y="11048"/>
                  </a:cubicBezTo>
                  <a:cubicBezTo>
                    <a:pt x="10212" y="11299"/>
                    <a:pt x="10777" y="11571"/>
                    <a:pt x="11111" y="11717"/>
                  </a:cubicBezTo>
                  <a:lnTo>
                    <a:pt x="10923" y="4792"/>
                  </a:lnTo>
                  <a:cubicBezTo>
                    <a:pt x="10421" y="4603"/>
                    <a:pt x="9249" y="4059"/>
                    <a:pt x="7826" y="3411"/>
                  </a:cubicBezTo>
                  <a:cubicBezTo>
                    <a:pt x="5337" y="2281"/>
                    <a:pt x="1424" y="481"/>
                    <a:pt x="1" y="0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62;p39">
              <a:extLst>
                <a:ext uri="{FF2B5EF4-FFF2-40B4-BE49-F238E27FC236}">
                  <a16:creationId xmlns:a16="http://schemas.microsoft.com/office/drawing/2014/main" id="{36FA3463-1AB7-BB14-627B-A9EBFC27EFB3}"/>
                </a:ext>
              </a:extLst>
            </p:cNvPr>
            <p:cNvSpPr/>
            <p:nvPr/>
          </p:nvSpPr>
          <p:spPr>
            <a:xfrm rot="-290511">
              <a:off x="1863336" y="3219360"/>
              <a:ext cx="893415" cy="844528"/>
            </a:xfrm>
            <a:custGeom>
              <a:avLst/>
              <a:gdLst/>
              <a:ahLst/>
              <a:cxnLst/>
              <a:rect l="l" t="t" r="r" b="b"/>
              <a:pathLst>
                <a:path w="15296" h="14459" extrusionOk="0">
                  <a:moveTo>
                    <a:pt x="6361" y="1"/>
                  </a:moveTo>
                  <a:lnTo>
                    <a:pt x="1" y="5546"/>
                  </a:lnTo>
                  <a:cubicBezTo>
                    <a:pt x="2197" y="7115"/>
                    <a:pt x="13036" y="13224"/>
                    <a:pt x="15212" y="14459"/>
                  </a:cubicBezTo>
                  <a:lnTo>
                    <a:pt x="15296" y="5085"/>
                  </a:lnTo>
                  <a:cubicBezTo>
                    <a:pt x="14249" y="4520"/>
                    <a:pt x="7763" y="963"/>
                    <a:pt x="6361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63;p39">
              <a:extLst>
                <a:ext uri="{FF2B5EF4-FFF2-40B4-BE49-F238E27FC236}">
                  <a16:creationId xmlns:a16="http://schemas.microsoft.com/office/drawing/2014/main" id="{C7ADEBA0-7ADF-5645-27E2-B95730C58F08}"/>
                </a:ext>
              </a:extLst>
            </p:cNvPr>
            <p:cNvSpPr/>
            <p:nvPr/>
          </p:nvSpPr>
          <p:spPr>
            <a:xfrm rot="-290511">
              <a:off x="1427337" y="2858647"/>
              <a:ext cx="750432" cy="712524"/>
            </a:xfrm>
            <a:custGeom>
              <a:avLst/>
              <a:gdLst/>
              <a:ahLst/>
              <a:cxnLst/>
              <a:rect l="l" t="t" r="r" b="b"/>
              <a:pathLst>
                <a:path w="12848" h="12199" extrusionOk="0">
                  <a:moveTo>
                    <a:pt x="9081" y="0"/>
                  </a:moveTo>
                  <a:lnTo>
                    <a:pt x="1" y="482"/>
                  </a:lnTo>
                  <a:cubicBezTo>
                    <a:pt x="670" y="2574"/>
                    <a:pt x="4855" y="10567"/>
                    <a:pt x="6466" y="12199"/>
                  </a:cubicBezTo>
                  <a:lnTo>
                    <a:pt x="12848" y="6654"/>
                  </a:lnTo>
                  <a:cubicBezTo>
                    <a:pt x="11781" y="5482"/>
                    <a:pt x="9521" y="1277"/>
                    <a:pt x="9081" y="0"/>
                  </a:cubicBezTo>
                  <a:close/>
                </a:path>
              </a:pathLst>
            </a:custGeom>
            <a:solidFill>
              <a:srgbClr val="F8F8F8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64;p39">
              <a:extLst>
                <a:ext uri="{FF2B5EF4-FFF2-40B4-BE49-F238E27FC236}">
                  <a16:creationId xmlns:a16="http://schemas.microsoft.com/office/drawing/2014/main" id="{9819F39A-1D7D-F4E1-BF30-A792B1EF7E06}"/>
                </a:ext>
              </a:extLst>
            </p:cNvPr>
            <p:cNvSpPr/>
            <p:nvPr/>
          </p:nvSpPr>
          <p:spPr>
            <a:xfrm rot="-290511">
              <a:off x="1318895" y="1526808"/>
              <a:ext cx="876302" cy="694243"/>
            </a:xfrm>
            <a:custGeom>
              <a:avLst/>
              <a:gdLst/>
              <a:ahLst/>
              <a:cxnLst/>
              <a:rect l="l" t="t" r="r" b="b"/>
              <a:pathLst>
                <a:path w="15003" h="11886" extrusionOk="0">
                  <a:moveTo>
                    <a:pt x="10127" y="0"/>
                  </a:moveTo>
                  <a:cubicBezTo>
                    <a:pt x="8851" y="272"/>
                    <a:pt x="2009" y="3306"/>
                    <a:pt x="0" y="4729"/>
                  </a:cubicBezTo>
                  <a:lnTo>
                    <a:pt x="9207" y="11885"/>
                  </a:lnTo>
                  <a:cubicBezTo>
                    <a:pt x="10274" y="11153"/>
                    <a:pt x="13747" y="9583"/>
                    <a:pt x="15002" y="9207"/>
                  </a:cubicBezTo>
                  <a:lnTo>
                    <a:pt x="10127" y="0"/>
                  </a:lnTo>
                  <a:close/>
                </a:path>
              </a:pathLst>
            </a:custGeom>
            <a:solidFill>
              <a:srgbClr val="F8F8F8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481;p39">
            <a:extLst>
              <a:ext uri="{FF2B5EF4-FFF2-40B4-BE49-F238E27FC236}">
                <a16:creationId xmlns:a16="http://schemas.microsoft.com/office/drawing/2014/main" id="{664D3315-648F-B53E-F469-F0BA50834338}"/>
              </a:ext>
            </a:extLst>
          </p:cNvPr>
          <p:cNvGrpSpPr/>
          <p:nvPr/>
        </p:nvGrpSpPr>
        <p:grpSpPr>
          <a:xfrm rot="222435">
            <a:off x="-161344" y="653739"/>
            <a:ext cx="819041" cy="1031472"/>
            <a:chOff x="1704275" y="2269600"/>
            <a:chExt cx="964625" cy="1214825"/>
          </a:xfrm>
        </p:grpSpPr>
        <p:sp>
          <p:nvSpPr>
            <p:cNvPr id="5" name="Google Shape;1482;p39">
              <a:extLst>
                <a:ext uri="{FF2B5EF4-FFF2-40B4-BE49-F238E27FC236}">
                  <a16:creationId xmlns:a16="http://schemas.microsoft.com/office/drawing/2014/main" id="{B734CBDF-3DDF-E489-016F-6F4D075849ED}"/>
                </a:ext>
              </a:extLst>
            </p:cNvPr>
            <p:cNvSpPr/>
            <p:nvPr/>
          </p:nvSpPr>
          <p:spPr>
            <a:xfrm>
              <a:off x="2496775" y="2560625"/>
              <a:ext cx="153275" cy="637675"/>
            </a:xfrm>
            <a:custGeom>
              <a:avLst/>
              <a:gdLst/>
              <a:ahLst/>
              <a:cxnLst/>
              <a:rect l="l" t="t" r="r" b="b"/>
              <a:pathLst>
                <a:path w="6131" h="25507" extrusionOk="0">
                  <a:moveTo>
                    <a:pt x="5691" y="1"/>
                  </a:moveTo>
                  <a:lnTo>
                    <a:pt x="210" y="3390"/>
                  </a:lnTo>
                  <a:cubicBezTo>
                    <a:pt x="670" y="5608"/>
                    <a:pt x="84" y="19795"/>
                    <a:pt x="0" y="22096"/>
                  </a:cubicBezTo>
                  <a:lnTo>
                    <a:pt x="5315" y="25507"/>
                  </a:lnTo>
                  <a:cubicBezTo>
                    <a:pt x="5733" y="16070"/>
                    <a:pt x="6131" y="2302"/>
                    <a:pt x="5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83;p39">
              <a:extLst>
                <a:ext uri="{FF2B5EF4-FFF2-40B4-BE49-F238E27FC236}">
                  <a16:creationId xmlns:a16="http://schemas.microsoft.com/office/drawing/2014/main" id="{A4C447E1-D019-C436-FE06-FECD6CC522BA}"/>
                </a:ext>
              </a:extLst>
            </p:cNvPr>
            <p:cNvSpPr/>
            <p:nvPr/>
          </p:nvSpPr>
          <p:spPr>
            <a:xfrm>
              <a:off x="1862250" y="2451075"/>
              <a:ext cx="636625" cy="851850"/>
            </a:xfrm>
            <a:custGeom>
              <a:avLst/>
              <a:gdLst/>
              <a:ahLst/>
              <a:cxnLst/>
              <a:rect l="l" t="t" r="r" b="b"/>
              <a:pathLst>
                <a:path w="25465" h="34074" extrusionOk="0">
                  <a:moveTo>
                    <a:pt x="12764" y="1"/>
                  </a:moveTo>
                  <a:cubicBezTo>
                    <a:pt x="12750" y="1"/>
                    <a:pt x="12736" y="3"/>
                    <a:pt x="12722" y="10"/>
                  </a:cubicBezTo>
                  <a:cubicBezTo>
                    <a:pt x="10693" y="10"/>
                    <a:pt x="1612" y="6831"/>
                    <a:pt x="942" y="8149"/>
                  </a:cubicBezTo>
                  <a:cubicBezTo>
                    <a:pt x="294" y="9467"/>
                    <a:pt x="1" y="24407"/>
                    <a:pt x="398" y="25788"/>
                  </a:cubicBezTo>
                  <a:cubicBezTo>
                    <a:pt x="733" y="26939"/>
                    <a:pt x="11530" y="33509"/>
                    <a:pt x="13183" y="34053"/>
                  </a:cubicBezTo>
                  <a:cubicBezTo>
                    <a:pt x="13225" y="34073"/>
                    <a:pt x="13266" y="34073"/>
                    <a:pt x="13308" y="34073"/>
                  </a:cubicBezTo>
                  <a:cubicBezTo>
                    <a:pt x="14982" y="34073"/>
                    <a:pt x="22117" y="28654"/>
                    <a:pt x="24858" y="26478"/>
                  </a:cubicBezTo>
                  <a:cubicBezTo>
                    <a:pt x="25151" y="19594"/>
                    <a:pt x="25465" y="8547"/>
                    <a:pt x="25067" y="7772"/>
                  </a:cubicBezTo>
                  <a:cubicBezTo>
                    <a:pt x="24544" y="6747"/>
                    <a:pt x="13957" y="386"/>
                    <a:pt x="12848" y="10"/>
                  </a:cubicBezTo>
                  <a:cubicBezTo>
                    <a:pt x="12820" y="10"/>
                    <a:pt x="12792" y="1"/>
                    <a:pt x="127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84;p39">
              <a:extLst>
                <a:ext uri="{FF2B5EF4-FFF2-40B4-BE49-F238E27FC236}">
                  <a16:creationId xmlns:a16="http://schemas.microsoft.com/office/drawing/2014/main" id="{8D21FA20-3CED-1966-F4DD-FA3698403740}"/>
                </a:ext>
              </a:extLst>
            </p:cNvPr>
            <p:cNvSpPr/>
            <p:nvPr/>
          </p:nvSpPr>
          <p:spPr>
            <a:xfrm>
              <a:off x="1726775" y="3106225"/>
              <a:ext cx="460875" cy="362000"/>
            </a:xfrm>
            <a:custGeom>
              <a:avLst/>
              <a:gdLst/>
              <a:ahLst/>
              <a:cxnLst/>
              <a:rect l="l" t="t" r="r" b="b"/>
              <a:pathLst>
                <a:path w="18435" h="14480" extrusionOk="0">
                  <a:moveTo>
                    <a:pt x="5483" y="0"/>
                  </a:moveTo>
                  <a:lnTo>
                    <a:pt x="1" y="3201"/>
                  </a:lnTo>
                  <a:cubicBezTo>
                    <a:pt x="1319" y="5147"/>
                    <a:pt x="15045" y="13140"/>
                    <a:pt x="18434" y="14479"/>
                  </a:cubicBezTo>
                  <a:lnTo>
                    <a:pt x="18267" y="8265"/>
                  </a:lnTo>
                  <a:cubicBezTo>
                    <a:pt x="16363" y="7470"/>
                    <a:pt x="6864" y="1841"/>
                    <a:pt x="5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85;p39">
              <a:extLst>
                <a:ext uri="{FF2B5EF4-FFF2-40B4-BE49-F238E27FC236}">
                  <a16:creationId xmlns:a16="http://schemas.microsoft.com/office/drawing/2014/main" id="{3D48F503-2D14-38C3-A6ED-244EA859A478}"/>
                </a:ext>
              </a:extLst>
            </p:cNvPr>
            <p:cNvSpPr/>
            <p:nvPr/>
          </p:nvSpPr>
          <p:spPr>
            <a:xfrm>
              <a:off x="2196525" y="3124000"/>
              <a:ext cx="427900" cy="347875"/>
            </a:xfrm>
            <a:custGeom>
              <a:avLst/>
              <a:gdLst/>
              <a:ahLst/>
              <a:cxnLst/>
              <a:rect l="l" t="t" r="r" b="b"/>
              <a:pathLst>
                <a:path w="17116" h="13915" extrusionOk="0">
                  <a:moveTo>
                    <a:pt x="11759" y="1"/>
                  </a:moveTo>
                  <a:cubicBezTo>
                    <a:pt x="10525" y="984"/>
                    <a:pt x="2218" y="7533"/>
                    <a:pt x="0" y="7659"/>
                  </a:cubicBezTo>
                  <a:lnTo>
                    <a:pt x="147" y="13915"/>
                  </a:lnTo>
                  <a:lnTo>
                    <a:pt x="188" y="13915"/>
                  </a:lnTo>
                  <a:cubicBezTo>
                    <a:pt x="2992" y="13915"/>
                    <a:pt x="15065" y="4959"/>
                    <a:pt x="17116" y="3453"/>
                  </a:cubicBezTo>
                  <a:lnTo>
                    <a:pt x="117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86;p39">
              <a:extLst>
                <a:ext uri="{FF2B5EF4-FFF2-40B4-BE49-F238E27FC236}">
                  <a16:creationId xmlns:a16="http://schemas.microsoft.com/office/drawing/2014/main" id="{D3FB3629-07B5-5ABC-DD8A-89F8C503307F}"/>
                </a:ext>
              </a:extLst>
            </p:cNvPr>
            <p:cNvSpPr/>
            <p:nvPr/>
          </p:nvSpPr>
          <p:spPr>
            <a:xfrm>
              <a:off x="1716325" y="2573200"/>
              <a:ext cx="155900" cy="600525"/>
            </a:xfrm>
            <a:custGeom>
              <a:avLst/>
              <a:gdLst/>
              <a:ahLst/>
              <a:cxnLst/>
              <a:rect l="l" t="t" r="r" b="b"/>
              <a:pathLst>
                <a:path w="6236" h="24021" extrusionOk="0">
                  <a:moveTo>
                    <a:pt x="1025" y="0"/>
                  </a:moveTo>
                  <a:cubicBezTo>
                    <a:pt x="628" y="1339"/>
                    <a:pt x="272" y="5859"/>
                    <a:pt x="126" y="12136"/>
                  </a:cubicBezTo>
                  <a:cubicBezTo>
                    <a:pt x="0" y="17513"/>
                    <a:pt x="63" y="22535"/>
                    <a:pt x="272" y="24020"/>
                  </a:cubicBezTo>
                  <a:lnTo>
                    <a:pt x="5712" y="20840"/>
                  </a:lnTo>
                  <a:cubicBezTo>
                    <a:pt x="5419" y="18769"/>
                    <a:pt x="5503" y="5649"/>
                    <a:pt x="6235" y="3243"/>
                  </a:cubicBezTo>
                  <a:lnTo>
                    <a:pt x="1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87;p39">
              <a:extLst>
                <a:ext uri="{FF2B5EF4-FFF2-40B4-BE49-F238E27FC236}">
                  <a16:creationId xmlns:a16="http://schemas.microsoft.com/office/drawing/2014/main" id="{50FB20E0-F049-6F82-E8C1-4C8A4B751043}"/>
                </a:ext>
              </a:extLst>
            </p:cNvPr>
            <p:cNvSpPr/>
            <p:nvPr/>
          </p:nvSpPr>
          <p:spPr>
            <a:xfrm>
              <a:off x="2191800" y="2286000"/>
              <a:ext cx="441525" cy="347900"/>
            </a:xfrm>
            <a:custGeom>
              <a:avLst/>
              <a:gdLst/>
              <a:ahLst/>
              <a:cxnLst/>
              <a:rect l="l" t="t" r="r" b="b"/>
              <a:pathLst>
                <a:path w="17661" h="13916" extrusionOk="0">
                  <a:moveTo>
                    <a:pt x="64" y="1"/>
                  </a:moveTo>
                  <a:lnTo>
                    <a:pt x="1" y="6215"/>
                  </a:lnTo>
                  <a:cubicBezTo>
                    <a:pt x="1654" y="6969"/>
                    <a:pt x="10735" y="12346"/>
                    <a:pt x="12178" y="13915"/>
                  </a:cubicBezTo>
                  <a:lnTo>
                    <a:pt x="17660" y="10526"/>
                  </a:lnTo>
                  <a:cubicBezTo>
                    <a:pt x="15986" y="8726"/>
                    <a:pt x="2742" y="1173"/>
                    <a:pt x="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88;p39">
              <a:extLst>
                <a:ext uri="{FF2B5EF4-FFF2-40B4-BE49-F238E27FC236}">
                  <a16:creationId xmlns:a16="http://schemas.microsoft.com/office/drawing/2014/main" id="{08BE3FF0-D819-68B0-863A-4D53BC6877F7}"/>
                </a:ext>
              </a:extLst>
            </p:cNvPr>
            <p:cNvSpPr/>
            <p:nvPr/>
          </p:nvSpPr>
          <p:spPr>
            <a:xfrm>
              <a:off x="1748225" y="2282350"/>
              <a:ext cx="433150" cy="360950"/>
            </a:xfrm>
            <a:custGeom>
              <a:avLst/>
              <a:gdLst/>
              <a:ahLst/>
              <a:cxnLst/>
              <a:rect l="l" t="t" r="r" b="b"/>
              <a:pathLst>
                <a:path w="17326" h="14438" extrusionOk="0">
                  <a:moveTo>
                    <a:pt x="17283" y="0"/>
                  </a:moveTo>
                  <a:cubicBezTo>
                    <a:pt x="14375" y="0"/>
                    <a:pt x="1695" y="8956"/>
                    <a:pt x="1" y="11195"/>
                  </a:cubicBezTo>
                  <a:lnTo>
                    <a:pt x="5211" y="14438"/>
                  </a:lnTo>
                  <a:cubicBezTo>
                    <a:pt x="6612" y="12555"/>
                    <a:pt x="15003" y="6319"/>
                    <a:pt x="17242" y="6236"/>
                  </a:cubicBezTo>
                  <a:lnTo>
                    <a:pt x="17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89;p39">
              <a:extLst>
                <a:ext uri="{FF2B5EF4-FFF2-40B4-BE49-F238E27FC236}">
                  <a16:creationId xmlns:a16="http://schemas.microsoft.com/office/drawing/2014/main" id="{E500C06A-6F2B-2DC5-2694-0EC1DF043CA8}"/>
                </a:ext>
              </a:extLst>
            </p:cNvPr>
            <p:cNvSpPr/>
            <p:nvPr/>
          </p:nvSpPr>
          <p:spPr>
            <a:xfrm>
              <a:off x="1933500" y="2559200"/>
              <a:ext cx="122050" cy="99350"/>
            </a:xfrm>
            <a:custGeom>
              <a:avLst/>
              <a:gdLst/>
              <a:ahLst/>
              <a:cxnLst/>
              <a:rect l="l" t="t" r="r" b="b"/>
              <a:pathLst>
                <a:path w="4882" h="3974" extrusionOk="0">
                  <a:moveTo>
                    <a:pt x="4538" y="1"/>
                  </a:moveTo>
                  <a:cubicBezTo>
                    <a:pt x="4497" y="1"/>
                    <a:pt x="4454" y="12"/>
                    <a:pt x="4411" y="37"/>
                  </a:cubicBezTo>
                  <a:cubicBezTo>
                    <a:pt x="3616" y="434"/>
                    <a:pt x="2926" y="1167"/>
                    <a:pt x="2256" y="1753"/>
                  </a:cubicBezTo>
                  <a:cubicBezTo>
                    <a:pt x="1566" y="2318"/>
                    <a:pt x="457" y="2987"/>
                    <a:pt x="38" y="3824"/>
                  </a:cubicBezTo>
                  <a:cubicBezTo>
                    <a:pt x="0" y="3881"/>
                    <a:pt x="49" y="3973"/>
                    <a:pt x="137" y="3973"/>
                  </a:cubicBezTo>
                  <a:cubicBezTo>
                    <a:pt x="146" y="3973"/>
                    <a:pt x="155" y="3972"/>
                    <a:pt x="164" y="3971"/>
                  </a:cubicBezTo>
                  <a:cubicBezTo>
                    <a:pt x="917" y="3761"/>
                    <a:pt x="1545" y="3050"/>
                    <a:pt x="2152" y="2590"/>
                  </a:cubicBezTo>
                  <a:cubicBezTo>
                    <a:pt x="2989" y="1920"/>
                    <a:pt x="4056" y="1271"/>
                    <a:pt x="4725" y="434"/>
                  </a:cubicBezTo>
                  <a:cubicBezTo>
                    <a:pt x="4881" y="261"/>
                    <a:pt x="4735" y="1"/>
                    <a:pt x="4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90;p39">
              <a:extLst>
                <a:ext uri="{FF2B5EF4-FFF2-40B4-BE49-F238E27FC236}">
                  <a16:creationId xmlns:a16="http://schemas.microsoft.com/office/drawing/2014/main" id="{3B324194-CE5A-D08F-AA49-B30EDC36259D}"/>
                </a:ext>
              </a:extLst>
            </p:cNvPr>
            <p:cNvSpPr/>
            <p:nvPr/>
          </p:nvSpPr>
          <p:spPr>
            <a:xfrm>
              <a:off x="2070975" y="2506225"/>
              <a:ext cx="49500" cy="38250"/>
            </a:xfrm>
            <a:custGeom>
              <a:avLst/>
              <a:gdLst/>
              <a:ahLst/>
              <a:cxnLst/>
              <a:rect l="l" t="t" r="r" b="b"/>
              <a:pathLst>
                <a:path w="1980" h="1530" extrusionOk="0">
                  <a:moveTo>
                    <a:pt x="1766" y="1"/>
                  </a:moveTo>
                  <a:cubicBezTo>
                    <a:pt x="1708" y="1"/>
                    <a:pt x="1648" y="26"/>
                    <a:pt x="1612" y="84"/>
                  </a:cubicBezTo>
                  <a:cubicBezTo>
                    <a:pt x="1256" y="566"/>
                    <a:pt x="754" y="963"/>
                    <a:pt x="168" y="1173"/>
                  </a:cubicBezTo>
                  <a:cubicBezTo>
                    <a:pt x="6" y="1233"/>
                    <a:pt x="1" y="1529"/>
                    <a:pt x="209" y="1529"/>
                  </a:cubicBezTo>
                  <a:cubicBezTo>
                    <a:pt x="216" y="1529"/>
                    <a:pt x="223" y="1529"/>
                    <a:pt x="231" y="1528"/>
                  </a:cubicBezTo>
                  <a:cubicBezTo>
                    <a:pt x="1005" y="1445"/>
                    <a:pt x="1653" y="942"/>
                    <a:pt x="1925" y="210"/>
                  </a:cubicBezTo>
                  <a:cubicBezTo>
                    <a:pt x="1980" y="88"/>
                    <a:pt x="1875" y="1"/>
                    <a:pt x="1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91;p39">
              <a:extLst>
                <a:ext uri="{FF2B5EF4-FFF2-40B4-BE49-F238E27FC236}">
                  <a16:creationId xmlns:a16="http://schemas.microsoft.com/office/drawing/2014/main" id="{3BC31E5F-DB13-E695-C785-33F00FAB3CE5}"/>
                </a:ext>
              </a:extLst>
            </p:cNvPr>
            <p:cNvSpPr/>
            <p:nvPr/>
          </p:nvSpPr>
          <p:spPr>
            <a:xfrm>
              <a:off x="1857500" y="2387050"/>
              <a:ext cx="185100" cy="124500"/>
            </a:xfrm>
            <a:custGeom>
              <a:avLst/>
              <a:gdLst/>
              <a:ahLst/>
              <a:cxnLst/>
              <a:rect l="l" t="t" r="r" b="b"/>
              <a:pathLst>
                <a:path w="7404" h="4980" extrusionOk="0">
                  <a:moveTo>
                    <a:pt x="7124" y="0"/>
                  </a:moveTo>
                  <a:cubicBezTo>
                    <a:pt x="7096" y="0"/>
                    <a:pt x="7065" y="6"/>
                    <a:pt x="7033" y="18"/>
                  </a:cubicBezTo>
                  <a:cubicBezTo>
                    <a:pt x="4522" y="876"/>
                    <a:pt x="2116" y="2906"/>
                    <a:pt x="149" y="4663"/>
                  </a:cubicBezTo>
                  <a:cubicBezTo>
                    <a:pt x="1" y="4795"/>
                    <a:pt x="138" y="4979"/>
                    <a:pt x="285" y="4979"/>
                  </a:cubicBezTo>
                  <a:cubicBezTo>
                    <a:pt x="325" y="4979"/>
                    <a:pt x="365" y="4966"/>
                    <a:pt x="400" y="4935"/>
                  </a:cubicBezTo>
                  <a:cubicBezTo>
                    <a:pt x="1446" y="4077"/>
                    <a:pt x="2534" y="3282"/>
                    <a:pt x="3664" y="2529"/>
                  </a:cubicBezTo>
                  <a:cubicBezTo>
                    <a:pt x="4794" y="1776"/>
                    <a:pt x="6091" y="1232"/>
                    <a:pt x="7200" y="437"/>
                  </a:cubicBezTo>
                  <a:cubicBezTo>
                    <a:pt x="7403" y="308"/>
                    <a:pt x="7330" y="0"/>
                    <a:pt x="7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92;p39">
              <a:extLst>
                <a:ext uri="{FF2B5EF4-FFF2-40B4-BE49-F238E27FC236}">
                  <a16:creationId xmlns:a16="http://schemas.microsoft.com/office/drawing/2014/main" id="{E7E9520A-267A-2535-F306-1A8E4DC37C24}"/>
                </a:ext>
              </a:extLst>
            </p:cNvPr>
            <p:cNvSpPr/>
            <p:nvPr/>
          </p:nvSpPr>
          <p:spPr>
            <a:xfrm>
              <a:off x="2055525" y="2348525"/>
              <a:ext cx="55925" cy="31825"/>
            </a:xfrm>
            <a:custGeom>
              <a:avLst/>
              <a:gdLst/>
              <a:ahLst/>
              <a:cxnLst/>
              <a:rect l="l" t="t" r="r" b="b"/>
              <a:pathLst>
                <a:path w="2237" h="1273" extrusionOk="0">
                  <a:moveTo>
                    <a:pt x="2056" y="1"/>
                  </a:moveTo>
                  <a:cubicBezTo>
                    <a:pt x="2039" y="1"/>
                    <a:pt x="2020" y="4"/>
                    <a:pt x="1999" y="11"/>
                  </a:cubicBezTo>
                  <a:cubicBezTo>
                    <a:pt x="1665" y="115"/>
                    <a:pt x="1372" y="241"/>
                    <a:pt x="1079" y="408"/>
                  </a:cubicBezTo>
                  <a:cubicBezTo>
                    <a:pt x="723" y="555"/>
                    <a:pt x="388" y="764"/>
                    <a:pt x="95" y="994"/>
                  </a:cubicBezTo>
                  <a:cubicBezTo>
                    <a:pt x="1" y="1108"/>
                    <a:pt x="77" y="1272"/>
                    <a:pt x="216" y="1272"/>
                  </a:cubicBezTo>
                  <a:cubicBezTo>
                    <a:pt x="231" y="1272"/>
                    <a:pt x="247" y="1270"/>
                    <a:pt x="263" y="1266"/>
                  </a:cubicBezTo>
                  <a:cubicBezTo>
                    <a:pt x="577" y="1183"/>
                    <a:pt x="890" y="1036"/>
                    <a:pt x="1183" y="869"/>
                  </a:cubicBezTo>
                  <a:cubicBezTo>
                    <a:pt x="1518" y="701"/>
                    <a:pt x="1832" y="513"/>
                    <a:pt x="2125" y="304"/>
                  </a:cubicBezTo>
                  <a:cubicBezTo>
                    <a:pt x="2237" y="210"/>
                    <a:pt x="2199" y="1"/>
                    <a:pt x="2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3;p39">
              <a:extLst>
                <a:ext uri="{FF2B5EF4-FFF2-40B4-BE49-F238E27FC236}">
                  <a16:creationId xmlns:a16="http://schemas.microsoft.com/office/drawing/2014/main" id="{EAC2A2C3-D41E-5CA5-D566-15A253DB7EF4}"/>
                </a:ext>
              </a:extLst>
            </p:cNvPr>
            <p:cNvSpPr/>
            <p:nvPr/>
          </p:nvSpPr>
          <p:spPr>
            <a:xfrm>
              <a:off x="1743000" y="2642325"/>
              <a:ext cx="23850" cy="145750"/>
            </a:xfrm>
            <a:custGeom>
              <a:avLst/>
              <a:gdLst/>
              <a:ahLst/>
              <a:cxnLst/>
              <a:rect l="l" t="t" r="r" b="b"/>
              <a:pathLst>
                <a:path w="954" h="5830" extrusionOk="0">
                  <a:moveTo>
                    <a:pt x="759" y="0"/>
                  </a:moveTo>
                  <a:cubicBezTo>
                    <a:pt x="681" y="0"/>
                    <a:pt x="605" y="39"/>
                    <a:pt x="586" y="122"/>
                  </a:cubicBezTo>
                  <a:cubicBezTo>
                    <a:pt x="251" y="1901"/>
                    <a:pt x="0" y="3826"/>
                    <a:pt x="168" y="5625"/>
                  </a:cubicBezTo>
                  <a:cubicBezTo>
                    <a:pt x="168" y="5761"/>
                    <a:pt x="272" y="5829"/>
                    <a:pt x="377" y="5829"/>
                  </a:cubicBezTo>
                  <a:cubicBezTo>
                    <a:pt x="482" y="5829"/>
                    <a:pt x="586" y="5761"/>
                    <a:pt x="586" y="5625"/>
                  </a:cubicBezTo>
                  <a:cubicBezTo>
                    <a:pt x="775" y="3826"/>
                    <a:pt x="775" y="1985"/>
                    <a:pt x="942" y="164"/>
                  </a:cubicBezTo>
                  <a:cubicBezTo>
                    <a:pt x="954" y="60"/>
                    <a:pt x="856" y="0"/>
                    <a:pt x="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4;p39">
              <a:extLst>
                <a:ext uri="{FF2B5EF4-FFF2-40B4-BE49-F238E27FC236}">
                  <a16:creationId xmlns:a16="http://schemas.microsoft.com/office/drawing/2014/main" id="{5BF0A844-8C48-0424-7298-D9D09BE4F638}"/>
                </a:ext>
              </a:extLst>
            </p:cNvPr>
            <p:cNvSpPr/>
            <p:nvPr/>
          </p:nvSpPr>
          <p:spPr>
            <a:xfrm>
              <a:off x="1736200" y="2826225"/>
              <a:ext cx="13100" cy="41175"/>
            </a:xfrm>
            <a:custGeom>
              <a:avLst/>
              <a:gdLst/>
              <a:ahLst/>
              <a:cxnLst/>
              <a:rect l="l" t="t" r="r" b="b"/>
              <a:pathLst>
                <a:path w="524" h="1647" extrusionOk="0">
                  <a:moveTo>
                    <a:pt x="366" y="0"/>
                  </a:moveTo>
                  <a:cubicBezTo>
                    <a:pt x="302" y="0"/>
                    <a:pt x="232" y="43"/>
                    <a:pt x="210" y="111"/>
                  </a:cubicBezTo>
                  <a:cubicBezTo>
                    <a:pt x="126" y="362"/>
                    <a:pt x="84" y="613"/>
                    <a:pt x="63" y="864"/>
                  </a:cubicBezTo>
                  <a:cubicBezTo>
                    <a:pt x="0" y="1094"/>
                    <a:pt x="21" y="1345"/>
                    <a:pt x="84" y="1575"/>
                  </a:cubicBezTo>
                  <a:cubicBezTo>
                    <a:pt x="114" y="1625"/>
                    <a:pt x="162" y="1646"/>
                    <a:pt x="211" y="1646"/>
                  </a:cubicBezTo>
                  <a:cubicBezTo>
                    <a:pt x="267" y="1646"/>
                    <a:pt x="323" y="1619"/>
                    <a:pt x="356" y="1575"/>
                  </a:cubicBezTo>
                  <a:cubicBezTo>
                    <a:pt x="461" y="1345"/>
                    <a:pt x="503" y="1115"/>
                    <a:pt x="503" y="864"/>
                  </a:cubicBezTo>
                  <a:cubicBezTo>
                    <a:pt x="523" y="613"/>
                    <a:pt x="523" y="362"/>
                    <a:pt x="482" y="111"/>
                  </a:cubicBezTo>
                  <a:cubicBezTo>
                    <a:pt x="472" y="33"/>
                    <a:pt x="421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5;p39">
              <a:extLst>
                <a:ext uri="{FF2B5EF4-FFF2-40B4-BE49-F238E27FC236}">
                  <a16:creationId xmlns:a16="http://schemas.microsoft.com/office/drawing/2014/main" id="{2198A7A3-8C43-D86C-25C9-CBF67860B949}"/>
                </a:ext>
              </a:extLst>
            </p:cNvPr>
            <p:cNvSpPr/>
            <p:nvPr/>
          </p:nvSpPr>
          <p:spPr>
            <a:xfrm>
              <a:off x="2198100" y="3124525"/>
              <a:ext cx="427900" cy="347875"/>
            </a:xfrm>
            <a:custGeom>
              <a:avLst/>
              <a:gdLst/>
              <a:ahLst/>
              <a:cxnLst/>
              <a:rect l="l" t="t" r="r" b="b"/>
              <a:pathLst>
                <a:path w="17116" h="13915" extrusionOk="0">
                  <a:moveTo>
                    <a:pt x="11759" y="1"/>
                  </a:moveTo>
                  <a:cubicBezTo>
                    <a:pt x="10525" y="984"/>
                    <a:pt x="2218" y="7533"/>
                    <a:pt x="0" y="7659"/>
                  </a:cubicBezTo>
                  <a:lnTo>
                    <a:pt x="147" y="13915"/>
                  </a:lnTo>
                  <a:lnTo>
                    <a:pt x="188" y="13915"/>
                  </a:lnTo>
                  <a:cubicBezTo>
                    <a:pt x="2992" y="13915"/>
                    <a:pt x="15065" y="4959"/>
                    <a:pt x="17116" y="3453"/>
                  </a:cubicBezTo>
                  <a:lnTo>
                    <a:pt x="11759" y="1"/>
                  </a:ln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6;p39">
              <a:extLst>
                <a:ext uri="{FF2B5EF4-FFF2-40B4-BE49-F238E27FC236}">
                  <a16:creationId xmlns:a16="http://schemas.microsoft.com/office/drawing/2014/main" id="{7E0FEAE0-06F3-879A-1F40-3BF527A8C1A8}"/>
                </a:ext>
              </a:extLst>
            </p:cNvPr>
            <p:cNvSpPr/>
            <p:nvPr/>
          </p:nvSpPr>
          <p:spPr>
            <a:xfrm>
              <a:off x="2193375" y="2286525"/>
              <a:ext cx="441525" cy="347900"/>
            </a:xfrm>
            <a:custGeom>
              <a:avLst/>
              <a:gdLst/>
              <a:ahLst/>
              <a:cxnLst/>
              <a:rect l="l" t="t" r="r" b="b"/>
              <a:pathLst>
                <a:path w="17661" h="13916" extrusionOk="0">
                  <a:moveTo>
                    <a:pt x="64" y="1"/>
                  </a:moveTo>
                  <a:lnTo>
                    <a:pt x="1" y="6215"/>
                  </a:lnTo>
                  <a:cubicBezTo>
                    <a:pt x="1654" y="6969"/>
                    <a:pt x="10735" y="12346"/>
                    <a:pt x="12178" y="13915"/>
                  </a:cubicBezTo>
                  <a:lnTo>
                    <a:pt x="17660" y="10526"/>
                  </a:lnTo>
                  <a:cubicBezTo>
                    <a:pt x="15986" y="8726"/>
                    <a:pt x="2742" y="1173"/>
                    <a:pt x="64" y="1"/>
                  </a:cubicBez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7;p39">
              <a:extLst>
                <a:ext uri="{FF2B5EF4-FFF2-40B4-BE49-F238E27FC236}">
                  <a16:creationId xmlns:a16="http://schemas.microsoft.com/office/drawing/2014/main" id="{D8B5EC78-0E7E-1688-5F6D-57B0DE8759C7}"/>
                </a:ext>
              </a:extLst>
            </p:cNvPr>
            <p:cNvSpPr/>
            <p:nvPr/>
          </p:nvSpPr>
          <p:spPr>
            <a:xfrm>
              <a:off x="1862250" y="2451088"/>
              <a:ext cx="636625" cy="851850"/>
            </a:xfrm>
            <a:custGeom>
              <a:avLst/>
              <a:gdLst/>
              <a:ahLst/>
              <a:cxnLst/>
              <a:rect l="l" t="t" r="r" b="b"/>
              <a:pathLst>
                <a:path w="25465" h="34074" extrusionOk="0">
                  <a:moveTo>
                    <a:pt x="12764" y="1"/>
                  </a:moveTo>
                  <a:cubicBezTo>
                    <a:pt x="12750" y="1"/>
                    <a:pt x="12736" y="3"/>
                    <a:pt x="12722" y="10"/>
                  </a:cubicBezTo>
                  <a:cubicBezTo>
                    <a:pt x="10693" y="10"/>
                    <a:pt x="1612" y="6831"/>
                    <a:pt x="942" y="8149"/>
                  </a:cubicBezTo>
                  <a:cubicBezTo>
                    <a:pt x="294" y="9467"/>
                    <a:pt x="1" y="24407"/>
                    <a:pt x="398" y="25788"/>
                  </a:cubicBezTo>
                  <a:cubicBezTo>
                    <a:pt x="733" y="26939"/>
                    <a:pt x="11530" y="33509"/>
                    <a:pt x="13183" y="34053"/>
                  </a:cubicBezTo>
                  <a:cubicBezTo>
                    <a:pt x="13225" y="34073"/>
                    <a:pt x="13266" y="34073"/>
                    <a:pt x="13308" y="34073"/>
                  </a:cubicBezTo>
                  <a:cubicBezTo>
                    <a:pt x="14982" y="34073"/>
                    <a:pt x="22117" y="28654"/>
                    <a:pt x="24858" y="26478"/>
                  </a:cubicBezTo>
                  <a:cubicBezTo>
                    <a:pt x="25151" y="19594"/>
                    <a:pt x="25465" y="8547"/>
                    <a:pt x="25067" y="7772"/>
                  </a:cubicBezTo>
                  <a:cubicBezTo>
                    <a:pt x="24544" y="6747"/>
                    <a:pt x="13957" y="386"/>
                    <a:pt x="12848" y="10"/>
                  </a:cubicBezTo>
                  <a:cubicBezTo>
                    <a:pt x="12820" y="10"/>
                    <a:pt x="12792" y="1"/>
                    <a:pt x="12764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8;p39">
              <a:extLst>
                <a:ext uri="{FF2B5EF4-FFF2-40B4-BE49-F238E27FC236}">
                  <a16:creationId xmlns:a16="http://schemas.microsoft.com/office/drawing/2014/main" id="{75D99370-7D22-CD4B-63F2-0AB39AFC1EAF}"/>
                </a:ext>
              </a:extLst>
            </p:cNvPr>
            <p:cNvSpPr/>
            <p:nvPr/>
          </p:nvSpPr>
          <p:spPr>
            <a:xfrm>
              <a:off x="1726763" y="3104400"/>
              <a:ext cx="460875" cy="362000"/>
            </a:xfrm>
            <a:custGeom>
              <a:avLst/>
              <a:gdLst/>
              <a:ahLst/>
              <a:cxnLst/>
              <a:rect l="l" t="t" r="r" b="b"/>
              <a:pathLst>
                <a:path w="18435" h="14480" extrusionOk="0">
                  <a:moveTo>
                    <a:pt x="5483" y="0"/>
                  </a:moveTo>
                  <a:lnTo>
                    <a:pt x="1" y="3201"/>
                  </a:lnTo>
                  <a:cubicBezTo>
                    <a:pt x="1319" y="5147"/>
                    <a:pt x="15045" y="13140"/>
                    <a:pt x="18434" y="14479"/>
                  </a:cubicBezTo>
                  <a:lnTo>
                    <a:pt x="18267" y="8265"/>
                  </a:lnTo>
                  <a:cubicBezTo>
                    <a:pt x="16363" y="7470"/>
                    <a:pt x="6864" y="1841"/>
                    <a:pt x="5483" y="0"/>
                  </a:cubicBez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9;p39">
              <a:extLst>
                <a:ext uri="{FF2B5EF4-FFF2-40B4-BE49-F238E27FC236}">
                  <a16:creationId xmlns:a16="http://schemas.microsoft.com/office/drawing/2014/main" id="{EF70DD4F-076D-DAEB-3281-BE64B2D3508F}"/>
                </a:ext>
              </a:extLst>
            </p:cNvPr>
            <p:cNvSpPr/>
            <p:nvPr/>
          </p:nvSpPr>
          <p:spPr>
            <a:xfrm>
              <a:off x="1748213" y="2280525"/>
              <a:ext cx="433150" cy="360950"/>
            </a:xfrm>
            <a:custGeom>
              <a:avLst/>
              <a:gdLst/>
              <a:ahLst/>
              <a:cxnLst/>
              <a:rect l="l" t="t" r="r" b="b"/>
              <a:pathLst>
                <a:path w="17326" h="14438" extrusionOk="0">
                  <a:moveTo>
                    <a:pt x="17283" y="0"/>
                  </a:moveTo>
                  <a:cubicBezTo>
                    <a:pt x="14375" y="0"/>
                    <a:pt x="1695" y="8956"/>
                    <a:pt x="1" y="11195"/>
                  </a:cubicBezTo>
                  <a:lnTo>
                    <a:pt x="5211" y="14438"/>
                  </a:lnTo>
                  <a:cubicBezTo>
                    <a:pt x="6612" y="12555"/>
                    <a:pt x="15003" y="6319"/>
                    <a:pt x="17242" y="6236"/>
                  </a:cubicBezTo>
                  <a:lnTo>
                    <a:pt x="17325" y="0"/>
                  </a:ln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00;p39">
              <a:extLst>
                <a:ext uri="{FF2B5EF4-FFF2-40B4-BE49-F238E27FC236}">
                  <a16:creationId xmlns:a16="http://schemas.microsoft.com/office/drawing/2014/main" id="{28EE6B13-988D-3D47-BE83-08B10631EE83}"/>
                </a:ext>
              </a:extLst>
            </p:cNvPr>
            <p:cNvSpPr/>
            <p:nvPr/>
          </p:nvSpPr>
          <p:spPr>
            <a:xfrm>
              <a:off x="1716325" y="2571500"/>
              <a:ext cx="155900" cy="600525"/>
            </a:xfrm>
            <a:custGeom>
              <a:avLst/>
              <a:gdLst/>
              <a:ahLst/>
              <a:cxnLst/>
              <a:rect l="l" t="t" r="r" b="b"/>
              <a:pathLst>
                <a:path w="6236" h="24021" extrusionOk="0">
                  <a:moveTo>
                    <a:pt x="1025" y="0"/>
                  </a:moveTo>
                  <a:cubicBezTo>
                    <a:pt x="628" y="1339"/>
                    <a:pt x="272" y="5859"/>
                    <a:pt x="126" y="12136"/>
                  </a:cubicBezTo>
                  <a:cubicBezTo>
                    <a:pt x="0" y="17513"/>
                    <a:pt x="63" y="22535"/>
                    <a:pt x="272" y="24020"/>
                  </a:cubicBezTo>
                  <a:lnTo>
                    <a:pt x="5712" y="20840"/>
                  </a:lnTo>
                  <a:cubicBezTo>
                    <a:pt x="5419" y="18769"/>
                    <a:pt x="5503" y="5649"/>
                    <a:pt x="6235" y="3243"/>
                  </a:cubicBezTo>
                  <a:lnTo>
                    <a:pt x="1025" y="0"/>
                  </a:lnTo>
                  <a:close/>
                </a:path>
              </a:pathLst>
            </a:custGeom>
            <a:solidFill>
              <a:srgbClr val="F8F8F8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01;p39">
              <a:extLst>
                <a:ext uri="{FF2B5EF4-FFF2-40B4-BE49-F238E27FC236}">
                  <a16:creationId xmlns:a16="http://schemas.microsoft.com/office/drawing/2014/main" id="{2F5520F0-FAD5-496B-60D4-60BE9D715A68}"/>
                </a:ext>
              </a:extLst>
            </p:cNvPr>
            <p:cNvSpPr/>
            <p:nvPr/>
          </p:nvSpPr>
          <p:spPr>
            <a:xfrm>
              <a:off x="1704275" y="2269600"/>
              <a:ext cx="964625" cy="1214825"/>
            </a:xfrm>
            <a:custGeom>
              <a:avLst/>
              <a:gdLst/>
              <a:ahLst/>
              <a:cxnLst/>
              <a:rect l="l" t="t" r="r" b="b"/>
              <a:pathLst>
                <a:path w="38585" h="48593" extrusionOk="0">
                  <a:moveTo>
                    <a:pt x="19565" y="678"/>
                  </a:moveTo>
                  <a:cubicBezTo>
                    <a:pt x="22243" y="1829"/>
                    <a:pt x="35487" y="9382"/>
                    <a:pt x="37161" y="11182"/>
                  </a:cubicBezTo>
                  <a:lnTo>
                    <a:pt x="31679" y="14571"/>
                  </a:lnTo>
                  <a:cubicBezTo>
                    <a:pt x="30236" y="13002"/>
                    <a:pt x="21155" y="7625"/>
                    <a:pt x="19502" y="6871"/>
                  </a:cubicBezTo>
                  <a:lnTo>
                    <a:pt x="19565" y="678"/>
                  </a:lnTo>
                  <a:close/>
                  <a:moveTo>
                    <a:pt x="19062" y="510"/>
                  </a:moveTo>
                  <a:lnTo>
                    <a:pt x="18979" y="6746"/>
                  </a:lnTo>
                  <a:cubicBezTo>
                    <a:pt x="16761" y="6850"/>
                    <a:pt x="8370" y="13065"/>
                    <a:pt x="6948" y="14948"/>
                  </a:cubicBezTo>
                  <a:lnTo>
                    <a:pt x="1717" y="11684"/>
                  </a:lnTo>
                  <a:cubicBezTo>
                    <a:pt x="3432" y="9445"/>
                    <a:pt x="16133" y="510"/>
                    <a:pt x="19021" y="510"/>
                  </a:cubicBezTo>
                  <a:close/>
                  <a:moveTo>
                    <a:pt x="1507" y="12144"/>
                  </a:moveTo>
                  <a:lnTo>
                    <a:pt x="6738" y="15408"/>
                  </a:lnTo>
                  <a:cubicBezTo>
                    <a:pt x="5985" y="17793"/>
                    <a:pt x="5901" y="30913"/>
                    <a:pt x="6215" y="32984"/>
                  </a:cubicBezTo>
                  <a:lnTo>
                    <a:pt x="754" y="36164"/>
                  </a:lnTo>
                  <a:cubicBezTo>
                    <a:pt x="545" y="34679"/>
                    <a:pt x="482" y="29657"/>
                    <a:pt x="608" y="24280"/>
                  </a:cubicBezTo>
                  <a:cubicBezTo>
                    <a:pt x="754" y="18003"/>
                    <a:pt x="1110" y="13483"/>
                    <a:pt x="1507" y="12144"/>
                  </a:cubicBezTo>
                  <a:close/>
                  <a:moveTo>
                    <a:pt x="37391" y="11621"/>
                  </a:moveTo>
                  <a:cubicBezTo>
                    <a:pt x="37831" y="13943"/>
                    <a:pt x="37433" y="27711"/>
                    <a:pt x="37015" y="37148"/>
                  </a:cubicBezTo>
                  <a:lnTo>
                    <a:pt x="31700" y="33737"/>
                  </a:lnTo>
                  <a:cubicBezTo>
                    <a:pt x="31784" y="31436"/>
                    <a:pt x="32370" y="17249"/>
                    <a:pt x="31910" y="15031"/>
                  </a:cubicBezTo>
                  <a:lnTo>
                    <a:pt x="37391" y="11621"/>
                  </a:lnTo>
                  <a:close/>
                  <a:moveTo>
                    <a:pt x="19167" y="7269"/>
                  </a:moveTo>
                  <a:cubicBezTo>
                    <a:pt x="20276" y="7645"/>
                    <a:pt x="30884" y="14006"/>
                    <a:pt x="31386" y="15031"/>
                  </a:cubicBezTo>
                  <a:cubicBezTo>
                    <a:pt x="31784" y="15806"/>
                    <a:pt x="31470" y="26874"/>
                    <a:pt x="31177" y="33737"/>
                  </a:cubicBezTo>
                  <a:cubicBezTo>
                    <a:pt x="28457" y="35913"/>
                    <a:pt x="21301" y="41332"/>
                    <a:pt x="19627" y="41332"/>
                  </a:cubicBezTo>
                  <a:cubicBezTo>
                    <a:pt x="19585" y="41332"/>
                    <a:pt x="19544" y="41332"/>
                    <a:pt x="19502" y="41312"/>
                  </a:cubicBezTo>
                  <a:cubicBezTo>
                    <a:pt x="17849" y="40768"/>
                    <a:pt x="7052" y="34198"/>
                    <a:pt x="6717" y="33047"/>
                  </a:cubicBezTo>
                  <a:cubicBezTo>
                    <a:pt x="6320" y="31666"/>
                    <a:pt x="6613" y="16705"/>
                    <a:pt x="7261" y="15408"/>
                  </a:cubicBezTo>
                  <a:cubicBezTo>
                    <a:pt x="7931" y="14090"/>
                    <a:pt x="17012" y="7269"/>
                    <a:pt x="19041" y="7269"/>
                  </a:cubicBezTo>
                  <a:close/>
                  <a:moveTo>
                    <a:pt x="6404" y="33465"/>
                  </a:moveTo>
                  <a:cubicBezTo>
                    <a:pt x="7764" y="35306"/>
                    <a:pt x="17284" y="40935"/>
                    <a:pt x="19188" y="41730"/>
                  </a:cubicBezTo>
                  <a:lnTo>
                    <a:pt x="19334" y="47944"/>
                  </a:lnTo>
                  <a:cubicBezTo>
                    <a:pt x="15945" y="46605"/>
                    <a:pt x="2219" y="38612"/>
                    <a:pt x="901" y="36666"/>
                  </a:cubicBezTo>
                  <a:lnTo>
                    <a:pt x="6404" y="33465"/>
                  </a:lnTo>
                  <a:close/>
                  <a:moveTo>
                    <a:pt x="31470" y="34177"/>
                  </a:moveTo>
                  <a:lnTo>
                    <a:pt x="36827" y="37629"/>
                  </a:lnTo>
                  <a:cubicBezTo>
                    <a:pt x="34776" y="39135"/>
                    <a:pt x="22703" y="48091"/>
                    <a:pt x="19878" y="48091"/>
                  </a:cubicBezTo>
                  <a:lnTo>
                    <a:pt x="19858" y="48091"/>
                  </a:lnTo>
                  <a:lnTo>
                    <a:pt x="19690" y="41835"/>
                  </a:lnTo>
                  <a:cubicBezTo>
                    <a:pt x="21908" y="41709"/>
                    <a:pt x="30236" y="35160"/>
                    <a:pt x="31470" y="34177"/>
                  </a:cubicBezTo>
                  <a:close/>
                  <a:moveTo>
                    <a:pt x="19142" y="0"/>
                  </a:moveTo>
                  <a:cubicBezTo>
                    <a:pt x="19109" y="0"/>
                    <a:pt x="19075" y="3"/>
                    <a:pt x="19041" y="8"/>
                  </a:cubicBezTo>
                  <a:cubicBezTo>
                    <a:pt x="16949" y="8"/>
                    <a:pt x="11070" y="3858"/>
                    <a:pt x="9312" y="5051"/>
                  </a:cubicBezTo>
                  <a:cubicBezTo>
                    <a:pt x="5734" y="7457"/>
                    <a:pt x="1800" y="10491"/>
                    <a:pt x="1173" y="11642"/>
                  </a:cubicBezTo>
                  <a:lnTo>
                    <a:pt x="1173" y="11663"/>
                  </a:lnTo>
                  <a:cubicBezTo>
                    <a:pt x="440" y="13044"/>
                    <a:pt x="189" y="21664"/>
                    <a:pt x="127" y="24259"/>
                  </a:cubicBezTo>
                  <a:cubicBezTo>
                    <a:pt x="1" y="29490"/>
                    <a:pt x="22" y="35620"/>
                    <a:pt x="336" y="36646"/>
                  </a:cubicBezTo>
                  <a:cubicBezTo>
                    <a:pt x="963" y="38738"/>
                    <a:pt x="17368" y="47861"/>
                    <a:pt x="19544" y="48551"/>
                  </a:cubicBezTo>
                  <a:cubicBezTo>
                    <a:pt x="19648" y="48593"/>
                    <a:pt x="19774" y="48593"/>
                    <a:pt x="19899" y="48593"/>
                  </a:cubicBezTo>
                  <a:cubicBezTo>
                    <a:pt x="23122" y="48593"/>
                    <a:pt x="36847" y="38257"/>
                    <a:pt x="37433" y="37817"/>
                  </a:cubicBezTo>
                  <a:cubicBezTo>
                    <a:pt x="37454" y="37796"/>
                    <a:pt x="37475" y="37775"/>
                    <a:pt x="37475" y="37755"/>
                  </a:cubicBezTo>
                  <a:lnTo>
                    <a:pt x="37475" y="37734"/>
                  </a:lnTo>
                  <a:cubicBezTo>
                    <a:pt x="37496" y="37734"/>
                    <a:pt x="37496" y="37713"/>
                    <a:pt x="37496" y="37713"/>
                  </a:cubicBezTo>
                  <a:cubicBezTo>
                    <a:pt x="37496" y="37692"/>
                    <a:pt x="37517" y="37671"/>
                    <a:pt x="37517" y="37650"/>
                  </a:cubicBezTo>
                  <a:cubicBezTo>
                    <a:pt x="37517" y="37629"/>
                    <a:pt x="37517" y="37629"/>
                    <a:pt x="37517" y="37629"/>
                  </a:cubicBezTo>
                  <a:cubicBezTo>
                    <a:pt x="37622" y="35076"/>
                    <a:pt x="38584" y="12709"/>
                    <a:pt x="37747" y="11140"/>
                  </a:cubicBezTo>
                  <a:lnTo>
                    <a:pt x="37747" y="11119"/>
                  </a:lnTo>
                  <a:cubicBezTo>
                    <a:pt x="36764" y="9361"/>
                    <a:pt x="20966" y="552"/>
                    <a:pt x="19418" y="50"/>
                  </a:cubicBezTo>
                  <a:cubicBezTo>
                    <a:pt x="19326" y="20"/>
                    <a:pt x="19234" y="0"/>
                    <a:pt x="19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1646;p44">
            <a:extLst>
              <a:ext uri="{FF2B5EF4-FFF2-40B4-BE49-F238E27FC236}">
                <a16:creationId xmlns:a16="http://schemas.microsoft.com/office/drawing/2014/main" id="{E9C04733-0F0E-2CD5-2BF3-8AFBE61CBE46}"/>
              </a:ext>
            </a:extLst>
          </p:cNvPr>
          <p:cNvGrpSpPr/>
          <p:nvPr/>
        </p:nvGrpSpPr>
        <p:grpSpPr>
          <a:xfrm>
            <a:off x="490398" y="487572"/>
            <a:ext cx="666464" cy="640583"/>
            <a:chOff x="1827750" y="3038475"/>
            <a:chExt cx="479850" cy="461150"/>
          </a:xfrm>
        </p:grpSpPr>
        <p:sp>
          <p:nvSpPr>
            <p:cNvPr id="75" name="Google Shape;1647;p44">
              <a:extLst>
                <a:ext uri="{FF2B5EF4-FFF2-40B4-BE49-F238E27FC236}">
                  <a16:creationId xmlns:a16="http://schemas.microsoft.com/office/drawing/2014/main" id="{04FD16B1-E9CD-B640-987D-2C9D6A1C8B99}"/>
                </a:ext>
              </a:extLst>
            </p:cNvPr>
            <p:cNvSpPr/>
            <p:nvPr/>
          </p:nvSpPr>
          <p:spPr>
            <a:xfrm>
              <a:off x="1833700" y="3045675"/>
              <a:ext cx="467650" cy="446800"/>
            </a:xfrm>
            <a:custGeom>
              <a:avLst/>
              <a:gdLst/>
              <a:ahLst/>
              <a:cxnLst/>
              <a:rect l="l" t="t" r="r" b="b"/>
              <a:pathLst>
                <a:path w="18706" h="17872" extrusionOk="0">
                  <a:moveTo>
                    <a:pt x="9357" y="1"/>
                  </a:moveTo>
                  <a:cubicBezTo>
                    <a:pt x="9189" y="1"/>
                    <a:pt x="9019" y="60"/>
                    <a:pt x="8882" y="179"/>
                  </a:cubicBezTo>
                  <a:lnTo>
                    <a:pt x="298" y="7585"/>
                  </a:lnTo>
                  <a:cubicBezTo>
                    <a:pt x="84" y="7787"/>
                    <a:pt x="0" y="8097"/>
                    <a:pt x="108" y="8371"/>
                  </a:cubicBezTo>
                  <a:lnTo>
                    <a:pt x="3358" y="17396"/>
                  </a:lnTo>
                  <a:cubicBezTo>
                    <a:pt x="3465" y="17681"/>
                    <a:pt x="3739" y="17872"/>
                    <a:pt x="4037" y="17872"/>
                  </a:cubicBezTo>
                  <a:lnTo>
                    <a:pt x="14669" y="17872"/>
                  </a:lnTo>
                  <a:cubicBezTo>
                    <a:pt x="14967" y="17872"/>
                    <a:pt x="15240" y="17681"/>
                    <a:pt x="15348" y="17396"/>
                  </a:cubicBezTo>
                  <a:lnTo>
                    <a:pt x="18610" y="8371"/>
                  </a:lnTo>
                  <a:lnTo>
                    <a:pt x="18610" y="8383"/>
                  </a:lnTo>
                  <a:cubicBezTo>
                    <a:pt x="18705" y="8097"/>
                    <a:pt x="18622" y="7787"/>
                    <a:pt x="18407" y="7585"/>
                  </a:cubicBezTo>
                  <a:lnTo>
                    <a:pt x="9823" y="179"/>
                  </a:lnTo>
                  <a:cubicBezTo>
                    <a:pt x="9692" y="60"/>
                    <a:pt x="9525" y="1"/>
                    <a:pt x="9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48;p44">
              <a:extLst>
                <a:ext uri="{FF2B5EF4-FFF2-40B4-BE49-F238E27FC236}">
                  <a16:creationId xmlns:a16="http://schemas.microsoft.com/office/drawing/2014/main" id="{B2D0D427-CF27-803D-8E17-8CB027E01D2D}"/>
                </a:ext>
              </a:extLst>
            </p:cNvPr>
            <p:cNvSpPr/>
            <p:nvPr/>
          </p:nvSpPr>
          <p:spPr>
            <a:xfrm>
              <a:off x="2053375" y="3045675"/>
              <a:ext cx="246775" cy="446800"/>
            </a:xfrm>
            <a:custGeom>
              <a:avLst/>
              <a:gdLst/>
              <a:ahLst/>
              <a:cxnLst/>
              <a:rect l="l" t="t" r="r" b="b"/>
              <a:pathLst>
                <a:path w="9871" h="17872" extrusionOk="0">
                  <a:moveTo>
                    <a:pt x="570" y="1"/>
                  </a:moveTo>
                  <a:cubicBezTo>
                    <a:pt x="402" y="1"/>
                    <a:pt x="232" y="60"/>
                    <a:pt x="95" y="179"/>
                  </a:cubicBezTo>
                  <a:lnTo>
                    <a:pt x="0" y="251"/>
                  </a:lnTo>
                  <a:lnTo>
                    <a:pt x="8489" y="7585"/>
                  </a:lnTo>
                  <a:cubicBezTo>
                    <a:pt x="8716" y="7787"/>
                    <a:pt x="8787" y="8097"/>
                    <a:pt x="8692" y="8383"/>
                  </a:cubicBezTo>
                  <a:lnTo>
                    <a:pt x="5429" y="17396"/>
                  </a:lnTo>
                  <a:cubicBezTo>
                    <a:pt x="5334" y="17681"/>
                    <a:pt x="5060" y="17872"/>
                    <a:pt x="4751" y="17872"/>
                  </a:cubicBezTo>
                  <a:lnTo>
                    <a:pt x="5882" y="17872"/>
                  </a:lnTo>
                  <a:cubicBezTo>
                    <a:pt x="6180" y="17872"/>
                    <a:pt x="6453" y="17681"/>
                    <a:pt x="6561" y="17396"/>
                  </a:cubicBezTo>
                  <a:lnTo>
                    <a:pt x="9811" y="8383"/>
                  </a:lnTo>
                  <a:cubicBezTo>
                    <a:pt x="9859" y="8240"/>
                    <a:pt x="9870" y="8085"/>
                    <a:pt x="9835" y="7954"/>
                  </a:cubicBezTo>
                  <a:lnTo>
                    <a:pt x="9835" y="7942"/>
                  </a:lnTo>
                  <a:cubicBezTo>
                    <a:pt x="9799" y="7799"/>
                    <a:pt x="9728" y="7680"/>
                    <a:pt x="9620" y="7585"/>
                  </a:cubicBezTo>
                  <a:lnTo>
                    <a:pt x="1036" y="179"/>
                  </a:lnTo>
                  <a:cubicBezTo>
                    <a:pt x="905" y="60"/>
                    <a:pt x="738" y="1"/>
                    <a:pt x="570" y="1"/>
                  </a:cubicBezTo>
                  <a:close/>
                </a:path>
              </a:pathLst>
            </a:custGeom>
            <a:solidFill>
              <a:srgbClr val="191919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49;p44">
              <a:extLst>
                <a:ext uri="{FF2B5EF4-FFF2-40B4-BE49-F238E27FC236}">
                  <a16:creationId xmlns:a16="http://schemas.microsoft.com/office/drawing/2014/main" id="{80233E09-5FA9-13F7-5B1E-606E1A7081CF}"/>
                </a:ext>
              </a:extLst>
            </p:cNvPr>
            <p:cNvSpPr/>
            <p:nvPr/>
          </p:nvSpPr>
          <p:spPr>
            <a:xfrm>
              <a:off x="2067350" y="3045375"/>
              <a:ext cx="231900" cy="218800"/>
            </a:xfrm>
            <a:custGeom>
              <a:avLst/>
              <a:gdLst/>
              <a:ahLst/>
              <a:cxnLst/>
              <a:rect l="l" t="t" r="r" b="b"/>
              <a:pathLst>
                <a:path w="9276" h="8752" extrusionOk="0">
                  <a:moveTo>
                    <a:pt x="1" y="1"/>
                  </a:moveTo>
                  <a:lnTo>
                    <a:pt x="1" y="3394"/>
                  </a:lnTo>
                  <a:lnTo>
                    <a:pt x="6204" y="8752"/>
                  </a:lnTo>
                  <a:lnTo>
                    <a:pt x="9276" y="7954"/>
                  </a:lnTo>
                  <a:cubicBezTo>
                    <a:pt x="9240" y="7811"/>
                    <a:pt x="9169" y="7692"/>
                    <a:pt x="9061" y="7597"/>
                  </a:cubicBezTo>
                  <a:lnTo>
                    <a:pt x="477" y="179"/>
                  </a:lnTo>
                  <a:cubicBezTo>
                    <a:pt x="346" y="72"/>
                    <a:pt x="179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50;p44">
              <a:extLst>
                <a:ext uri="{FF2B5EF4-FFF2-40B4-BE49-F238E27FC236}">
                  <a16:creationId xmlns:a16="http://schemas.microsoft.com/office/drawing/2014/main" id="{F5D7B065-EFE3-E977-451F-BFA903A3C4BC}"/>
                </a:ext>
              </a:extLst>
            </p:cNvPr>
            <p:cNvSpPr/>
            <p:nvPr/>
          </p:nvSpPr>
          <p:spPr>
            <a:xfrm>
              <a:off x="2067650" y="3045675"/>
              <a:ext cx="233700" cy="214350"/>
            </a:xfrm>
            <a:custGeom>
              <a:avLst/>
              <a:gdLst/>
              <a:ahLst/>
              <a:cxnLst/>
              <a:rect l="l" t="t" r="r" b="b"/>
              <a:pathLst>
                <a:path w="9348" h="8574" extrusionOk="0">
                  <a:moveTo>
                    <a:pt x="1" y="1"/>
                  </a:moveTo>
                  <a:lnTo>
                    <a:pt x="1" y="739"/>
                  </a:lnTo>
                  <a:lnTo>
                    <a:pt x="7918" y="7585"/>
                  </a:lnTo>
                  <a:cubicBezTo>
                    <a:pt x="8145" y="7776"/>
                    <a:pt x="8228" y="8097"/>
                    <a:pt x="8121" y="8371"/>
                  </a:cubicBezTo>
                  <a:lnTo>
                    <a:pt x="8049" y="8573"/>
                  </a:lnTo>
                  <a:lnTo>
                    <a:pt x="9216" y="8478"/>
                  </a:lnTo>
                  <a:lnTo>
                    <a:pt x="9252" y="8371"/>
                  </a:lnTo>
                  <a:cubicBezTo>
                    <a:pt x="9347" y="8097"/>
                    <a:pt x="9264" y="7776"/>
                    <a:pt x="9049" y="7585"/>
                  </a:cubicBezTo>
                  <a:lnTo>
                    <a:pt x="465" y="179"/>
                  </a:lnTo>
                  <a:cubicBezTo>
                    <a:pt x="334" y="60"/>
                    <a:pt x="167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51;p44">
              <a:extLst>
                <a:ext uri="{FF2B5EF4-FFF2-40B4-BE49-F238E27FC236}">
                  <a16:creationId xmlns:a16="http://schemas.microsoft.com/office/drawing/2014/main" id="{85BA150B-8E25-4BB6-876F-8D9653D9E2E4}"/>
                </a:ext>
              </a:extLst>
            </p:cNvPr>
            <p:cNvSpPr/>
            <p:nvPr/>
          </p:nvSpPr>
          <p:spPr>
            <a:xfrm>
              <a:off x="1924175" y="3424600"/>
              <a:ext cx="286675" cy="67875"/>
            </a:xfrm>
            <a:custGeom>
              <a:avLst/>
              <a:gdLst/>
              <a:ahLst/>
              <a:cxnLst/>
              <a:rect l="l" t="t" r="r" b="b"/>
              <a:pathLst>
                <a:path w="11467" h="2715" extrusionOk="0">
                  <a:moveTo>
                    <a:pt x="1858" y="0"/>
                  </a:moveTo>
                  <a:lnTo>
                    <a:pt x="1" y="2584"/>
                  </a:lnTo>
                  <a:cubicBezTo>
                    <a:pt x="132" y="2667"/>
                    <a:pt x="275" y="2715"/>
                    <a:pt x="418" y="2715"/>
                  </a:cubicBezTo>
                  <a:lnTo>
                    <a:pt x="11050" y="2715"/>
                  </a:lnTo>
                  <a:cubicBezTo>
                    <a:pt x="11193" y="2715"/>
                    <a:pt x="11348" y="2667"/>
                    <a:pt x="11467" y="2584"/>
                  </a:cubicBezTo>
                  <a:lnTo>
                    <a:pt x="9621" y="0"/>
                  </a:lnTo>
                  <a:close/>
                </a:path>
              </a:pathLst>
            </a:custGeom>
            <a:solidFill>
              <a:srgbClr val="191919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52;p44">
              <a:extLst>
                <a:ext uri="{FF2B5EF4-FFF2-40B4-BE49-F238E27FC236}">
                  <a16:creationId xmlns:a16="http://schemas.microsoft.com/office/drawing/2014/main" id="{24EC38C0-4CEA-083C-842D-6C0FF70DFCD4}"/>
                </a:ext>
              </a:extLst>
            </p:cNvPr>
            <p:cNvSpPr/>
            <p:nvPr/>
          </p:nvSpPr>
          <p:spPr>
            <a:xfrm>
              <a:off x="1835775" y="3045375"/>
              <a:ext cx="231900" cy="218525"/>
            </a:xfrm>
            <a:custGeom>
              <a:avLst/>
              <a:gdLst/>
              <a:ahLst/>
              <a:cxnLst/>
              <a:rect l="l" t="t" r="r" b="b"/>
              <a:pathLst>
                <a:path w="9276" h="8741" extrusionOk="0">
                  <a:moveTo>
                    <a:pt x="9276" y="1"/>
                  </a:moveTo>
                  <a:lnTo>
                    <a:pt x="9264" y="13"/>
                  </a:lnTo>
                  <a:cubicBezTo>
                    <a:pt x="9097" y="13"/>
                    <a:pt x="8930" y="72"/>
                    <a:pt x="8799" y="191"/>
                  </a:cubicBezTo>
                  <a:lnTo>
                    <a:pt x="215" y="7597"/>
                  </a:lnTo>
                  <a:cubicBezTo>
                    <a:pt x="108" y="7692"/>
                    <a:pt x="36" y="7811"/>
                    <a:pt x="1" y="7954"/>
                  </a:cubicBezTo>
                  <a:lnTo>
                    <a:pt x="3073" y="8740"/>
                  </a:lnTo>
                  <a:lnTo>
                    <a:pt x="9276" y="3382"/>
                  </a:lnTo>
                  <a:lnTo>
                    <a:pt x="9276" y="1"/>
                  </a:lnTo>
                  <a:close/>
                </a:path>
              </a:pathLst>
            </a:custGeom>
            <a:solidFill>
              <a:srgbClr val="191919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53;p44">
              <a:extLst>
                <a:ext uri="{FF2B5EF4-FFF2-40B4-BE49-F238E27FC236}">
                  <a16:creationId xmlns:a16="http://schemas.microsoft.com/office/drawing/2014/main" id="{A6032220-DFA3-8CB9-2D20-8230C050C607}"/>
                </a:ext>
              </a:extLst>
            </p:cNvPr>
            <p:cNvSpPr/>
            <p:nvPr/>
          </p:nvSpPr>
          <p:spPr>
            <a:xfrm>
              <a:off x="1906025" y="3123675"/>
              <a:ext cx="322675" cy="306300"/>
            </a:xfrm>
            <a:custGeom>
              <a:avLst/>
              <a:gdLst/>
              <a:ahLst/>
              <a:cxnLst/>
              <a:rect l="l" t="t" r="r" b="b"/>
              <a:pathLst>
                <a:path w="12907" h="12252" extrusionOk="0">
                  <a:moveTo>
                    <a:pt x="6460" y="0"/>
                  </a:moveTo>
                  <a:cubicBezTo>
                    <a:pt x="6433" y="0"/>
                    <a:pt x="6406" y="12"/>
                    <a:pt x="6382" y="36"/>
                  </a:cubicBezTo>
                  <a:lnTo>
                    <a:pt x="48" y="5501"/>
                  </a:lnTo>
                  <a:cubicBezTo>
                    <a:pt x="13" y="5525"/>
                    <a:pt x="1" y="5584"/>
                    <a:pt x="24" y="5620"/>
                  </a:cubicBezTo>
                  <a:lnTo>
                    <a:pt x="2382" y="12168"/>
                  </a:lnTo>
                  <a:lnTo>
                    <a:pt x="2382" y="12180"/>
                  </a:lnTo>
                  <a:cubicBezTo>
                    <a:pt x="2406" y="12216"/>
                    <a:pt x="2441" y="12252"/>
                    <a:pt x="2501" y="12252"/>
                  </a:cubicBezTo>
                  <a:lnTo>
                    <a:pt x="10419" y="12252"/>
                  </a:lnTo>
                  <a:cubicBezTo>
                    <a:pt x="10466" y="12252"/>
                    <a:pt x="10514" y="12228"/>
                    <a:pt x="10526" y="12180"/>
                  </a:cubicBezTo>
                  <a:lnTo>
                    <a:pt x="12895" y="5632"/>
                  </a:lnTo>
                  <a:cubicBezTo>
                    <a:pt x="12907" y="5584"/>
                    <a:pt x="12895" y="5537"/>
                    <a:pt x="12859" y="5501"/>
                  </a:cubicBezTo>
                  <a:lnTo>
                    <a:pt x="6537" y="36"/>
                  </a:lnTo>
                  <a:cubicBezTo>
                    <a:pt x="6513" y="12"/>
                    <a:pt x="6487" y="0"/>
                    <a:pt x="6460" y="0"/>
                  </a:cubicBez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54;p44">
              <a:extLst>
                <a:ext uri="{FF2B5EF4-FFF2-40B4-BE49-F238E27FC236}">
                  <a16:creationId xmlns:a16="http://schemas.microsoft.com/office/drawing/2014/main" id="{39B98D95-3433-E523-AE4C-DB77E965EE4C}"/>
                </a:ext>
              </a:extLst>
            </p:cNvPr>
            <p:cNvSpPr/>
            <p:nvPr/>
          </p:nvSpPr>
          <p:spPr>
            <a:xfrm>
              <a:off x="1827750" y="3038475"/>
              <a:ext cx="479850" cy="461150"/>
            </a:xfrm>
            <a:custGeom>
              <a:avLst/>
              <a:gdLst/>
              <a:ahLst/>
              <a:cxnLst/>
              <a:rect l="l" t="t" r="r" b="b"/>
              <a:pathLst>
                <a:path w="19194" h="18446" extrusionOk="0">
                  <a:moveTo>
                    <a:pt x="9882" y="658"/>
                  </a:moveTo>
                  <a:lnTo>
                    <a:pt x="18419" y="8052"/>
                  </a:lnTo>
                  <a:lnTo>
                    <a:pt x="16121" y="8647"/>
                  </a:lnTo>
                  <a:lnTo>
                    <a:pt x="9871" y="3241"/>
                  </a:lnTo>
                  <a:lnTo>
                    <a:pt x="9871" y="658"/>
                  </a:lnTo>
                  <a:close/>
                  <a:moveTo>
                    <a:pt x="619" y="8599"/>
                  </a:moveTo>
                  <a:lnTo>
                    <a:pt x="2917" y="9195"/>
                  </a:lnTo>
                  <a:lnTo>
                    <a:pt x="5239" y="15636"/>
                  </a:lnTo>
                  <a:lnTo>
                    <a:pt x="3858" y="17565"/>
                  </a:lnTo>
                  <a:lnTo>
                    <a:pt x="619" y="8599"/>
                  </a:lnTo>
                  <a:close/>
                  <a:moveTo>
                    <a:pt x="9597" y="3742"/>
                  </a:moveTo>
                  <a:lnTo>
                    <a:pt x="15728" y="9040"/>
                  </a:lnTo>
                  <a:lnTo>
                    <a:pt x="13442" y="15374"/>
                  </a:lnTo>
                  <a:lnTo>
                    <a:pt x="8025" y="15374"/>
                  </a:lnTo>
                  <a:cubicBezTo>
                    <a:pt x="8017" y="15373"/>
                    <a:pt x="8010" y="15373"/>
                    <a:pt x="8003" y="15373"/>
                  </a:cubicBezTo>
                  <a:cubicBezTo>
                    <a:pt x="7628" y="15373"/>
                    <a:pt x="7628" y="15946"/>
                    <a:pt x="8003" y="15946"/>
                  </a:cubicBezTo>
                  <a:cubicBezTo>
                    <a:pt x="8010" y="15946"/>
                    <a:pt x="8017" y="15946"/>
                    <a:pt x="8025" y="15945"/>
                  </a:cubicBezTo>
                  <a:lnTo>
                    <a:pt x="13478" y="15945"/>
                  </a:lnTo>
                  <a:lnTo>
                    <a:pt x="14871" y="17874"/>
                  </a:lnTo>
                  <a:lnTo>
                    <a:pt x="4322" y="17874"/>
                  </a:lnTo>
                  <a:lnTo>
                    <a:pt x="5715" y="15945"/>
                  </a:lnTo>
                  <a:lnTo>
                    <a:pt x="6703" y="15945"/>
                  </a:lnTo>
                  <a:cubicBezTo>
                    <a:pt x="6711" y="15946"/>
                    <a:pt x="6719" y="15946"/>
                    <a:pt x="6726" y="15946"/>
                  </a:cubicBezTo>
                  <a:cubicBezTo>
                    <a:pt x="7101" y="15946"/>
                    <a:pt x="7101" y="15373"/>
                    <a:pt x="6726" y="15373"/>
                  </a:cubicBezTo>
                  <a:cubicBezTo>
                    <a:pt x="6719" y="15373"/>
                    <a:pt x="6711" y="15373"/>
                    <a:pt x="6703" y="15374"/>
                  </a:cubicBezTo>
                  <a:lnTo>
                    <a:pt x="5739" y="15374"/>
                  </a:lnTo>
                  <a:lnTo>
                    <a:pt x="3453" y="9052"/>
                  </a:lnTo>
                  <a:lnTo>
                    <a:pt x="9597" y="3742"/>
                  </a:lnTo>
                  <a:close/>
                  <a:moveTo>
                    <a:pt x="9591" y="0"/>
                  </a:moveTo>
                  <a:cubicBezTo>
                    <a:pt x="9356" y="0"/>
                    <a:pt x="9120" y="80"/>
                    <a:pt x="8930" y="241"/>
                  </a:cubicBezTo>
                  <a:lnTo>
                    <a:pt x="7716" y="1301"/>
                  </a:lnTo>
                  <a:cubicBezTo>
                    <a:pt x="7516" y="1491"/>
                    <a:pt x="7696" y="1779"/>
                    <a:pt x="7915" y="1779"/>
                  </a:cubicBezTo>
                  <a:cubicBezTo>
                    <a:pt x="7971" y="1779"/>
                    <a:pt x="8029" y="1761"/>
                    <a:pt x="8085" y="1717"/>
                  </a:cubicBezTo>
                  <a:lnTo>
                    <a:pt x="9299" y="670"/>
                  </a:lnTo>
                  <a:lnTo>
                    <a:pt x="9311" y="670"/>
                  </a:lnTo>
                  <a:lnTo>
                    <a:pt x="9311" y="3253"/>
                  </a:lnTo>
                  <a:lnTo>
                    <a:pt x="3060" y="8659"/>
                  </a:lnTo>
                  <a:lnTo>
                    <a:pt x="762" y="8064"/>
                  </a:lnTo>
                  <a:lnTo>
                    <a:pt x="7108" y="2575"/>
                  </a:lnTo>
                  <a:cubicBezTo>
                    <a:pt x="7358" y="2380"/>
                    <a:pt x="7169" y="2056"/>
                    <a:pt x="6938" y="2056"/>
                  </a:cubicBezTo>
                  <a:cubicBezTo>
                    <a:pt x="6872" y="2056"/>
                    <a:pt x="6803" y="2083"/>
                    <a:pt x="6739" y="2146"/>
                  </a:cubicBezTo>
                  <a:lnTo>
                    <a:pt x="357" y="7671"/>
                  </a:lnTo>
                  <a:cubicBezTo>
                    <a:pt x="203" y="7802"/>
                    <a:pt x="96" y="7968"/>
                    <a:pt x="48" y="8159"/>
                  </a:cubicBezTo>
                  <a:cubicBezTo>
                    <a:pt x="0" y="8361"/>
                    <a:pt x="12" y="8564"/>
                    <a:pt x="72" y="8754"/>
                  </a:cubicBezTo>
                  <a:lnTo>
                    <a:pt x="3334" y="17779"/>
                  </a:lnTo>
                  <a:cubicBezTo>
                    <a:pt x="3477" y="18184"/>
                    <a:pt x="3858" y="18446"/>
                    <a:pt x="4275" y="18446"/>
                  </a:cubicBezTo>
                  <a:lnTo>
                    <a:pt x="14907" y="18446"/>
                  </a:lnTo>
                  <a:cubicBezTo>
                    <a:pt x="15336" y="18446"/>
                    <a:pt x="15705" y="18184"/>
                    <a:pt x="15847" y="17779"/>
                  </a:cubicBezTo>
                  <a:lnTo>
                    <a:pt x="18003" y="11814"/>
                  </a:lnTo>
                  <a:cubicBezTo>
                    <a:pt x="18070" y="11598"/>
                    <a:pt x="17903" y="11451"/>
                    <a:pt x="17734" y="11451"/>
                  </a:cubicBezTo>
                  <a:cubicBezTo>
                    <a:pt x="17634" y="11451"/>
                    <a:pt x="17532" y="11503"/>
                    <a:pt x="17479" y="11623"/>
                  </a:cubicBezTo>
                  <a:lnTo>
                    <a:pt x="15336" y="17565"/>
                  </a:lnTo>
                  <a:lnTo>
                    <a:pt x="13954" y="15624"/>
                  </a:lnTo>
                  <a:lnTo>
                    <a:pt x="16276" y="9195"/>
                  </a:lnTo>
                  <a:lnTo>
                    <a:pt x="18574" y="8599"/>
                  </a:lnTo>
                  <a:lnTo>
                    <a:pt x="17931" y="10385"/>
                  </a:lnTo>
                  <a:cubicBezTo>
                    <a:pt x="17872" y="10528"/>
                    <a:pt x="17943" y="10683"/>
                    <a:pt x="18098" y="10742"/>
                  </a:cubicBezTo>
                  <a:cubicBezTo>
                    <a:pt x="18122" y="10754"/>
                    <a:pt x="18157" y="10754"/>
                    <a:pt x="18193" y="10754"/>
                  </a:cubicBezTo>
                  <a:cubicBezTo>
                    <a:pt x="18312" y="10754"/>
                    <a:pt x="18407" y="10683"/>
                    <a:pt x="18455" y="10576"/>
                  </a:cubicBezTo>
                  <a:lnTo>
                    <a:pt x="19110" y="8742"/>
                  </a:lnTo>
                  <a:cubicBezTo>
                    <a:pt x="19181" y="8552"/>
                    <a:pt x="19193" y="8349"/>
                    <a:pt x="19134" y="8147"/>
                  </a:cubicBezTo>
                  <a:lnTo>
                    <a:pt x="19134" y="8147"/>
                  </a:lnTo>
                  <a:lnTo>
                    <a:pt x="19134" y="8159"/>
                  </a:lnTo>
                  <a:cubicBezTo>
                    <a:pt x="19086" y="7968"/>
                    <a:pt x="18979" y="7790"/>
                    <a:pt x="18824" y="7659"/>
                  </a:cubicBezTo>
                  <a:lnTo>
                    <a:pt x="10252" y="241"/>
                  </a:lnTo>
                  <a:cubicBezTo>
                    <a:pt x="10061" y="80"/>
                    <a:pt x="9826" y="0"/>
                    <a:pt x="9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418;p38">
            <a:extLst>
              <a:ext uri="{FF2B5EF4-FFF2-40B4-BE49-F238E27FC236}">
                <a16:creationId xmlns:a16="http://schemas.microsoft.com/office/drawing/2014/main" id="{A21FAE01-B81B-AE65-972A-BDAB42A9FE9D}"/>
              </a:ext>
            </a:extLst>
          </p:cNvPr>
          <p:cNvSpPr txBox="1">
            <a:spLocks/>
          </p:cNvSpPr>
          <p:nvPr/>
        </p:nvSpPr>
        <p:spPr>
          <a:xfrm>
            <a:off x="578386" y="116379"/>
            <a:ext cx="8344951" cy="665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500"/>
            </a:pPr>
            <a:r>
              <a:rPr lang="en-US" sz="4000">
                <a:solidFill>
                  <a:schemeClr val="accent5">
                    <a:lumMod val="75000"/>
                  </a:schemeClr>
                </a:solidFill>
                <a:latin typeface="Secular One"/>
                <a:cs typeface="Secular One"/>
                <a:sym typeface="Secular One"/>
              </a:rPr>
              <a:t>Introduction &amp; Methodology </a:t>
            </a: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DE8A54C5-52CD-69A6-01BF-431AA01B1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561" y="1926883"/>
            <a:ext cx="3320630" cy="3002133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E534B893-93D3-C2A3-6E3B-058CA194FE4A}"/>
              </a:ext>
            </a:extLst>
          </p:cNvPr>
          <p:cNvSpPr txBox="1"/>
          <p:nvPr/>
        </p:nvSpPr>
        <p:spPr>
          <a:xfrm>
            <a:off x="473717" y="1863978"/>
            <a:ext cx="436498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chemeClr val="accent5">
                    <a:lumMod val="50000"/>
                  </a:schemeClr>
                </a:solidFill>
                <a:latin typeface="Secular One"/>
                <a:cs typeface="Secular One"/>
              </a:defRPr>
            </a:lvl1pPr>
          </a:lstStyle>
          <a:p>
            <a:r>
              <a:rPr lang="en-US">
                <a:sym typeface="Secular One"/>
              </a:rPr>
              <a:t>Methodology </a:t>
            </a:r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306EF9B-C672-50C3-4B68-BEA0C9B49444}"/>
              </a:ext>
            </a:extLst>
          </p:cNvPr>
          <p:cNvSpPr txBox="1"/>
          <p:nvPr/>
        </p:nvSpPr>
        <p:spPr>
          <a:xfrm>
            <a:off x="473716" y="2144470"/>
            <a:ext cx="342772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accent5">
                    <a:lumMod val="75000"/>
                  </a:schemeClr>
                </a:solidFill>
                <a:latin typeface="Secular One"/>
                <a:cs typeface="Secular One"/>
              </a:rPr>
              <a:t>Attempted Models: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5">
                    <a:lumMod val="75000"/>
                  </a:schemeClr>
                </a:solidFill>
                <a:latin typeface="Secular One"/>
                <a:cs typeface="Secular One"/>
              </a:rPr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5">
                    <a:lumMod val="75000"/>
                  </a:schemeClr>
                </a:solidFill>
                <a:latin typeface="Secular One"/>
                <a:cs typeface="Secular One"/>
              </a:rPr>
              <a:t>Lasso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5">
                    <a:lumMod val="75000"/>
                  </a:schemeClr>
                </a:solidFill>
                <a:latin typeface="Secular One"/>
                <a:cs typeface="Secular One"/>
              </a:rPr>
              <a:t>Ridge</a:t>
            </a:r>
          </a:p>
          <a:p>
            <a:endParaRPr lang="en-US" sz="1200">
              <a:solidFill>
                <a:schemeClr val="accent5">
                  <a:lumMod val="75000"/>
                </a:schemeClr>
              </a:solidFill>
              <a:latin typeface="Secular One"/>
              <a:cs typeface="Secular One"/>
            </a:endParaRPr>
          </a:p>
          <a:p>
            <a:r>
              <a:rPr lang="en-US" sz="1200">
                <a:solidFill>
                  <a:schemeClr val="accent5">
                    <a:lumMod val="75000"/>
                  </a:schemeClr>
                </a:solidFill>
                <a:latin typeface="Secular One"/>
                <a:cs typeface="Secular One"/>
              </a:rPr>
              <a:t>After comparing performances, the ridge regression model was chosen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C346F24-3442-5E60-CCCA-BBBF58CD6280}"/>
              </a:ext>
            </a:extLst>
          </p:cNvPr>
          <p:cNvSpPr txBox="1"/>
          <p:nvPr/>
        </p:nvSpPr>
        <p:spPr>
          <a:xfrm>
            <a:off x="473715" y="3587716"/>
            <a:ext cx="4424349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5">
                    <a:lumMod val="50000"/>
                  </a:schemeClr>
                </a:solidFill>
                <a:latin typeface="Secular One"/>
                <a:cs typeface="Secular One"/>
                <a:sym typeface="Secular One"/>
              </a:rPr>
              <a:t>Methodology Challenges</a:t>
            </a:r>
            <a:endParaRPr lang="en-US" sz="16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1F32BD3-9746-AFFB-11A1-D70D1D97230B}"/>
              </a:ext>
            </a:extLst>
          </p:cNvPr>
          <p:cNvSpPr txBox="1"/>
          <p:nvPr/>
        </p:nvSpPr>
        <p:spPr>
          <a:xfrm>
            <a:off x="473716" y="3882576"/>
            <a:ext cx="4364984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5">
                    <a:lumMod val="75000"/>
                  </a:schemeClr>
                </a:solidFill>
                <a:latin typeface="Secular One"/>
                <a:cs typeface="Secular One"/>
              </a:rPr>
              <a:t>Heteroscedasticity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accent5">
                    <a:lumMod val="75000"/>
                  </a:schemeClr>
                </a:solidFill>
                <a:latin typeface="Secular One"/>
                <a:cs typeface="Secular One"/>
              </a:rPr>
              <a:t>despite applying various corrective techniques, including weighted least squares, log transformations, and ridge regression with quadratic terms</a:t>
            </a: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C42EB59B-6B17-13EA-7A31-F93F99734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189" y="2423781"/>
            <a:ext cx="2438511" cy="44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Google Shape;1418;p38">
            <a:extLst>
              <a:ext uri="{FF2B5EF4-FFF2-40B4-BE49-F238E27FC236}">
                <a16:creationId xmlns:a16="http://schemas.microsoft.com/office/drawing/2014/main" id="{3661D7A8-8C2F-9C85-36F0-1F7CDEBC3759}"/>
              </a:ext>
            </a:extLst>
          </p:cNvPr>
          <p:cNvSpPr txBox="1">
            <a:spLocks/>
          </p:cNvSpPr>
          <p:nvPr/>
        </p:nvSpPr>
        <p:spPr>
          <a:xfrm>
            <a:off x="1162492" y="787033"/>
            <a:ext cx="7176741" cy="8855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500"/>
            </a:pPr>
            <a:r>
              <a:rPr lang="en-US" sz="2000">
                <a:solidFill>
                  <a:schemeClr val="accent1"/>
                </a:solidFill>
                <a:latin typeface="Secular One"/>
                <a:cs typeface="Secular One"/>
                <a:sym typeface="Secular One"/>
              </a:rPr>
              <a:t>Problem: Soft Diamond Inc. is a global diamond merchant that would like to analyze how to optimize pricing</a:t>
            </a:r>
          </a:p>
        </p:txBody>
      </p:sp>
    </p:spTree>
    <p:extLst>
      <p:ext uri="{BB962C8B-B14F-4D97-AF65-F5344CB8AC3E}">
        <p14:creationId xmlns:p14="http://schemas.microsoft.com/office/powerpoint/2010/main" val="363080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97DBF-9F65-B874-F75E-B389B82EE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13716967-0ED2-4EA5-A141-F7FAFADA87F8}"/>
              </a:ext>
            </a:extLst>
          </p:cNvPr>
          <p:cNvSpPr txBox="1"/>
          <p:nvPr/>
        </p:nvSpPr>
        <p:spPr>
          <a:xfrm>
            <a:off x="680973" y="107400"/>
            <a:ext cx="7252821" cy="7290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>
                <a:solidFill>
                  <a:schemeClr val="accent5"/>
                </a:solidFill>
                <a:latin typeface="Secular One"/>
                <a:cs typeface="Secular One"/>
                <a:sym typeface="Secular One"/>
              </a:rPr>
              <a:t>What drives consumers to pay a higher price for a specific piece of diamond? </a:t>
            </a:r>
            <a:endParaRPr lang="en-US" sz="2000">
              <a:solidFill>
                <a:schemeClr val="accent5"/>
              </a:solidFill>
            </a:endParaRPr>
          </a:p>
        </p:txBody>
      </p:sp>
      <p:grpSp>
        <p:nvGrpSpPr>
          <p:cNvPr id="106" name="Google Shape;2851;p67">
            <a:extLst>
              <a:ext uri="{FF2B5EF4-FFF2-40B4-BE49-F238E27FC236}">
                <a16:creationId xmlns:a16="http://schemas.microsoft.com/office/drawing/2014/main" id="{7CEC54D7-BA97-FE79-27F0-3E92A4D2B356}"/>
              </a:ext>
            </a:extLst>
          </p:cNvPr>
          <p:cNvGrpSpPr/>
          <p:nvPr/>
        </p:nvGrpSpPr>
        <p:grpSpPr>
          <a:xfrm>
            <a:off x="5071586" y="1204366"/>
            <a:ext cx="480450" cy="478875"/>
            <a:chOff x="2556100" y="1467150"/>
            <a:chExt cx="480450" cy="478875"/>
          </a:xfrm>
        </p:grpSpPr>
        <p:sp>
          <p:nvSpPr>
            <p:cNvPr id="107" name="Google Shape;2852;p67">
              <a:extLst>
                <a:ext uri="{FF2B5EF4-FFF2-40B4-BE49-F238E27FC236}">
                  <a16:creationId xmlns:a16="http://schemas.microsoft.com/office/drawing/2014/main" id="{27BBAEC6-AD6B-9154-A9C5-6DA36DDAE940}"/>
                </a:ext>
              </a:extLst>
            </p:cNvPr>
            <p:cNvSpPr/>
            <p:nvPr/>
          </p:nvSpPr>
          <p:spPr>
            <a:xfrm>
              <a:off x="2563250" y="1474050"/>
              <a:ext cx="465850" cy="464675"/>
            </a:xfrm>
            <a:custGeom>
              <a:avLst/>
              <a:gdLst/>
              <a:ahLst/>
              <a:cxnLst/>
              <a:rect l="l" t="t" r="r" b="b"/>
              <a:pathLst>
                <a:path w="18634" h="18587" extrusionOk="0">
                  <a:moveTo>
                    <a:pt x="9331" y="1"/>
                  </a:moveTo>
                  <a:cubicBezTo>
                    <a:pt x="9213" y="1"/>
                    <a:pt x="9097" y="25"/>
                    <a:pt x="8990" y="72"/>
                  </a:cubicBezTo>
                  <a:lnTo>
                    <a:pt x="3049" y="2525"/>
                  </a:lnTo>
                  <a:cubicBezTo>
                    <a:pt x="2822" y="2608"/>
                    <a:pt x="2656" y="2787"/>
                    <a:pt x="2560" y="3013"/>
                  </a:cubicBezTo>
                  <a:lnTo>
                    <a:pt x="96" y="8942"/>
                  </a:lnTo>
                  <a:cubicBezTo>
                    <a:pt x="1" y="9157"/>
                    <a:pt x="1" y="9407"/>
                    <a:pt x="96" y="9633"/>
                  </a:cubicBezTo>
                  <a:lnTo>
                    <a:pt x="2537" y="15562"/>
                  </a:lnTo>
                  <a:cubicBezTo>
                    <a:pt x="2632" y="15789"/>
                    <a:pt x="2810" y="15955"/>
                    <a:pt x="3025" y="16050"/>
                  </a:cubicBezTo>
                  <a:lnTo>
                    <a:pt x="8954" y="18515"/>
                  </a:lnTo>
                  <a:cubicBezTo>
                    <a:pt x="9067" y="18563"/>
                    <a:pt x="9186" y="18586"/>
                    <a:pt x="9304" y="18586"/>
                  </a:cubicBezTo>
                  <a:cubicBezTo>
                    <a:pt x="9421" y="18586"/>
                    <a:pt x="9538" y="18563"/>
                    <a:pt x="9645" y="18515"/>
                  </a:cubicBezTo>
                  <a:lnTo>
                    <a:pt x="15586" y="16074"/>
                  </a:lnTo>
                  <a:cubicBezTo>
                    <a:pt x="15812" y="15979"/>
                    <a:pt x="15979" y="15800"/>
                    <a:pt x="16074" y="15586"/>
                  </a:cubicBezTo>
                  <a:lnTo>
                    <a:pt x="18539" y="9657"/>
                  </a:lnTo>
                  <a:cubicBezTo>
                    <a:pt x="18634" y="9431"/>
                    <a:pt x="18634" y="9181"/>
                    <a:pt x="18539" y="8966"/>
                  </a:cubicBezTo>
                  <a:lnTo>
                    <a:pt x="16098" y="3037"/>
                  </a:lnTo>
                  <a:cubicBezTo>
                    <a:pt x="16003" y="2811"/>
                    <a:pt x="15824" y="2632"/>
                    <a:pt x="15610" y="2537"/>
                  </a:cubicBezTo>
                  <a:lnTo>
                    <a:pt x="9680" y="72"/>
                  </a:lnTo>
                  <a:cubicBezTo>
                    <a:pt x="9567" y="25"/>
                    <a:pt x="9448" y="1"/>
                    <a:pt x="9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853;p67">
              <a:extLst>
                <a:ext uri="{FF2B5EF4-FFF2-40B4-BE49-F238E27FC236}">
                  <a16:creationId xmlns:a16="http://schemas.microsoft.com/office/drawing/2014/main" id="{7FE305B8-4796-1C07-47FB-95DAD84D5A06}"/>
                </a:ext>
              </a:extLst>
            </p:cNvPr>
            <p:cNvSpPr/>
            <p:nvPr/>
          </p:nvSpPr>
          <p:spPr>
            <a:xfrm>
              <a:off x="2781725" y="1474050"/>
              <a:ext cx="247375" cy="464975"/>
            </a:xfrm>
            <a:custGeom>
              <a:avLst/>
              <a:gdLst/>
              <a:ahLst/>
              <a:cxnLst/>
              <a:rect l="l" t="t" r="r" b="b"/>
              <a:pathLst>
                <a:path w="9895" h="18599" extrusionOk="0">
                  <a:moveTo>
                    <a:pt x="592" y="1"/>
                  </a:moveTo>
                  <a:cubicBezTo>
                    <a:pt x="474" y="1"/>
                    <a:pt x="358" y="25"/>
                    <a:pt x="251" y="72"/>
                  </a:cubicBezTo>
                  <a:lnTo>
                    <a:pt x="25" y="168"/>
                  </a:lnTo>
                  <a:lnTo>
                    <a:pt x="5752" y="2549"/>
                  </a:lnTo>
                  <a:cubicBezTo>
                    <a:pt x="5966" y="2632"/>
                    <a:pt x="6144" y="2811"/>
                    <a:pt x="6240" y="3037"/>
                  </a:cubicBezTo>
                  <a:lnTo>
                    <a:pt x="8680" y="8978"/>
                  </a:lnTo>
                  <a:cubicBezTo>
                    <a:pt x="8776" y="9192"/>
                    <a:pt x="8776" y="9443"/>
                    <a:pt x="8680" y="9669"/>
                  </a:cubicBezTo>
                  <a:lnTo>
                    <a:pt x="6216" y="15598"/>
                  </a:lnTo>
                  <a:cubicBezTo>
                    <a:pt x="6121" y="15812"/>
                    <a:pt x="5942" y="15991"/>
                    <a:pt x="5728" y="16086"/>
                  </a:cubicBezTo>
                  <a:lnTo>
                    <a:pt x="1" y="18444"/>
                  </a:lnTo>
                  <a:lnTo>
                    <a:pt x="215" y="18527"/>
                  </a:lnTo>
                  <a:cubicBezTo>
                    <a:pt x="328" y="18575"/>
                    <a:pt x="447" y="18598"/>
                    <a:pt x="565" y="18598"/>
                  </a:cubicBezTo>
                  <a:cubicBezTo>
                    <a:pt x="682" y="18598"/>
                    <a:pt x="799" y="18575"/>
                    <a:pt x="906" y="18527"/>
                  </a:cubicBezTo>
                  <a:lnTo>
                    <a:pt x="6847" y="16086"/>
                  </a:lnTo>
                  <a:cubicBezTo>
                    <a:pt x="7073" y="15991"/>
                    <a:pt x="7240" y="15812"/>
                    <a:pt x="7335" y="15598"/>
                  </a:cubicBezTo>
                  <a:lnTo>
                    <a:pt x="9800" y="9669"/>
                  </a:lnTo>
                  <a:cubicBezTo>
                    <a:pt x="9895" y="9443"/>
                    <a:pt x="9895" y="9192"/>
                    <a:pt x="9800" y="8966"/>
                  </a:cubicBezTo>
                  <a:lnTo>
                    <a:pt x="7359" y="3037"/>
                  </a:lnTo>
                  <a:cubicBezTo>
                    <a:pt x="7264" y="2811"/>
                    <a:pt x="7085" y="2632"/>
                    <a:pt x="6871" y="2537"/>
                  </a:cubicBezTo>
                  <a:lnTo>
                    <a:pt x="941" y="72"/>
                  </a:lnTo>
                  <a:cubicBezTo>
                    <a:pt x="828" y="25"/>
                    <a:pt x="709" y="1"/>
                    <a:pt x="5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854;p67">
              <a:extLst>
                <a:ext uri="{FF2B5EF4-FFF2-40B4-BE49-F238E27FC236}">
                  <a16:creationId xmlns:a16="http://schemas.microsoft.com/office/drawing/2014/main" id="{57C8715F-6398-BE16-DEE7-736F98B36629}"/>
                </a:ext>
              </a:extLst>
            </p:cNvPr>
            <p:cNvSpPr/>
            <p:nvPr/>
          </p:nvSpPr>
          <p:spPr>
            <a:xfrm>
              <a:off x="2796325" y="1474050"/>
              <a:ext cx="164625" cy="133375"/>
            </a:xfrm>
            <a:custGeom>
              <a:avLst/>
              <a:gdLst/>
              <a:ahLst/>
              <a:cxnLst/>
              <a:rect l="l" t="t" r="r" b="b"/>
              <a:pathLst>
                <a:path w="6585" h="5335" extrusionOk="0">
                  <a:moveTo>
                    <a:pt x="0" y="1"/>
                  </a:moveTo>
                  <a:lnTo>
                    <a:pt x="0" y="3680"/>
                  </a:lnTo>
                  <a:lnTo>
                    <a:pt x="3977" y="5335"/>
                  </a:lnTo>
                  <a:lnTo>
                    <a:pt x="6572" y="2739"/>
                  </a:lnTo>
                  <a:lnTo>
                    <a:pt x="6584" y="2739"/>
                  </a:lnTo>
                  <a:cubicBezTo>
                    <a:pt x="6501" y="2656"/>
                    <a:pt x="6394" y="2585"/>
                    <a:pt x="6287" y="2537"/>
                  </a:cubicBezTo>
                  <a:lnTo>
                    <a:pt x="345" y="72"/>
                  </a:lnTo>
                  <a:cubicBezTo>
                    <a:pt x="238" y="25"/>
                    <a:pt x="119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855;p67">
              <a:extLst>
                <a:ext uri="{FF2B5EF4-FFF2-40B4-BE49-F238E27FC236}">
                  <a16:creationId xmlns:a16="http://schemas.microsoft.com/office/drawing/2014/main" id="{B063D955-70C5-5CAC-05E9-A49B11169C36}"/>
                </a:ext>
              </a:extLst>
            </p:cNvPr>
            <p:cNvSpPr/>
            <p:nvPr/>
          </p:nvSpPr>
          <p:spPr>
            <a:xfrm>
              <a:off x="2796625" y="1474050"/>
              <a:ext cx="164325" cy="86950"/>
            </a:xfrm>
            <a:custGeom>
              <a:avLst/>
              <a:gdLst/>
              <a:ahLst/>
              <a:cxnLst/>
              <a:rect l="l" t="t" r="r" b="b"/>
              <a:pathLst>
                <a:path w="6573" h="3478" extrusionOk="0">
                  <a:moveTo>
                    <a:pt x="0" y="1"/>
                  </a:moveTo>
                  <a:lnTo>
                    <a:pt x="0" y="394"/>
                  </a:lnTo>
                  <a:lnTo>
                    <a:pt x="5156" y="2537"/>
                  </a:lnTo>
                  <a:cubicBezTo>
                    <a:pt x="5382" y="2632"/>
                    <a:pt x="5548" y="2811"/>
                    <a:pt x="5644" y="3037"/>
                  </a:cubicBezTo>
                  <a:lnTo>
                    <a:pt x="5834" y="3478"/>
                  </a:lnTo>
                  <a:lnTo>
                    <a:pt x="6572" y="2739"/>
                  </a:lnTo>
                  <a:cubicBezTo>
                    <a:pt x="6489" y="2644"/>
                    <a:pt x="6382" y="2585"/>
                    <a:pt x="6275" y="2537"/>
                  </a:cubicBezTo>
                  <a:lnTo>
                    <a:pt x="345" y="72"/>
                  </a:lnTo>
                  <a:cubicBezTo>
                    <a:pt x="238" y="25"/>
                    <a:pt x="119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856;p67">
              <a:extLst>
                <a:ext uri="{FF2B5EF4-FFF2-40B4-BE49-F238E27FC236}">
                  <a16:creationId xmlns:a16="http://schemas.microsoft.com/office/drawing/2014/main" id="{D4D5C545-0C7B-2729-EF7B-09AD2E46D397}"/>
                </a:ext>
              </a:extLst>
            </p:cNvPr>
            <p:cNvSpPr/>
            <p:nvPr/>
          </p:nvSpPr>
          <p:spPr>
            <a:xfrm>
              <a:off x="2563850" y="1541925"/>
              <a:ext cx="133075" cy="164325"/>
            </a:xfrm>
            <a:custGeom>
              <a:avLst/>
              <a:gdLst/>
              <a:ahLst/>
              <a:cxnLst/>
              <a:rect l="l" t="t" r="r" b="b"/>
              <a:pathLst>
                <a:path w="5323" h="6573" extrusionOk="0">
                  <a:moveTo>
                    <a:pt x="2727" y="1"/>
                  </a:moveTo>
                  <a:cubicBezTo>
                    <a:pt x="2644" y="84"/>
                    <a:pt x="2584" y="191"/>
                    <a:pt x="2536" y="298"/>
                  </a:cubicBezTo>
                  <a:lnTo>
                    <a:pt x="72" y="6227"/>
                  </a:lnTo>
                  <a:cubicBezTo>
                    <a:pt x="24" y="6335"/>
                    <a:pt x="0" y="6454"/>
                    <a:pt x="0" y="6573"/>
                  </a:cubicBezTo>
                  <a:lnTo>
                    <a:pt x="3668" y="6573"/>
                  </a:lnTo>
                  <a:lnTo>
                    <a:pt x="5323" y="259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857;p67">
              <a:extLst>
                <a:ext uri="{FF2B5EF4-FFF2-40B4-BE49-F238E27FC236}">
                  <a16:creationId xmlns:a16="http://schemas.microsoft.com/office/drawing/2014/main" id="{8DAA5E58-75CC-ED40-6A4D-B6810E5A3EF1}"/>
                </a:ext>
              </a:extLst>
            </p:cNvPr>
            <p:cNvSpPr/>
            <p:nvPr/>
          </p:nvSpPr>
          <p:spPr>
            <a:xfrm>
              <a:off x="2631725" y="1805950"/>
              <a:ext cx="164325" cy="133075"/>
            </a:xfrm>
            <a:custGeom>
              <a:avLst/>
              <a:gdLst/>
              <a:ahLst/>
              <a:cxnLst/>
              <a:rect l="l" t="t" r="r" b="b"/>
              <a:pathLst>
                <a:path w="6573" h="5323" extrusionOk="0">
                  <a:moveTo>
                    <a:pt x="2596" y="0"/>
                  </a:moveTo>
                  <a:lnTo>
                    <a:pt x="0" y="2584"/>
                  </a:lnTo>
                  <a:cubicBezTo>
                    <a:pt x="83" y="2667"/>
                    <a:pt x="179" y="2739"/>
                    <a:pt x="298" y="2786"/>
                  </a:cubicBezTo>
                  <a:lnTo>
                    <a:pt x="6215" y="5251"/>
                  </a:lnTo>
                  <a:cubicBezTo>
                    <a:pt x="6322" y="5299"/>
                    <a:pt x="6441" y="5322"/>
                    <a:pt x="6560" y="5322"/>
                  </a:cubicBezTo>
                  <a:lnTo>
                    <a:pt x="6572" y="1643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858;p67">
              <a:extLst>
                <a:ext uri="{FF2B5EF4-FFF2-40B4-BE49-F238E27FC236}">
                  <a16:creationId xmlns:a16="http://schemas.microsoft.com/office/drawing/2014/main" id="{D34EBEAB-B35C-66E3-1F36-278C0BA83556}"/>
                </a:ext>
              </a:extLst>
            </p:cNvPr>
            <p:cNvSpPr/>
            <p:nvPr/>
          </p:nvSpPr>
          <p:spPr>
            <a:xfrm>
              <a:off x="2895425" y="1706825"/>
              <a:ext cx="133100" cy="164325"/>
            </a:xfrm>
            <a:custGeom>
              <a:avLst/>
              <a:gdLst/>
              <a:ahLst/>
              <a:cxnLst/>
              <a:rect l="l" t="t" r="r" b="b"/>
              <a:pathLst>
                <a:path w="5324" h="6573" extrusionOk="0">
                  <a:moveTo>
                    <a:pt x="1656" y="1"/>
                  </a:moveTo>
                  <a:lnTo>
                    <a:pt x="1" y="3977"/>
                  </a:lnTo>
                  <a:lnTo>
                    <a:pt x="1846" y="5835"/>
                  </a:lnTo>
                  <a:lnTo>
                    <a:pt x="2597" y="6573"/>
                  </a:lnTo>
                  <a:cubicBezTo>
                    <a:pt x="2680" y="6489"/>
                    <a:pt x="2739" y="6382"/>
                    <a:pt x="2787" y="6275"/>
                  </a:cubicBezTo>
                  <a:lnTo>
                    <a:pt x="5252" y="346"/>
                  </a:lnTo>
                  <a:cubicBezTo>
                    <a:pt x="5299" y="239"/>
                    <a:pt x="5323" y="120"/>
                    <a:pt x="5323" y="1"/>
                  </a:cubicBez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859;p67">
              <a:extLst>
                <a:ext uri="{FF2B5EF4-FFF2-40B4-BE49-F238E27FC236}">
                  <a16:creationId xmlns:a16="http://schemas.microsoft.com/office/drawing/2014/main" id="{061EEEDE-1698-663B-B362-3EB64F1A12DF}"/>
                </a:ext>
              </a:extLst>
            </p:cNvPr>
            <p:cNvSpPr/>
            <p:nvPr/>
          </p:nvSpPr>
          <p:spPr>
            <a:xfrm>
              <a:off x="2941575" y="1706825"/>
              <a:ext cx="86950" cy="164325"/>
            </a:xfrm>
            <a:custGeom>
              <a:avLst/>
              <a:gdLst/>
              <a:ahLst/>
              <a:cxnLst/>
              <a:rect l="l" t="t" r="r" b="b"/>
              <a:pathLst>
                <a:path w="3478" h="6573" extrusionOk="0">
                  <a:moveTo>
                    <a:pt x="2346" y="1"/>
                  </a:moveTo>
                  <a:cubicBezTo>
                    <a:pt x="2346" y="120"/>
                    <a:pt x="2322" y="239"/>
                    <a:pt x="2286" y="346"/>
                  </a:cubicBezTo>
                  <a:lnTo>
                    <a:pt x="0" y="5835"/>
                  </a:lnTo>
                  <a:lnTo>
                    <a:pt x="751" y="6573"/>
                  </a:lnTo>
                  <a:cubicBezTo>
                    <a:pt x="834" y="6489"/>
                    <a:pt x="893" y="6382"/>
                    <a:pt x="941" y="6275"/>
                  </a:cubicBezTo>
                  <a:lnTo>
                    <a:pt x="3406" y="346"/>
                  </a:lnTo>
                  <a:cubicBezTo>
                    <a:pt x="3453" y="239"/>
                    <a:pt x="3477" y="120"/>
                    <a:pt x="3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60;p67">
              <a:extLst>
                <a:ext uri="{FF2B5EF4-FFF2-40B4-BE49-F238E27FC236}">
                  <a16:creationId xmlns:a16="http://schemas.microsoft.com/office/drawing/2014/main" id="{A7A05B5A-4305-22BB-209A-5BF5AD6854D9}"/>
                </a:ext>
              </a:extLst>
            </p:cNvPr>
            <p:cNvSpPr/>
            <p:nvPr/>
          </p:nvSpPr>
          <p:spPr>
            <a:xfrm>
              <a:off x="2627550" y="1538200"/>
              <a:ext cx="337275" cy="336975"/>
            </a:xfrm>
            <a:custGeom>
              <a:avLst/>
              <a:gdLst/>
              <a:ahLst/>
              <a:cxnLst/>
              <a:rect l="l" t="t" r="r" b="b"/>
              <a:pathLst>
                <a:path w="13491" h="13479" extrusionOk="0">
                  <a:moveTo>
                    <a:pt x="6759" y="1"/>
                  </a:moveTo>
                  <a:cubicBezTo>
                    <a:pt x="6674" y="1"/>
                    <a:pt x="6590" y="19"/>
                    <a:pt x="6513" y="54"/>
                  </a:cubicBezTo>
                  <a:lnTo>
                    <a:pt x="2203" y="1840"/>
                  </a:lnTo>
                  <a:cubicBezTo>
                    <a:pt x="2036" y="1900"/>
                    <a:pt x="1917" y="2019"/>
                    <a:pt x="1858" y="2185"/>
                  </a:cubicBezTo>
                  <a:lnTo>
                    <a:pt x="72" y="6484"/>
                  </a:lnTo>
                  <a:cubicBezTo>
                    <a:pt x="0" y="6638"/>
                    <a:pt x="0" y="6817"/>
                    <a:pt x="72" y="6972"/>
                  </a:cubicBezTo>
                  <a:lnTo>
                    <a:pt x="1846" y="11294"/>
                  </a:lnTo>
                  <a:cubicBezTo>
                    <a:pt x="1905" y="11449"/>
                    <a:pt x="2036" y="11579"/>
                    <a:pt x="2191" y="11639"/>
                  </a:cubicBezTo>
                  <a:lnTo>
                    <a:pt x="6489" y="13425"/>
                  </a:lnTo>
                  <a:cubicBezTo>
                    <a:pt x="6573" y="13461"/>
                    <a:pt x="6659" y="13479"/>
                    <a:pt x="6744" y="13479"/>
                  </a:cubicBezTo>
                  <a:cubicBezTo>
                    <a:pt x="6829" y="13479"/>
                    <a:pt x="6912" y="13461"/>
                    <a:pt x="6989" y="13425"/>
                  </a:cubicBezTo>
                  <a:lnTo>
                    <a:pt x="11299" y="11651"/>
                  </a:lnTo>
                  <a:cubicBezTo>
                    <a:pt x="11454" y="11579"/>
                    <a:pt x="11573" y="11460"/>
                    <a:pt x="11645" y="11306"/>
                  </a:cubicBezTo>
                  <a:lnTo>
                    <a:pt x="13431" y="6996"/>
                  </a:lnTo>
                  <a:cubicBezTo>
                    <a:pt x="13490" y="6841"/>
                    <a:pt x="13490" y="6662"/>
                    <a:pt x="13431" y="6507"/>
                  </a:cubicBezTo>
                  <a:lnTo>
                    <a:pt x="13431" y="6496"/>
                  </a:lnTo>
                  <a:lnTo>
                    <a:pt x="11657" y="2185"/>
                  </a:lnTo>
                  <a:cubicBezTo>
                    <a:pt x="11585" y="2031"/>
                    <a:pt x="11466" y="1900"/>
                    <a:pt x="11311" y="1840"/>
                  </a:cubicBezTo>
                  <a:lnTo>
                    <a:pt x="7013" y="54"/>
                  </a:lnTo>
                  <a:cubicBezTo>
                    <a:pt x="6930" y="19"/>
                    <a:pt x="6843" y="1"/>
                    <a:pt x="6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61;p67">
              <a:extLst>
                <a:ext uri="{FF2B5EF4-FFF2-40B4-BE49-F238E27FC236}">
                  <a16:creationId xmlns:a16="http://schemas.microsoft.com/office/drawing/2014/main" id="{A21ECAC4-1C48-8C14-3A6D-0738AE5F6B08}"/>
                </a:ext>
              </a:extLst>
            </p:cNvPr>
            <p:cNvSpPr/>
            <p:nvPr/>
          </p:nvSpPr>
          <p:spPr>
            <a:xfrm>
              <a:off x="2627538" y="1540425"/>
              <a:ext cx="337275" cy="336975"/>
            </a:xfrm>
            <a:custGeom>
              <a:avLst/>
              <a:gdLst/>
              <a:ahLst/>
              <a:cxnLst/>
              <a:rect l="l" t="t" r="r" b="b"/>
              <a:pathLst>
                <a:path w="13491" h="13479" extrusionOk="0">
                  <a:moveTo>
                    <a:pt x="6759" y="1"/>
                  </a:moveTo>
                  <a:cubicBezTo>
                    <a:pt x="6674" y="1"/>
                    <a:pt x="6590" y="19"/>
                    <a:pt x="6513" y="54"/>
                  </a:cubicBezTo>
                  <a:lnTo>
                    <a:pt x="2203" y="1840"/>
                  </a:lnTo>
                  <a:cubicBezTo>
                    <a:pt x="2036" y="1900"/>
                    <a:pt x="1917" y="2019"/>
                    <a:pt x="1858" y="2185"/>
                  </a:cubicBezTo>
                  <a:lnTo>
                    <a:pt x="72" y="6484"/>
                  </a:lnTo>
                  <a:cubicBezTo>
                    <a:pt x="0" y="6638"/>
                    <a:pt x="0" y="6817"/>
                    <a:pt x="72" y="6972"/>
                  </a:cubicBezTo>
                  <a:lnTo>
                    <a:pt x="1846" y="11294"/>
                  </a:lnTo>
                  <a:cubicBezTo>
                    <a:pt x="1905" y="11449"/>
                    <a:pt x="2036" y="11579"/>
                    <a:pt x="2191" y="11639"/>
                  </a:cubicBezTo>
                  <a:lnTo>
                    <a:pt x="6489" y="13425"/>
                  </a:lnTo>
                  <a:cubicBezTo>
                    <a:pt x="6573" y="13461"/>
                    <a:pt x="6659" y="13479"/>
                    <a:pt x="6744" y="13479"/>
                  </a:cubicBezTo>
                  <a:cubicBezTo>
                    <a:pt x="6829" y="13479"/>
                    <a:pt x="6912" y="13461"/>
                    <a:pt x="6989" y="13425"/>
                  </a:cubicBezTo>
                  <a:lnTo>
                    <a:pt x="11299" y="11651"/>
                  </a:lnTo>
                  <a:cubicBezTo>
                    <a:pt x="11454" y="11579"/>
                    <a:pt x="11573" y="11460"/>
                    <a:pt x="11645" y="11306"/>
                  </a:cubicBezTo>
                  <a:lnTo>
                    <a:pt x="13431" y="6996"/>
                  </a:lnTo>
                  <a:cubicBezTo>
                    <a:pt x="13490" y="6841"/>
                    <a:pt x="13490" y="6662"/>
                    <a:pt x="13431" y="6507"/>
                  </a:cubicBezTo>
                  <a:lnTo>
                    <a:pt x="13431" y="6496"/>
                  </a:lnTo>
                  <a:lnTo>
                    <a:pt x="11657" y="2185"/>
                  </a:lnTo>
                  <a:cubicBezTo>
                    <a:pt x="11585" y="2031"/>
                    <a:pt x="11466" y="1900"/>
                    <a:pt x="11311" y="1840"/>
                  </a:cubicBezTo>
                  <a:lnTo>
                    <a:pt x="7013" y="54"/>
                  </a:lnTo>
                  <a:cubicBezTo>
                    <a:pt x="6930" y="19"/>
                    <a:pt x="6843" y="1"/>
                    <a:pt x="6759" y="1"/>
                  </a:cubicBez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62;p67">
              <a:extLst>
                <a:ext uri="{FF2B5EF4-FFF2-40B4-BE49-F238E27FC236}">
                  <a16:creationId xmlns:a16="http://schemas.microsoft.com/office/drawing/2014/main" id="{6DC2EC08-531D-08BD-3141-8F79A11CE827}"/>
                </a:ext>
              </a:extLst>
            </p:cNvPr>
            <p:cNvSpPr/>
            <p:nvPr/>
          </p:nvSpPr>
          <p:spPr>
            <a:xfrm>
              <a:off x="2781425" y="1474050"/>
              <a:ext cx="247375" cy="464975"/>
            </a:xfrm>
            <a:custGeom>
              <a:avLst/>
              <a:gdLst/>
              <a:ahLst/>
              <a:cxnLst/>
              <a:rect l="l" t="t" r="r" b="b"/>
              <a:pathLst>
                <a:path w="9895" h="18599" extrusionOk="0">
                  <a:moveTo>
                    <a:pt x="592" y="1"/>
                  </a:moveTo>
                  <a:cubicBezTo>
                    <a:pt x="474" y="1"/>
                    <a:pt x="358" y="25"/>
                    <a:pt x="251" y="72"/>
                  </a:cubicBezTo>
                  <a:lnTo>
                    <a:pt x="25" y="168"/>
                  </a:lnTo>
                  <a:lnTo>
                    <a:pt x="5752" y="2549"/>
                  </a:lnTo>
                  <a:cubicBezTo>
                    <a:pt x="5966" y="2632"/>
                    <a:pt x="6144" y="2811"/>
                    <a:pt x="6240" y="3037"/>
                  </a:cubicBezTo>
                  <a:lnTo>
                    <a:pt x="8680" y="8978"/>
                  </a:lnTo>
                  <a:cubicBezTo>
                    <a:pt x="8776" y="9192"/>
                    <a:pt x="8776" y="9443"/>
                    <a:pt x="8680" y="9669"/>
                  </a:cubicBezTo>
                  <a:lnTo>
                    <a:pt x="6216" y="15598"/>
                  </a:lnTo>
                  <a:cubicBezTo>
                    <a:pt x="6121" y="15812"/>
                    <a:pt x="5942" y="15991"/>
                    <a:pt x="5728" y="16086"/>
                  </a:cubicBezTo>
                  <a:lnTo>
                    <a:pt x="1" y="18444"/>
                  </a:lnTo>
                  <a:lnTo>
                    <a:pt x="215" y="18527"/>
                  </a:lnTo>
                  <a:cubicBezTo>
                    <a:pt x="328" y="18575"/>
                    <a:pt x="447" y="18598"/>
                    <a:pt x="565" y="18598"/>
                  </a:cubicBezTo>
                  <a:cubicBezTo>
                    <a:pt x="682" y="18598"/>
                    <a:pt x="799" y="18575"/>
                    <a:pt x="906" y="18527"/>
                  </a:cubicBezTo>
                  <a:lnTo>
                    <a:pt x="6847" y="16086"/>
                  </a:lnTo>
                  <a:cubicBezTo>
                    <a:pt x="7073" y="15991"/>
                    <a:pt x="7240" y="15812"/>
                    <a:pt x="7335" y="15598"/>
                  </a:cubicBezTo>
                  <a:lnTo>
                    <a:pt x="9800" y="9669"/>
                  </a:lnTo>
                  <a:cubicBezTo>
                    <a:pt x="9895" y="9443"/>
                    <a:pt x="9895" y="9192"/>
                    <a:pt x="9800" y="8966"/>
                  </a:cubicBezTo>
                  <a:lnTo>
                    <a:pt x="7359" y="3037"/>
                  </a:lnTo>
                  <a:cubicBezTo>
                    <a:pt x="7264" y="2811"/>
                    <a:pt x="7085" y="2632"/>
                    <a:pt x="6871" y="2537"/>
                  </a:cubicBezTo>
                  <a:lnTo>
                    <a:pt x="941" y="72"/>
                  </a:lnTo>
                  <a:cubicBezTo>
                    <a:pt x="828" y="25"/>
                    <a:pt x="709" y="1"/>
                    <a:pt x="592" y="1"/>
                  </a:cubicBezTo>
                  <a:close/>
                </a:path>
              </a:pathLst>
            </a:custGeom>
            <a:solidFill>
              <a:srgbClr val="191919">
                <a:alpha val="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63;p67">
              <a:extLst>
                <a:ext uri="{FF2B5EF4-FFF2-40B4-BE49-F238E27FC236}">
                  <a16:creationId xmlns:a16="http://schemas.microsoft.com/office/drawing/2014/main" id="{74D81D25-BBA5-A46C-B95E-954E154C7C11}"/>
                </a:ext>
              </a:extLst>
            </p:cNvPr>
            <p:cNvSpPr/>
            <p:nvPr/>
          </p:nvSpPr>
          <p:spPr>
            <a:xfrm>
              <a:off x="2556100" y="1467150"/>
              <a:ext cx="480450" cy="478875"/>
            </a:xfrm>
            <a:custGeom>
              <a:avLst/>
              <a:gdLst/>
              <a:ahLst/>
              <a:cxnLst/>
              <a:rect l="l" t="t" r="r" b="b"/>
              <a:pathLst>
                <a:path w="19218" h="19155" extrusionOk="0">
                  <a:moveTo>
                    <a:pt x="9335" y="622"/>
                  </a:moveTo>
                  <a:lnTo>
                    <a:pt x="9335" y="2611"/>
                  </a:lnTo>
                  <a:cubicBezTo>
                    <a:pt x="9312" y="2611"/>
                    <a:pt x="9288" y="2622"/>
                    <a:pt x="9264" y="2634"/>
                  </a:cubicBezTo>
                  <a:lnTo>
                    <a:pt x="4954" y="4408"/>
                  </a:lnTo>
                  <a:cubicBezTo>
                    <a:pt x="4930" y="4420"/>
                    <a:pt x="4906" y="4432"/>
                    <a:pt x="4882" y="4444"/>
                  </a:cubicBezTo>
                  <a:lnTo>
                    <a:pt x="3489" y="3039"/>
                  </a:lnTo>
                  <a:lnTo>
                    <a:pt x="9335" y="622"/>
                  </a:lnTo>
                  <a:close/>
                  <a:moveTo>
                    <a:pt x="16146" y="3456"/>
                  </a:moveTo>
                  <a:lnTo>
                    <a:pt x="18563" y="9314"/>
                  </a:lnTo>
                  <a:lnTo>
                    <a:pt x="16574" y="9314"/>
                  </a:lnTo>
                  <a:cubicBezTo>
                    <a:pt x="16574" y="9290"/>
                    <a:pt x="16562" y="9266"/>
                    <a:pt x="16551" y="9242"/>
                  </a:cubicBezTo>
                  <a:lnTo>
                    <a:pt x="14777" y="4920"/>
                  </a:lnTo>
                  <a:cubicBezTo>
                    <a:pt x="14765" y="4896"/>
                    <a:pt x="14753" y="4873"/>
                    <a:pt x="14741" y="4861"/>
                  </a:cubicBezTo>
                  <a:lnTo>
                    <a:pt x="16146" y="3456"/>
                  </a:lnTo>
                  <a:close/>
                  <a:moveTo>
                    <a:pt x="2632" y="9838"/>
                  </a:moveTo>
                  <a:cubicBezTo>
                    <a:pt x="2632" y="9861"/>
                    <a:pt x="2656" y="9897"/>
                    <a:pt x="2656" y="9921"/>
                  </a:cubicBezTo>
                  <a:lnTo>
                    <a:pt x="4442" y="14219"/>
                  </a:lnTo>
                  <a:cubicBezTo>
                    <a:pt x="4442" y="14243"/>
                    <a:pt x="4454" y="14267"/>
                    <a:pt x="4466" y="14291"/>
                  </a:cubicBezTo>
                  <a:lnTo>
                    <a:pt x="3073" y="15695"/>
                  </a:lnTo>
                  <a:lnTo>
                    <a:pt x="656" y="9838"/>
                  </a:lnTo>
                  <a:close/>
                  <a:moveTo>
                    <a:pt x="18539" y="9873"/>
                  </a:moveTo>
                  <a:lnTo>
                    <a:pt x="16110" y="15719"/>
                  </a:lnTo>
                  <a:lnTo>
                    <a:pt x="14717" y="14314"/>
                  </a:lnTo>
                  <a:cubicBezTo>
                    <a:pt x="14729" y="14291"/>
                    <a:pt x="14741" y="14267"/>
                    <a:pt x="14753" y="14243"/>
                  </a:cubicBezTo>
                  <a:lnTo>
                    <a:pt x="16539" y="9945"/>
                  </a:lnTo>
                  <a:cubicBezTo>
                    <a:pt x="16539" y="9921"/>
                    <a:pt x="16551" y="9897"/>
                    <a:pt x="16562" y="9873"/>
                  </a:cubicBezTo>
                  <a:close/>
                  <a:moveTo>
                    <a:pt x="4871" y="14695"/>
                  </a:moveTo>
                  <a:cubicBezTo>
                    <a:pt x="4882" y="14707"/>
                    <a:pt x="4906" y="14719"/>
                    <a:pt x="4930" y="14731"/>
                  </a:cubicBezTo>
                  <a:lnTo>
                    <a:pt x="9240" y="16517"/>
                  </a:lnTo>
                  <a:lnTo>
                    <a:pt x="9312" y="16541"/>
                  </a:lnTo>
                  <a:lnTo>
                    <a:pt x="9312" y="18517"/>
                  </a:lnTo>
                  <a:lnTo>
                    <a:pt x="3466" y="16088"/>
                  </a:lnTo>
                  <a:lnTo>
                    <a:pt x="4871" y="14695"/>
                  </a:lnTo>
                  <a:close/>
                  <a:moveTo>
                    <a:pt x="9597" y="3134"/>
                  </a:moveTo>
                  <a:cubicBezTo>
                    <a:pt x="9645" y="3134"/>
                    <a:pt x="9693" y="3146"/>
                    <a:pt x="9740" y="3170"/>
                  </a:cubicBezTo>
                  <a:lnTo>
                    <a:pt x="14038" y="4956"/>
                  </a:lnTo>
                  <a:cubicBezTo>
                    <a:pt x="14134" y="4992"/>
                    <a:pt x="14205" y="5063"/>
                    <a:pt x="14241" y="5147"/>
                  </a:cubicBezTo>
                  <a:lnTo>
                    <a:pt x="16015" y="9468"/>
                  </a:lnTo>
                  <a:cubicBezTo>
                    <a:pt x="16050" y="9552"/>
                    <a:pt x="16050" y="9647"/>
                    <a:pt x="16015" y="9742"/>
                  </a:cubicBezTo>
                  <a:lnTo>
                    <a:pt x="14229" y="14040"/>
                  </a:lnTo>
                  <a:cubicBezTo>
                    <a:pt x="14193" y="14136"/>
                    <a:pt x="14122" y="14207"/>
                    <a:pt x="14026" y="14243"/>
                  </a:cubicBezTo>
                  <a:lnTo>
                    <a:pt x="11621" y="15231"/>
                  </a:lnTo>
                  <a:cubicBezTo>
                    <a:pt x="11315" y="15358"/>
                    <a:pt x="11449" y="15776"/>
                    <a:pt x="11725" y="15776"/>
                  </a:cubicBezTo>
                  <a:cubicBezTo>
                    <a:pt x="11760" y="15776"/>
                    <a:pt x="11797" y="15770"/>
                    <a:pt x="11836" y="15755"/>
                  </a:cubicBezTo>
                  <a:lnTo>
                    <a:pt x="14241" y="14755"/>
                  </a:lnTo>
                  <a:lnTo>
                    <a:pt x="14312" y="14719"/>
                  </a:lnTo>
                  <a:lnTo>
                    <a:pt x="15717" y="16124"/>
                  </a:lnTo>
                  <a:lnTo>
                    <a:pt x="9859" y="18529"/>
                  </a:lnTo>
                  <a:lnTo>
                    <a:pt x="9859" y="16541"/>
                  </a:lnTo>
                  <a:cubicBezTo>
                    <a:pt x="9883" y="16541"/>
                    <a:pt x="9907" y="16529"/>
                    <a:pt x="9931" y="16517"/>
                  </a:cubicBezTo>
                  <a:lnTo>
                    <a:pt x="10645" y="16231"/>
                  </a:lnTo>
                  <a:cubicBezTo>
                    <a:pt x="10939" y="16105"/>
                    <a:pt x="10807" y="15683"/>
                    <a:pt x="10543" y="15683"/>
                  </a:cubicBezTo>
                  <a:cubicBezTo>
                    <a:pt x="10508" y="15683"/>
                    <a:pt x="10470" y="15690"/>
                    <a:pt x="10431" y="15707"/>
                  </a:cubicBezTo>
                  <a:lnTo>
                    <a:pt x="9716" y="16005"/>
                  </a:lnTo>
                  <a:cubicBezTo>
                    <a:pt x="9675" y="16023"/>
                    <a:pt x="9630" y="16032"/>
                    <a:pt x="9584" y="16032"/>
                  </a:cubicBezTo>
                  <a:cubicBezTo>
                    <a:pt x="9538" y="16032"/>
                    <a:pt x="9490" y="16023"/>
                    <a:pt x="9443" y="16005"/>
                  </a:cubicBezTo>
                  <a:lnTo>
                    <a:pt x="5144" y="14219"/>
                  </a:lnTo>
                  <a:cubicBezTo>
                    <a:pt x="5049" y="14183"/>
                    <a:pt x="4978" y="14112"/>
                    <a:pt x="4942" y="14029"/>
                  </a:cubicBezTo>
                  <a:lnTo>
                    <a:pt x="3168" y="9719"/>
                  </a:lnTo>
                  <a:cubicBezTo>
                    <a:pt x="3132" y="9623"/>
                    <a:pt x="3132" y="9528"/>
                    <a:pt x="3168" y="9445"/>
                  </a:cubicBezTo>
                  <a:lnTo>
                    <a:pt x="4954" y="5135"/>
                  </a:lnTo>
                  <a:cubicBezTo>
                    <a:pt x="4990" y="5051"/>
                    <a:pt x="5061" y="4980"/>
                    <a:pt x="5156" y="4944"/>
                  </a:cubicBezTo>
                  <a:lnTo>
                    <a:pt x="9454" y="3170"/>
                  </a:lnTo>
                  <a:cubicBezTo>
                    <a:pt x="9502" y="3146"/>
                    <a:pt x="9550" y="3134"/>
                    <a:pt x="9597" y="3134"/>
                  </a:cubicBezTo>
                  <a:close/>
                  <a:moveTo>
                    <a:pt x="9617" y="0"/>
                  </a:moveTo>
                  <a:cubicBezTo>
                    <a:pt x="9463" y="0"/>
                    <a:pt x="9312" y="33"/>
                    <a:pt x="9169" y="98"/>
                  </a:cubicBezTo>
                  <a:lnTo>
                    <a:pt x="3227" y="2539"/>
                  </a:lnTo>
                  <a:cubicBezTo>
                    <a:pt x="2942" y="2658"/>
                    <a:pt x="2704" y="2884"/>
                    <a:pt x="2585" y="3182"/>
                  </a:cubicBezTo>
                  <a:lnTo>
                    <a:pt x="2311" y="3837"/>
                  </a:lnTo>
                  <a:cubicBezTo>
                    <a:pt x="2251" y="3980"/>
                    <a:pt x="2323" y="4146"/>
                    <a:pt x="2465" y="4206"/>
                  </a:cubicBezTo>
                  <a:cubicBezTo>
                    <a:pt x="2489" y="4218"/>
                    <a:pt x="2525" y="4230"/>
                    <a:pt x="2573" y="4230"/>
                  </a:cubicBezTo>
                  <a:cubicBezTo>
                    <a:pt x="2680" y="4230"/>
                    <a:pt x="2787" y="4158"/>
                    <a:pt x="2823" y="4051"/>
                  </a:cubicBezTo>
                  <a:lnTo>
                    <a:pt x="3085" y="3432"/>
                  </a:lnTo>
                  <a:lnTo>
                    <a:pt x="4478" y="4837"/>
                  </a:lnTo>
                  <a:cubicBezTo>
                    <a:pt x="4466" y="4861"/>
                    <a:pt x="4454" y="4885"/>
                    <a:pt x="4454" y="4908"/>
                  </a:cubicBezTo>
                  <a:lnTo>
                    <a:pt x="2668" y="9207"/>
                  </a:lnTo>
                  <a:lnTo>
                    <a:pt x="2632" y="9290"/>
                  </a:lnTo>
                  <a:lnTo>
                    <a:pt x="656" y="9290"/>
                  </a:lnTo>
                  <a:lnTo>
                    <a:pt x="2323" y="5266"/>
                  </a:lnTo>
                  <a:cubicBezTo>
                    <a:pt x="2444" y="5037"/>
                    <a:pt x="2254" y="4857"/>
                    <a:pt x="2067" y="4857"/>
                  </a:cubicBezTo>
                  <a:cubicBezTo>
                    <a:pt x="1962" y="4857"/>
                    <a:pt x="1858" y="4914"/>
                    <a:pt x="1811" y="5051"/>
                  </a:cubicBezTo>
                  <a:lnTo>
                    <a:pt x="120" y="9111"/>
                  </a:lnTo>
                  <a:cubicBezTo>
                    <a:pt x="1" y="9397"/>
                    <a:pt x="1" y="9730"/>
                    <a:pt x="120" y="10016"/>
                  </a:cubicBezTo>
                  <a:lnTo>
                    <a:pt x="2573" y="15945"/>
                  </a:lnTo>
                  <a:cubicBezTo>
                    <a:pt x="2692" y="16243"/>
                    <a:pt x="2918" y="16469"/>
                    <a:pt x="3216" y="16588"/>
                  </a:cubicBezTo>
                  <a:lnTo>
                    <a:pt x="9145" y="19065"/>
                  </a:lnTo>
                  <a:cubicBezTo>
                    <a:pt x="9288" y="19124"/>
                    <a:pt x="9443" y="19154"/>
                    <a:pt x="9597" y="19154"/>
                  </a:cubicBezTo>
                  <a:cubicBezTo>
                    <a:pt x="9752" y="19154"/>
                    <a:pt x="9907" y="19124"/>
                    <a:pt x="10050" y="19065"/>
                  </a:cubicBezTo>
                  <a:lnTo>
                    <a:pt x="15991" y="16612"/>
                  </a:lnTo>
                  <a:cubicBezTo>
                    <a:pt x="16277" y="16493"/>
                    <a:pt x="16503" y="16267"/>
                    <a:pt x="16634" y="15969"/>
                  </a:cubicBezTo>
                  <a:lnTo>
                    <a:pt x="19098" y="10040"/>
                  </a:lnTo>
                  <a:cubicBezTo>
                    <a:pt x="19218" y="9754"/>
                    <a:pt x="19218" y="9433"/>
                    <a:pt x="19098" y="9135"/>
                  </a:cubicBezTo>
                  <a:lnTo>
                    <a:pt x="19098" y="9147"/>
                  </a:lnTo>
                  <a:lnTo>
                    <a:pt x="16646" y="3206"/>
                  </a:lnTo>
                  <a:cubicBezTo>
                    <a:pt x="16527" y="2908"/>
                    <a:pt x="16289" y="2682"/>
                    <a:pt x="16003" y="2563"/>
                  </a:cubicBezTo>
                  <a:lnTo>
                    <a:pt x="15027" y="2146"/>
                  </a:lnTo>
                  <a:cubicBezTo>
                    <a:pt x="14979" y="2122"/>
                    <a:pt x="14934" y="2112"/>
                    <a:pt x="14891" y="2112"/>
                  </a:cubicBezTo>
                  <a:cubicBezTo>
                    <a:pt x="14617" y="2112"/>
                    <a:pt x="14482" y="2556"/>
                    <a:pt x="14812" y="2670"/>
                  </a:cubicBezTo>
                  <a:lnTo>
                    <a:pt x="15741" y="3051"/>
                  </a:lnTo>
                  <a:lnTo>
                    <a:pt x="14336" y="4456"/>
                  </a:lnTo>
                  <a:cubicBezTo>
                    <a:pt x="14312" y="4444"/>
                    <a:pt x="14300" y="4432"/>
                    <a:pt x="14276" y="4420"/>
                  </a:cubicBezTo>
                  <a:lnTo>
                    <a:pt x="9966" y="2634"/>
                  </a:lnTo>
                  <a:cubicBezTo>
                    <a:pt x="9943" y="2622"/>
                    <a:pt x="9919" y="2611"/>
                    <a:pt x="9895" y="2611"/>
                  </a:cubicBezTo>
                  <a:lnTo>
                    <a:pt x="9895" y="622"/>
                  </a:lnTo>
                  <a:lnTo>
                    <a:pt x="13598" y="2170"/>
                  </a:lnTo>
                  <a:cubicBezTo>
                    <a:pt x="13631" y="2181"/>
                    <a:pt x="13663" y="2186"/>
                    <a:pt x="13693" y="2186"/>
                  </a:cubicBezTo>
                  <a:cubicBezTo>
                    <a:pt x="13966" y="2186"/>
                    <a:pt x="14102" y="1785"/>
                    <a:pt x="13812" y="1646"/>
                  </a:cubicBezTo>
                  <a:lnTo>
                    <a:pt x="10074" y="98"/>
                  </a:lnTo>
                  <a:cubicBezTo>
                    <a:pt x="9925" y="33"/>
                    <a:pt x="9770" y="0"/>
                    <a:pt x="9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2898;p67">
            <a:extLst>
              <a:ext uri="{FF2B5EF4-FFF2-40B4-BE49-F238E27FC236}">
                <a16:creationId xmlns:a16="http://schemas.microsoft.com/office/drawing/2014/main" id="{2494085C-96EA-EBB1-DCA6-C904762AC757}"/>
              </a:ext>
            </a:extLst>
          </p:cNvPr>
          <p:cNvGrpSpPr/>
          <p:nvPr/>
        </p:nvGrpSpPr>
        <p:grpSpPr>
          <a:xfrm>
            <a:off x="727005" y="1050358"/>
            <a:ext cx="416450" cy="479050"/>
            <a:chOff x="3316625" y="1467125"/>
            <a:chExt cx="416450" cy="479050"/>
          </a:xfrm>
        </p:grpSpPr>
        <p:sp>
          <p:nvSpPr>
            <p:cNvPr id="171" name="Google Shape;2899;p67">
              <a:extLst>
                <a:ext uri="{FF2B5EF4-FFF2-40B4-BE49-F238E27FC236}">
                  <a16:creationId xmlns:a16="http://schemas.microsoft.com/office/drawing/2014/main" id="{08BAC44F-CCA2-7B33-613A-C9A6AB56CC4F}"/>
                </a:ext>
              </a:extLst>
            </p:cNvPr>
            <p:cNvSpPr/>
            <p:nvPr/>
          </p:nvSpPr>
          <p:spPr>
            <a:xfrm>
              <a:off x="3324050" y="1474050"/>
              <a:ext cx="401875" cy="465100"/>
            </a:xfrm>
            <a:custGeom>
              <a:avLst/>
              <a:gdLst/>
              <a:ahLst/>
              <a:cxnLst/>
              <a:rect l="l" t="t" r="r" b="b"/>
              <a:pathLst>
                <a:path w="16075" h="18604" extrusionOk="0">
                  <a:moveTo>
                    <a:pt x="9584" y="1"/>
                  </a:moveTo>
                  <a:cubicBezTo>
                    <a:pt x="9541" y="1"/>
                    <a:pt x="9498" y="5"/>
                    <a:pt x="9455" y="13"/>
                  </a:cubicBezTo>
                  <a:lnTo>
                    <a:pt x="2716" y="1275"/>
                  </a:lnTo>
                  <a:cubicBezTo>
                    <a:pt x="2442" y="1322"/>
                    <a:pt x="2216" y="1537"/>
                    <a:pt x="2156" y="1811"/>
                  </a:cubicBezTo>
                  <a:lnTo>
                    <a:pt x="72" y="10562"/>
                  </a:lnTo>
                  <a:cubicBezTo>
                    <a:pt x="1" y="10836"/>
                    <a:pt x="108" y="11109"/>
                    <a:pt x="322" y="11288"/>
                  </a:cubicBezTo>
                  <a:lnTo>
                    <a:pt x="9645" y="18456"/>
                  </a:lnTo>
                  <a:cubicBezTo>
                    <a:pt x="9776" y="18556"/>
                    <a:pt x="9930" y="18604"/>
                    <a:pt x="10081" y="18604"/>
                  </a:cubicBezTo>
                  <a:cubicBezTo>
                    <a:pt x="10342" y="18604"/>
                    <a:pt x="10596" y="18462"/>
                    <a:pt x="10717" y="18206"/>
                  </a:cubicBezTo>
                  <a:lnTo>
                    <a:pt x="15955" y="7418"/>
                  </a:lnTo>
                  <a:cubicBezTo>
                    <a:pt x="16074" y="7157"/>
                    <a:pt x="16039" y="6847"/>
                    <a:pt x="15848" y="6633"/>
                  </a:cubicBezTo>
                  <a:lnTo>
                    <a:pt x="10121" y="239"/>
                  </a:lnTo>
                  <a:cubicBezTo>
                    <a:pt x="9983" y="91"/>
                    <a:pt x="9789" y="1"/>
                    <a:pt x="9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900;p67">
              <a:extLst>
                <a:ext uri="{FF2B5EF4-FFF2-40B4-BE49-F238E27FC236}">
                  <a16:creationId xmlns:a16="http://schemas.microsoft.com/office/drawing/2014/main" id="{C275FD2C-73D5-E0E6-049E-5AAB4E6B18AD}"/>
                </a:ext>
              </a:extLst>
            </p:cNvPr>
            <p:cNvSpPr/>
            <p:nvPr/>
          </p:nvSpPr>
          <p:spPr>
            <a:xfrm>
              <a:off x="3545525" y="1474050"/>
              <a:ext cx="180400" cy="465100"/>
            </a:xfrm>
            <a:custGeom>
              <a:avLst/>
              <a:gdLst/>
              <a:ahLst/>
              <a:cxnLst/>
              <a:rect l="l" t="t" r="r" b="b"/>
              <a:pathLst>
                <a:path w="7216" h="18604" extrusionOk="0">
                  <a:moveTo>
                    <a:pt x="725" y="1"/>
                  </a:moveTo>
                  <a:cubicBezTo>
                    <a:pt x="682" y="1"/>
                    <a:pt x="639" y="5"/>
                    <a:pt x="596" y="13"/>
                  </a:cubicBezTo>
                  <a:lnTo>
                    <a:pt x="0" y="132"/>
                  </a:lnTo>
                  <a:cubicBezTo>
                    <a:pt x="48" y="156"/>
                    <a:pt x="95" y="191"/>
                    <a:pt x="131" y="239"/>
                  </a:cubicBezTo>
                  <a:lnTo>
                    <a:pt x="5858" y="6633"/>
                  </a:lnTo>
                  <a:cubicBezTo>
                    <a:pt x="6049" y="6847"/>
                    <a:pt x="6096" y="7157"/>
                    <a:pt x="5965" y="7418"/>
                  </a:cubicBezTo>
                  <a:lnTo>
                    <a:pt x="738" y="18194"/>
                  </a:lnTo>
                  <a:cubicBezTo>
                    <a:pt x="715" y="18253"/>
                    <a:pt x="679" y="18301"/>
                    <a:pt x="643" y="18348"/>
                  </a:cubicBezTo>
                  <a:lnTo>
                    <a:pt x="798" y="18456"/>
                  </a:lnTo>
                  <a:cubicBezTo>
                    <a:pt x="929" y="18556"/>
                    <a:pt x="1081" y="18604"/>
                    <a:pt x="1231" y="18604"/>
                  </a:cubicBezTo>
                  <a:cubicBezTo>
                    <a:pt x="1489" y="18604"/>
                    <a:pt x="1741" y="18462"/>
                    <a:pt x="1870" y="18206"/>
                  </a:cubicBezTo>
                  <a:lnTo>
                    <a:pt x="7096" y="7418"/>
                  </a:lnTo>
                  <a:cubicBezTo>
                    <a:pt x="7215" y="7168"/>
                    <a:pt x="7180" y="6859"/>
                    <a:pt x="6989" y="6645"/>
                  </a:cubicBezTo>
                  <a:lnTo>
                    <a:pt x="6977" y="6633"/>
                  </a:lnTo>
                  <a:lnTo>
                    <a:pt x="1262" y="239"/>
                  </a:lnTo>
                  <a:cubicBezTo>
                    <a:pt x="1124" y="91"/>
                    <a:pt x="930" y="1"/>
                    <a:pt x="725" y="1"/>
                  </a:cubicBez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901;p67">
              <a:extLst>
                <a:ext uri="{FF2B5EF4-FFF2-40B4-BE49-F238E27FC236}">
                  <a16:creationId xmlns:a16="http://schemas.microsoft.com/office/drawing/2014/main" id="{4118AF6C-9D4C-F2BD-7E45-F4474D67F885}"/>
                </a:ext>
              </a:extLst>
            </p:cNvPr>
            <p:cNvSpPr/>
            <p:nvPr/>
          </p:nvSpPr>
          <p:spPr>
            <a:xfrm>
              <a:off x="3324950" y="1509775"/>
              <a:ext cx="223275" cy="237550"/>
            </a:xfrm>
            <a:custGeom>
              <a:avLst/>
              <a:gdLst/>
              <a:ahLst/>
              <a:cxnLst/>
              <a:rect l="l" t="t" r="r" b="b"/>
              <a:pathLst>
                <a:path w="8931" h="9502" extrusionOk="0">
                  <a:moveTo>
                    <a:pt x="2346" y="1"/>
                  </a:moveTo>
                  <a:cubicBezTo>
                    <a:pt x="2227" y="96"/>
                    <a:pt x="2156" y="227"/>
                    <a:pt x="2120" y="370"/>
                  </a:cubicBezTo>
                  <a:lnTo>
                    <a:pt x="25" y="9121"/>
                  </a:lnTo>
                  <a:cubicBezTo>
                    <a:pt x="1" y="9252"/>
                    <a:pt x="1" y="9383"/>
                    <a:pt x="48" y="9502"/>
                  </a:cubicBezTo>
                  <a:lnTo>
                    <a:pt x="8930" y="4608"/>
                  </a:lnTo>
                  <a:lnTo>
                    <a:pt x="2346" y="1"/>
                  </a:lnTo>
                  <a:close/>
                </a:path>
              </a:pathLst>
            </a:custGeom>
            <a:solidFill>
              <a:srgbClr val="191919">
                <a:alpha val="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902;p67">
              <a:extLst>
                <a:ext uri="{FF2B5EF4-FFF2-40B4-BE49-F238E27FC236}">
                  <a16:creationId xmlns:a16="http://schemas.microsoft.com/office/drawing/2014/main" id="{0D0A6F6A-CD97-A5F9-6166-7E535D7092E5}"/>
                </a:ext>
              </a:extLst>
            </p:cNvPr>
            <p:cNvSpPr/>
            <p:nvPr/>
          </p:nvSpPr>
          <p:spPr>
            <a:xfrm>
              <a:off x="3548200" y="1475250"/>
              <a:ext cx="175925" cy="173250"/>
            </a:xfrm>
            <a:custGeom>
              <a:avLst/>
              <a:gdLst/>
              <a:ahLst/>
              <a:cxnLst/>
              <a:rect l="l" t="t" r="r" b="b"/>
              <a:pathLst>
                <a:path w="7037" h="6930" extrusionOk="0">
                  <a:moveTo>
                    <a:pt x="870" y="1"/>
                  </a:moveTo>
                  <a:lnTo>
                    <a:pt x="0" y="5989"/>
                  </a:lnTo>
                  <a:lnTo>
                    <a:pt x="7035" y="6918"/>
                  </a:lnTo>
                  <a:lnTo>
                    <a:pt x="7035" y="6918"/>
                  </a:lnTo>
                  <a:cubicBezTo>
                    <a:pt x="7009" y="6792"/>
                    <a:pt x="6951" y="6689"/>
                    <a:pt x="6870" y="6597"/>
                  </a:cubicBezTo>
                  <a:lnTo>
                    <a:pt x="1155" y="191"/>
                  </a:lnTo>
                  <a:cubicBezTo>
                    <a:pt x="1072" y="108"/>
                    <a:pt x="977" y="48"/>
                    <a:pt x="870" y="1"/>
                  </a:cubicBezTo>
                  <a:close/>
                  <a:moveTo>
                    <a:pt x="7035" y="6918"/>
                  </a:moveTo>
                  <a:lnTo>
                    <a:pt x="7035" y="6918"/>
                  </a:lnTo>
                  <a:cubicBezTo>
                    <a:pt x="7035" y="6922"/>
                    <a:pt x="7036" y="6926"/>
                    <a:pt x="7037" y="6930"/>
                  </a:cubicBezTo>
                  <a:lnTo>
                    <a:pt x="7037" y="6918"/>
                  </a:lnTo>
                  <a:lnTo>
                    <a:pt x="7035" y="6918"/>
                  </a:ln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903;p67">
              <a:extLst>
                <a:ext uri="{FF2B5EF4-FFF2-40B4-BE49-F238E27FC236}">
                  <a16:creationId xmlns:a16="http://schemas.microsoft.com/office/drawing/2014/main" id="{3D051D5E-B3B8-991C-38C9-54E7FE4EBC89}"/>
                </a:ext>
              </a:extLst>
            </p:cNvPr>
            <p:cNvSpPr/>
            <p:nvPr/>
          </p:nvSpPr>
          <p:spPr>
            <a:xfrm>
              <a:off x="3566050" y="1474950"/>
              <a:ext cx="158075" cy="172975"/>
            </a:xfrm>
            <a:custGeom>
              <a:avLst/>
              <a:gdLst/>
              <a:ahLst/>
              <a:cxnLst/>
              <a:rect l="l" t="t" r="r" b="b"/>
              <a:pathLst>
                <a:path w="6323" h="6919" extrusionOk="0">
                  <a:moveTo>
                    <a:pt x="156" y="1"/>
                  </a:moveTo>
                  <a:lnTo>
                    <a:pt x="1" y="977"/>
                  </a:lnTo>
                  <a:lnTo>
                    <a:pt x="5037" y="6597"/>
                  </a:lnTo>
                  <a:cubicBezTo>
                    <a:pt x="5085" y="6644"/>
                    <a:pt x="5120" y="6704"/>
                    <a:pt x="5156" y="6775"/>
                  </a:cubicBezTo>
                  <a:lnTo>
                    <a:pt x="6323" y="6918"/>
                  </a:lnTo>
                  <a:cubicBezTo>
                    <a:pt x="6299" y="6799"/>
                    <a:pt x="6240" y="6680"/>
                    <a:pt x="6156" y="6597"/>
                  </a:cubicBezTo>
                  <a:lnTo>
                    <a:pt x="441" y="191"/>
                  </a:lnTo>
                  <a:cubicBezTo>
                    <a:pt x="358" y="108"/>
                    <a:pt x="263" y="36"/>
                    <a:pt x="156" y="1"/>
                  </a:cubicBezTo>
                  <a:close/>
                </a:path>
              </a:pathLst>
            </a:custGeom>
            <a:solidFill>
              <a:srgbClr val="191919">
                <a:alpha val="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904;p67">
              <a:extLst>
                <a:ext uri="{FF2B5EF4-FFF2-40B4-BE49-F238E27FC236}">
                  <a16:creationId xmlns:a16="http://schemas.microsoft.com/office/drawing/2014/main" id="{40E944D4-BE35-1171-4016-C2340C22D33B}"/>
                </a:ext>
              </a:extLst>
            </p:cNvPr>
            <p:cNvSpPr/>
            <p:nvPr/>
          </p:nvSpPr>
          <p:spPr>
            <a:xfrm>
              <a:off x="3326150" y="1624975"/>
              <a:ext cx="255100" cy="313975"/>
            </a:xfrm>
            <a:custGeom>
              <a:avLst/>
              <a:gdLst/>
              <a:ahLst/>
              <a:cxnLst/>
              <a:rect l="l" t="t" r="r" b="b"/>
              <a:pathLst>
                <a:path w="10204" h="12559" extrusionOk="0">
                  <a:moveTo>
                    <a:pt x="8882" y="0"/>
                  </a:moveTo>
                  <a:lnTo>
                    <a:pt x="0" y="4894"/>
                  </a:lnTo>
                  <a:cubicBezTo>
                    <a:pt x="36" y="5037"/>
                    <a:pt x="119" y="5156"/>
                    <a:pt x="238" y="5239"/>
                  </a:cubicBezTo>
                  <a:lnTo>
                    <a:pt x="9561" y="12419"/>
                  </a:lnTo>
                  <a:cubicBezTo>
                    <a:pt x="9692" y="12508"/>
                    <a:pt x="9844" y="12559"/>
                    <a:pt x="9997" y="12559"/>
                  </a:cubicBezTo>
                  <a:cubicBezTo>
                    <a:pt x="10067" y="12559"/>
                    <a:pt x="10136" y="12548"/>
                    <a:pt x="10204" y="12526"/>
                  </a:cubicBezTo>
                  <a:lnTo>
                    <a:pt x="8882" y="0"/>
                  </a:ln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905;p67">
              <a:extLst>
                <a:ext uri="{FF2B5EF4-FFF2-40B4-BE49-F238E27FC236}">
                  <a16:creationId xmlns:a16="http://schemas.microsoft.com/office/drawing/2014/main" id="{C8EA3F5A-66C4-A0CC-FDC5-1C5618F77590}"/>
                </a:ext>
              </a:extLst>
            </p:cNvPr>
            <p:cNvSpPr/>
            <p:nvPr/>
          </p:nvSpPr>
          <p:spPr>
            <a:xfrm>
              <a:off x="3449675" y="1556625"/>
              <a:ext cx="181600" cy="209825"/>
            </a:xfrm>
            <a:custGeom>
              <a:avLst/>
              <a:gdLst/>
              <a:ahLst/>
              <a:cxnLst/>
              <a:rect l="l" t="t" r="r" b="b"/>
              <a:pathLst>
                <a:path w="7264" h="8393" extrusionOk="0">
                  <a:moveTo>
                    <a:pt x="4341" y="1"/>
                  </a:moveTo>
                  <a:cubicBezTo>
                    <a:pt x="4319" y="1"/>
                    <a:pt x="4297" y="3"/>
                    <a:pt x="4275" y="8"/>
                  </a:cubicBezTo>
                  <a:lnTo>
                    <a:pt x="1239" y="567"/>
                  </a:lnTo>
                  <a:cubicBezTo>
                    <a:pt x="1108" y="591"/>
                    <a:pt x="1012" y="686"/>
                    <a:pt x="977" y="806"/>
                  </a:cubicBezTo>
                  <a:lnTo>
                    <a:pt x="36" y="4758"/>
                  </a:lnTo>
                  <a:cubicBezTo>
                    <a:pt x="0" y="4877"/>
                    <a:pt x="48" y="5008"/>
                    <a:pt x="155" y="5092"/>
                  </a:cubicBezTo>
                  <a:lnTo>
                    <a:pt x="4358" y="8330"/>
                  </a:lnTo>
                  <a:cubicBezTo>
                    <a:pt x="4417" y="8372"/>
                    <a:pt x="4484" y="8392"/>
                    <a:pt x="4549" y="8392"/>
                  </a:cubicBezTo>
                  <a:cubicBezTo>
                    <a:pt x="4669" y="8392"/>
                    <a:pt x="4785" y="8327"/>
                    <a:pt x="4846" y="8211"/>
                  </a:cubicBezTo>
                  <a:lnTo>
                    <a:pt x="7204" y="3342"/>
                  </a:lnTo>
                  <a:cubicBezTo>
                    <a:pt x="7263" y="3222"/>
                    <a:pt x="7239" y="3092"/>
                    <a:pt x="7156" y="2984"/>
                  </a:cubicBezTo>
                  <a:lnTo>
                    <a:pt x="4572" y="103"/>
                  </a:lnTo>
                  <a:cubicBezTo>
                    <a:pt x="4516" y="37"/>
                    <a:pt x="4429" y="1"/>
                    <a:pt x="4341" y="1"/>
                  </a:cubicBez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906;p67">
              <a:extLst>
                <a:ext uri="{FF2B5EF4-FFF2-40B4-BE49-F238E27FC236}">
                  <a16:creationId xmlns:a16="http://schemas.microsoft.com/office/drawing/2014/main" id="{0B0AC4D5-EDE8-AB59-B0B7-F2F32B8A0DCE}"/>
                </a:ext>
              </a:extLst>
            </p:cNvPr>
            <p:cNvSpPr/>
            <p:nvPr/>
          </p:nvSpPr>
          <p:spPr>
            <a:xfrm>
              <a:off x="3316625" y="1467125"/>
              <a:ext cx="416450" cy="479050"/>
            </a:xfrm>
            <a:custGeom>
              <a:avLst/>
              <a:gdLst/>
              <a:ahLst/>
              <a:cxnLst/>
              <a:rect l="l" t="t" r="r" b="b"/>
              <a:pathLst>
                <a:path w="16658" h="19162" extrusionOk="0">
                  <a:moveTo>
                    <a:pt x="9811" y="576"/>
                  </a:moveTo>
                  <a:lnTo>
                    <a:pt x="9406" y="3338"/>
                  </a:lnTo>
                  <a:lnTo>
                    <a:pt x="6501" y="3874"/>
                  </a:lnTo>
                  <a:cubicBezTo>
                    <a:pt x="6442" y="3885"/>
                    <a:pt x="6394" y="3909"/>
                    <a:pt x="6334" y="3933"/>
                  </a:cubicBezTo>
                  <a:lnTo>
                    <a:pt x="3263" y="1778"/>
                  </a:lnTo>
                  <a:lnTo>
                    <a:pt x="9811" y="576"/>
                  </a:lnTo>
                  <a:close/>
                  <a:moveTo>
                    <a:pt x="9656" y="3862"/>
                  </a:moveTo>
                  <a:cubicBezTo>
                    <a:pt x="9668" y="3862"/>
                    <a:pt x="9680" y="3862"/>
                    <a:pt x="9692" y="3874"/>
                  </a:cubicBezTo>
                  <a:lnTo>
                    <a:pt x="12264" y="6767"/>
                  </a:lnTo>
                  <a:cubicBezTo>
                    <a:pt x="12276" y="6779"/>
                    <a:pt x="12276" y="6791"/>
                    <a:pt x="12264" y="6802"/>
                  </a:cubicBezTo>
                  <a:lnTo>
                    <a:pt x="9918" y="11672"/>
                  </a:lnTo>
                  <a:cubicBezTo>
                    <a:pt x="9906" y="11684"/>
                    <a:pt x="9894" y="11696"/>
                    <a:pt x="9883" y="11696"/>
                  </a:cubicBezTo>
                  <a:lnTo>
                    <a:pt x="9859" y="11696"/>
                  </a:lnTo>
                  <a:lnTo>
                    <a:pt x="5644" y="8446"/>
                  </a:lnTo>
                  <a:cubicBezTo>
                    <a:pt x="5620" y="8434"/>
                    <a:pt x="5620" y="8422"/>
                    <a:pt x="5620" y="8410"/>
                  </a:cubicBezTo>
                  <a:lnTo>
                    <a:pt x="6573" y="4457"/>
                  </a:lnTo>
                  <a:cubicBezTo>
                    <a:pt x="6573" y="4433"/>
                    <a:pt x="6584" y="4433"/>
                    <a:pt x="6596" y="4421"/>
                  </a:cubicBezTo>
                  <a:lnTo>
                    <a:pt x="9656" y="3862"/>
                  </a:lnTo>
                  <a:close/>
                  <a:moveTo>
                    <a:pt x="12776" y="7064"/>
                  </a:moveTo>
                  <a:lnTo>
                    <a:pt x="16014" y="7481"/>
                  </a:lnTo>
                  <a:cubicBezTo>
                    <a:pt x="16014" y="7517"/>
                    <a:pt x="16002" y="7541"/>
                    <a:pt x="15990" y="7564"/>
                  </a:cubicBezTo>
                  <a:lnTo>
                    <a:pt x="10799" y="18256"/>
                  </a:lnTo>
                  <a:lnTo>
                    <a:pt x="10168" y="12184"/>
                  </a:lnTo>
                  <a:cubicBezTo>
                    <a:pt x="10275" y="12125"/>
                    <a:pt x="10359" y="12029"/>
                    <a:pt x="10418" y="11910"/>
                  </a:cubicBezTo>
                  <a:lnTo>
                    <a:pt x="12776" y="7064"/>
                  </a:lnTo>
                  <a:close/>
                  <a:moveTo>
                    <a:pt x="9874" y="1"/>
                  </a:moveTo>
                  <a:cubicBezTo>
                    <a:pt x="9817" y="1"/>
                    <a:pt x="9760" y="6"/>
                    <a:pt x="9704" y="16"/>
                  </a:cubicBezTo>
                  <a:lnTo>
                    <a:pt x="2965" y="1266"/>
                  </a:lnTo>
                  <a:cubicBezTo>
                    <a:pt x="2572" y="1338"/>
                    <a:pt x="2263" y="1635"/>
                    <a:pt x="2179" y="2016"/>
                  </a:cubicBezTo>
                  <a:lnTo>
                    <a:pt x="96" y="10767"/>
                  </a:lnTo>
                  <a:cubicBezTo>
                    <a:pt x="0" y="11148"/>
                    <a:pt x="143" y="11541"/>
                    <a:pt x="453" y="11779"/>
                  </a:cubicBezTo>
                  <a:lnTo>
                    <a:pt x="7525" y="17220"/>
                  </a:lnTo>
                  <a:cubicBezTo>
                    <a:pt x="7573" y="17256"/>
                    <a:pt x="7632" y="17280"/>
                    <a:pt x="7692" y="17280"/>
                  </a:cubicBezTo>
                  <a:cubicBezTo>
                    <a:pt x="7775" y="17280"/>
                    <a:pt x="7858" y="17232"/>
                    <a:pt x="7918" y="17161"/>
                  </a:cubicBezTo>
                  <a:cubicBezTo>
                    <a:pt x="8013" y="17042"/>
                    <a:pt x="7989" y="16863"/>
                    <a:pt x="7858" y="16768"/>
                  </a:cubicBezTo>
                  <a:lnTo>
                    <a:pt x="798" y="11339"/>
                  </a:lnTo>
                  <a:lnTo>
                    <a:pt x="774" y="11315"/>
                  </a:lnTo>
                  <a:lnTo>
                    <a:pt x="3513" y="9803"/>
                  </a:lnTo>
                  <a:cubicBezTo>
                    <a:pt x="3777" y="9650"/>
                    <a:pt x="3624" y="9280"/>
                    <a:pt x="3373" y="9280"/>
                  </a:cubicBezTo>
                  <a:cubicBezTo>
                    <a:pt x="3331" y="9280"/>
                    <a:pt x="3285" y="9291"/>
                    <a:pt x="3239" y="9315"/>
                  </a:cubicBezTo>
                  <a:lnTo>
                    <a:pt x="679" y="10720"/>
                  </a:lnTo>
                  <a:lnTo>
                    <a:pt x="2727" y="2147"/>
                  </a:lnTo>
                  <a:cubicBezTo>
                    <a:pt x="2727" y="2135"/>
                    <a:pt x="2727" y="2111"/>
                    <a:pt x="2739" y="2100"/>
                  </a:cubicBezTo>
                  <a:lnTo>
                    <a:pt x="6013" y="4397"/>
                  </a:lnTo>
                  <a:lnTo>
                    <a:pt x="5084" y="8279"/>
                  </a:lnTo>
                  <a:lnTo>
                    <a:pt x="5084" y="8303"/>
                  </a:lnTo>
                  <a:lnTo>
                    <a:pt x="4382" y="8684"/>
                  </a:lnTo>
                  <a:cubicBezTo>
                    <a:pt x="4110" y="8834"/>
                    <a:pt x="4263" y="9214"/>
                    <a:pt x="4511" y="9214"/>
                  </a:cubicBezTo>
                  <a:cubicBezTo>
                    <a:pt x="4557" y="9214"/>
                    <a:pt x="4606" y="9201"/>
                    <a:pt x="4656" y="9172"/>
                  </a:cubicBezTo>
                  <a:lnTo>
                    <a:pt x="5251" y="8850"/>
                  </a:lnTo>
                  <a:cubicBezTo>
                    <a:pt x="5263" y="8862"/>
                    <a:pt x="5287" y="8886"/>
                    <a:pt x="5311" y="8898"/>
                  </a:cubicBezTo>
                  <a:lnTo>
                    <a:pt x="9513" y="12125"/>
                  </a:lnTo>
                  <a:cubicBezTo>
                    <a:pt x="9537" y="12148"/>
                    <a:pt x="9561" y="12160"/>
                    <a:pt x="9597" y="12184"/>
                  </a:cubicBezTo>
                  <a:lnTo>
                    <a:pt x="10275" y="18578"/>
                  </a:lnTo>
                  <a:cubicBezTo>
                    <a:pt x="10216" y="18566"/>
                    <a:pt x="10156" y="18542"/>
                    <a:pt x="10109" y="18506"/>
                  </a:cubicBezTo>
                  <a:lnTo>
                    <a:pt x="8894" y="17566"/>
                  </a:lnTo>
                  <a:cubicBezTo>
                    <a:pt x="8837" y="17523"/>
                    <a:pt x="8779" y="17504"/>
                    <a:pt x="8723" y="17504"/>
                  </a:cubicBezTo>
                  <a:cubicBezTo>
                    <a:pt x="8488" y="17504"/>
                    <a:pt x="8308" y="17835"/>
                    <a:pt x="8549" y="18018"/>
                  </a:cubicBezTo>
                  <a:lnTo>
                    <a:pt x="9763" y="18947"/>
                  </a:lnTo>
                  <a:cubicBezTo>
                    <a:pt x="9930" y="19078"/>
                    <a:pt x="10144" y="19149"/>
                    <a:pt x="10359" y="19161"/>
                  </a:cubicBezTo>
                  <a:cubicBezTo>
                    <a:pt x="10442" y="19149"/>
                    <a:pt x="10514" y="19149"/>
                    <a:pt x="10585" y="19125"/>
                  </a:cubicBezTo>
                  <a:cubicBezTo>
                    <a:pt x="10883" y="19066"/>
                    <a:pt x="11121" y="18863"/>
                    <a:pt x="11252" y="18602"/>
                  </a:cubicBezTo>
                  <a:lnTo>
                    <a:pt x="16479" y="7815"/>
                  </a:lnTo>
                  <a:cubicBezTo>
                    <a:pt x="16657" y="7457"/>
                    <a:pt x="16598" y="7029"/>
                    <a:pt x="16336" y="6719"/>
                  </a:cubicBezTo>
                  <a:lnTo>
                    <a:pt x="12026" y="1897"/>
                  </a:lnTo>
                  <a:cubicBezTo>
                    <a:pt x="11966" y="1838"/>
                    <a:pt x="11898" y="1812"/>
                    <a:pt x="11833" y="1812"/>
                  </a:cubicBezTo>
                  <a:cubicBezTo>
                    <a:pt x="11624" y="1812"/>
                    <a:pt x="11437" y="2069"/>
                    <a:pt x="11609" y="2278"/>
                  </a:cubicBezTo>
                  <a:lnTo>
                    <a:pt x="15728" y="6886"/>
                  </a:lnTo>
                  <a:lnTo>
                    <a:pt x="12752" y="6505"/>
                  </a:lnTo>
                  <a:cubicBezTo>
                    <a:pt x="12740" y="6457"/>
                    <a:pt x="12704" y="6421"/>
                    <a:pt x="12680" y="6386"/>
                  </a:cubicBezTo>
                  <a:lnTo>
                    <a:pt x="10109" y="3504"/>
                  </a:lnTo>
                  <a:cubicBezTo>
                    <a:pt x="10061" y="3457"/>
                    <a:pt x="10013" y="3421"/>
                    <a:pt x="9966" y="3385"/>
                  </a:cubicBezTo>
                  <a:lnTo>
                    <a:pt x="10335" y="861"/>
                  </a:lnTo>
                  <a:lnTo>
                    <a:pt x="10740" y="1302"/>
                  </a:lnTo>
                  <a:cubicBezTo>
                    <a:pt x="10801" y="1363"/>
                    <a:pt x="10869" y="1388"/>
                    <a:pt x="10935" y="1388"/>
                  </a:cubicBezTo>
                  <a:cubicBezTo>
                    <a:pt x="11140" y="1388"/>
                    <a:pt x="11319" y="1140"/>
                    <a:pt x="11156" y="933"/>
                  </a:cubicBezTo>
                  <a:lnTo>
                    <a:pt x="10621" y="337"/>
                  </a:lnTo>
                  <a:cubicBezTo>
                    <a:pt x="10423" y="120"/>
                    <a:pt x="10151" y="1"/>
                    <a:pt x="9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2916;p67">
            <a:extLst>
              <a:ext uri="{FF2B5EF4-FFF2-40B4-BE49-F238E27FC236}">
                <a16:creationId xmlns:a16="http://schemas.microsoft.com/office/drawing/2014/main" id="{05198C24-70E9-118F-B2B5-2C62F6BB9B24}"/>
              </a:ext>
            </a:extLst>
          </p:cNvPr>
          <p:cNvGrpSpPr/>
          <p:nvPr/>
        </p:nvGrpSpPr>
        <p:grpSpPr>
          <a:xfrm>
            <a:off x="676448" y="2052364"/>
            <a:ext cx="481925" cy="479025"/>
            <a:chOff x="4741200" y="1467075"/>
            <a:chExt cx="481925" cy="479025"/>
          </a:xfrm>
        </p:grpSpPr>
        <p:sp>
          <p:nvSpPr>
            <p:cNvPr id="189" name="Google Shape;2917;p67">
              <a:extLst>
                <a:ext uri="{FF2B5EF4-FFF2-40B4-BE49-F238E27FC236}">
                  <a16:creationId xmlns:a16="http://schemas.microsoft.com/office/drawing/2014/main" id="{E35E8631-BEE4-2E13-5959-1B3F7B270454}"/>
                </a:ext>
              </a:extLst>
            </p:cNvPr>
            <p:cNvSpPr/>
            <p:nvPr/>
          </p:nvSpPr>
          <p:spPr>
            <a:xfrm>
              <a:off x="4748650" y="1474125"/>
              <a:ext cx="466750" cy="464825"/>
            </a:xfrm>
            <a:custGeom>
              <a:avLst/>
              <a:gdLst/>
              <a:ahLst/>
              <a:cxnLst/>
              <a:rect l="l" t="t" r="r" b="b"/>
              <a:pathLst>
                <a:path w="18670" h="18593" extrusionOk="0">
                  <a:moveTo>
                    <a:pt x="9335" y="1"/>
                  </a:moveTo>
                  <a:cubicBezTo>
                    <a:pt x="9237" y="1"/>
                    <a:pt x="9138" y="40"/>
                    <a:pt x="9061" y="117"/>
                  </a:cubicBezTo>
                  <a:lnTo>
                    <a:pt x="155" y="9023"/>
                  </a:lnTo>
                  <a:cubicBezTo>
                    <a:pt x="0" y="9178"/>
                    <a:pt x="0" y="9416"/>
                    <a:pt x="155" y="9570"/>
                  </a:cubicBezTo>
                  <a:lnTo>
                    <a:pt x="9073" y="18476"/>
                  </a:lnTo>
                  <a:cubicBezTo>
                    <a:pt x="9144" y="18554"/>
                    <a:pt x="9240" y="18592"/>
                    <a:pt x="9336" y="18592"/>
                  </a:cubicBezTo>
                  <a:cubicBezTo>
                    <a:pt x="9433" y="18592"/>
                    <a:pt x="9531" y="18554"/>
                    <a:pt x="9609" y="18476"/>
                  </a:cubicBezTo>
                  <a:lnTo>
                    <a:pt x="18526" y="9570"/>
                  </a:lnTo>
                  <a:lnTo>
                    <a:pt x="18515" y="9570"/>
                  </a:lnTo>
                  <a:cubicBezTo>
                    <a:pt x="18669" y="9416"/>
                    <a:pt x="18669" y="9178"/>
                    <a:pt x="18515" y="9023"/>
                  </a:cubicBezTo>
                  <a:lnTo>
                    <a:pt x="9609" y="117"/>
                  </a:lnTo>
                  <a:cubicBezTo>
                    <a:pt x="9531" y="40"/>
                    <a:pt x="9433" y="1"/>
                    <a:pt x="9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918;p67">
              <a:extLst>
                <a:ext uri="{FF2B5EF4-FFF2-40B4-BE49-F238E27FC236}">
                  <a16:creationId xmlns:a16="http://schemas.microsoft.com/office/drawing/2014/main" id="{9CB17A35-89B0-02E7-D1EC-3AF7AEA80B9A}"/>
                </a:ext>
              </a:extLst>
            </p:cNvPr>
            <p:cNvSpPr/>
            <p:nvPr/>
          </p:nvSpPr>
          <p:spPr>
            <a:xfrm>
              <a:off x="4968025" y="1474125"/>
              <a:ext cx="247675" cy="464900"/>
            </a:xfrm>
            <a:custGeom>
              <a:avLst/>
              <a:gdLst/>
              <a:ahLst/>
              <a:cxnLst/>
              <a:rect l="l" t="t" r="r" b="b"/>
              <a:pathLst>
                <a:path w="9907" h="18596" extrusionOk="0">
                  <a:moveTo>
                    <a:pt x="561" y="1"/>
                  </a:moveTo>
                  <a:cubicBezTo>
                    <a:pt x="465" y="1"/>
                    <a:pt x="369" y="40"/>
                    <a:pt x="298" y="117"/>
                  </a:cubicBezTo>
                  <a:lnTo>
                    <a:pt x="0" y="415"/>
                  </a:lnTo>
                  <a:lnTo>
                    <a:pt x="8620" y="9035"/>
                  </a:lnTo>
                  <a:cubicBezTo>
                    <a:pt x="8763" y="9178"/>
                    <a:pt x="8763" y="9428"/>
                    <a:pt x="8620" y="9570"/>
                  </a:cubicBezTo>
                  <a:lnTo>
                    <a:pt x="12" y="18191"/>
                  </a:lnTo>
                  <a:lnTo>
                    <a:pt x="310" y="18488"/>
                  </a:lnTo>
                  <a:cubicBezTo>
                    <a:pt x="381" y="18560"/>
                    <a:pt x="476" y="18595"/>
                    <a:pt x="573" y="18595"/>
                  </a:cubicBezTo>
                  <a:cubicBezTo>
                    <a:pt x="670" y="18595"/>
                    <a:pt x="768" y="18560"/>
                    <a:pt x="846" y="18488"/>
                  </a:cubicBezTo>
                  <a:lnTo>
                    <a:pt x="9763" y="9570"/>
                  </a:lnTo>
                  <a:cubicBezTo>
                    <a:pt x="9906" y="9428"/>
                    <a:pt x="9906" y="9178"/>
                    <a:pt x="9763" y="9035"/>
                  </a:cubicBezTo>
                  <a:lnTo>
                    <a:pt x="9751" y="9023"/>
                  </a:lnTo>
                  <a:lnTo>
                    <a:pt x="834" y="117"/>
                  </a:lnTo>
                  <a:cubicBezTo>
                    <a:pt x="756" y="40"/>
                    <a:pt x="658" y="1"/>
                    <a:pt x="561" y="1"/>
                  </a:cubicBezTo>
                  <a:close/>
                </a:path>
              </a:pathLst>
            </a:custGeom>
            <a:solidFill>
              <a:srgbClr val="191919">
                <a:alpha val="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919;p67">
              <a:extLst>
                <a:ext uri="{FF2B5EF4-FFF2-40B4-BE49-F238E27FC236}">
                  <a16:creationId xmlns:a16="http://schemas.microsoft.com/office/drawing/2014/main" id="{60465CE8-C544-90DE-815A-8AA34C4D1B22}"/>
                </a:ext>
              </a:extLst>
            </p:cNvPr>
            <p:cNvSpPr/>
            <p:nvPr/>
          </p:nvSpPr>
          <p:spPr>
            <a:xfrm>
              <a:off x="4749825" y="1474050"/>
              <a:ext cx="232200" cy="232200"/>
            </a:xfrm>
            <a:custGeom>
              <a:avLst/>
              <a:gdLst/>
              <a:ahLst/>
              <a:cxnLst/>
              <a:rect l="l" t="t" r="r" b="b"/>
              <a:pathLst>
                <a:path w="9288" h="9288" extrusionOk="0">
                  <a:moveTo>
                    <a:pt x="9288" y="1"/>
                  </a:moveTo>
                  <a:cubicBezTo>
                    <a:pt x="9193" y="1"/>
                    <a:pt x="9097" y="37"/>
                    <a:pt x="9026" y="108"/>
                  </a:cubicBezTo>
                  <a:lnTo>
                    <a:pt x="108" y="9026"/>
                  </a:lnTo>
                  <a:cubicBezTo>
                    <a:pt x="37" y="9097"/>
                    <a:pt x="1" y="9192"/>
                    <a:pt x="1" y="9288"/>
                  </a:cubicBezTo>
                  <a:lnTo>
                    <a:pt x="3632" y="9288"/>
                  </a:lnTo>
                  <a:lnTo>
                    <a:pt x="9288" y="3632"/>
                  </a:lnTo>
                  <a:lnTo>
                    <a:pt x="9288" y="1"/>
                  </a:ln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920;p67">
              <a:extLst>
                <a:ext uri="{FF2B5EF4-FFF2-40B4-BE49-F238E27FC236}">
                  <a16:creationId xmlns:a16="http://schemas.microsoft.com/office/drawing/2014/main" id="{F4AE580B-5EEA-72FC-7841-1E8BACB49672}"/>
                </a:ext>
              </a:extLst>
            </p:cNvPr>
            <p:cNvSpPr/>
            <p:nvPr/>
          </p:nvSpPr>
          <p:spPr>
            <a:xfrm>
              <a:off x="4982000" y="1706225"/>
              <a:ext cx="232500" cy="232800"/>
            </a:xfrm>
            <a:custGeom>
              <a:avLst/>
              <a:gdLst/>
              <a:ahLst/>
              <a:cxnLst/>
              <a:rect l="l" t="t" r="r" b="b"/>
              <a:pathLst>
                <a:path w="9300" h="9312" extrusionOk="0">
                  <a:moveTo>
                    <a:pt x="5752" y="1"/>
                  </a:moveTo>
                  <a:lnTo>
                    <a:pt x="1" y="5751"/>
                  </a:lnTo>
                  <a:lnTo>
                    <a:pt x="1" y="9311"/>
                  </a:lnTo>
                  <a:cubicBezTo>
                    <a:pt x="96" y="9311"/>
                    <a:pt x="191" y="9276"/>
                    <a:pt x="263" y="9204"/>
                  </a:cubicBezTo>
                  <a:lnTo>
                    <a:pt x="9228" y="227"/>
                  </a:lnTo>
                  <a:cubicBezTo>
                    <a:pt x="9276" y="156"/>
                    <a:pt x="9300" y="84"/>
                    <a:pt x="9288" y="13"/>
                  </a:cubicBezTo>
                  <a:lnTo>
                    <a:pt x="5752" y="1"/>
                  </a:ln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921;p67">
              <a:extLst>
                <a:ext uri="{FF2B5EF4-FFF2-40B4-BE49-F238E27FC236}">
                  <a16:creationId xmlns:a16="http://schemas.microsoft.com/office/drawing/2014/main" id="{1D8E4C3D-DE3D-9213-3E80-FA42BA0BEE8E}"/>
                </a:ext>
              </a:extLst>
            </p:cNvPr>
            <p:cNvSpPr/>
            <p:nvPr/>
          </p:nvSpPr>
          <p:spPr>
            <a:xfrm>
              <a:off x="4982000" y="1706225"/>
              <a:ext cx="232500" cy="232800"/>
            </a:xfrm>
            <a:custGeom>
              <a:avLst/>
              <a:gdLst/>
              <a:ahLst/>
              <a:cxnLst/>
              <a:rect l="l" t="t" r="r" b="b"/>
              <a:pathLst>
                <a:path w="9300" h="9312" extrusionOk="0">
                  <a:moveTo>
                    <a:pt x="8180" y="1"/>
                  </a:moveTo>
                  <a:cubicBezTo>
                    <a:pt x="8180" y="72"/>
                    <a:pt x="8157" y="156"/>
                    <a:pt x="8121" y="215"/>
                  </a:cubicBezTo>
                  <a:lnTo>
                    <a:pt x="1" y="8347"/>
                  </a:lnTo>
                  <a:lnTo>
                    <a:pt x="1" y="9311"/>
                  </a:lnTo>
                  <a:cubicBezTo>
                    <a:pt x="96" y="9311"/>
                    <a:pt x="191" y="9276"/>
                    <a:pt x="263" y="9204"/>
                  </a:cubicBezTo>
                  <a:lnTo>
                    <a:pt x="9228" y="227"/>
                  </a:lnTo>
                  <a:cubicBezTo>
                    <a:pt x="9276" y="156"/>
                    <a:pt x="9300" y="84"/>
                    <a:pt x="9288" y="13"/>
                  </a:cubicBezTo>
                  <a:lnTo>
                    <a:pt x="8180" y="1"/>
                  </a:lnTo>
                  <a:close/>
                </a:path>
              </a:pathLst>
            </a:custGeom>
            <a:solidFill>
              <a:srgbClr val="191919">
                <a:alpha val="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922;p67">
              <a:extLst>
                <a:ext uri="{FF2B5EF4-FFF2-40B4-BE49-F238E27FC236}">
                  <a16:creationId xmlns:a16="http://schemas.microsoft.com/office/drawing/2014/main" id="{E82E8559-75CB-FAA2-C8A1-334BF7140276}"/>
                </a:ext>
              </a:extLst>
            </p:cNvPr>
            <p:cNvSpPr/>
            <p:nvPr/>
          </p:nvSpPr>
          <p:spPr>
            <a:xfrm>
              <a:off x="4829600" y="1554800"/>
              <a:ext cx="305125" cy="303475"/>
            </a:xfrm>
            <a:custGeom>
              <a:avLst/>
              <a:gdLst/>
              <a:ahLst/>
              <a:cxnLst/>
              <a:rect l="l" t="t" r="r" b="b"/>
              <a:pathLst>
                <a:path w="12205" h="12139" extrusionOk="0">
                  <a:moveTo>
                    <a:pt x="6098" y="0"/>
                  </a:moveTo>
                  <a:cubicBezTo>
                    <a:pt x="6002" y="0"/>
                    <a:pt x="5906" y="39"/>
                    <a:pt x="5835" y="117"/>
                  </a:cubicBezTo>
                  <a:lnTo>
                    <a:pt x="144" y="5796"/>
                  </a:lnTo>
                  <a:cubicBezTo>
                    <a:pt x="1" y="5951"/>
                    <a:pt x="1" y="6189"/>
                    <a:pt x="144" y="6343"/>
                  </a:cubicBezTo>
                  <a:lnTo>
                    <a:pt x="5835" y="12023"/>
                  </a:lnTo>
                  <a:cubicBezTo>
                    <a:pt x="5906" y="12100"/>
                    <a:pt x="6002" y="12139"/>
                    <a:pt x="6098" y="12139"/>
                  </a:cubicBezTo>
                  <a:cubicBezTo>
                    <a:pt x="6195" y="12139"/>
                    <a:pt x="6293" y="12100"/>
                    <a:pt x="6371" y="12023"/>
                  </a:cubicBezTo>
                  <a:lnTo>
                    <a:pt x="12062" y="6343"/>
                  </a:lnTo>
                  <a:cubicBezTo>
                    <a:pt x="12205" y="6189"/>
                    <a:pt x="12205" y="5951"/>
                    <a:pt x="12062" y="5796"/>
                  </a:cubicBezTo>
                  <a:lnTo>
                    <a:pt x="6371" y="117"/>
                  </a:lnTo>
                  <a:cubicBezTo>
                    <a:pt x="6293" y="39"/>
                    <a:pt x="6195" y="0"/>
                    <a:pt x="6098" y="0"/>
                  </a:cubicBez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923;p67">
              <a:extLst>
                <a:ext uri="{FF2B5EF4-FFF2-40B4-BE49-F238E27FC236}">
                  <a16:creationId xmlns:a16="http://schemas.microsoft.com/office/drawing/2014/main" id="{461EFD89-0500-C76C-167B-32FD68E44F14}"/>
                </a:ext>
              </a:extLst>
            </p:cNvPr>
            <p:cNvSpPr/>
            <p:nvPr/>
          </p:nvSpPr>
          <p:spPr>
            <a:xfrm>
              <a:off x="4741200" y="1467075"/>
              <a:ext cx="481925" cy="479025"/>
            </a:xfrm>
            <a:custGeom>
              <a:avLst/>
              <a:gdLst/>
              <a:ahLst/>
              <a:cxnLst/>
              <a:rect l="l" t="t" r="r" b="b"/>
              <a:pathLst>
                <a:path w="19277" h="19161" extrusionOk="0">
                  <a:moveTo>
                    <a:pt x="9919" y="816"/>
                  </a:moveTo>
                  <a:lnTo>
                    <a:pt x="18396" y="9293"/>
                  </a:lnTo>
                  <a:lnTo>
                    <a:pt x="15907" y="9293"/>
                  </a:lnTo>
                  <a:cubicBezTo>
                    <a:pt x="15884" y="9233"/>
                    <a:pt x="15836" y="9174"/>
                    <a:pt x="15788" y="9114"/>
                  </a:cubicBezTo>
                  <a:lnTo>
                    <a:pt x="15467" y="8793"/>
                  </a:lnTo>
                  <a:cubicBezTo>
                    <a:pt x="15405" y="8739"/>
                    <a:pt x="15338" y="8716"/>
                    <a:pt x="15275" y="8716"/>
                  </a:cubicBezTo>
                  <a:cubicBezTo>
                    <a:pt x="15057" y="8716"/>
                    <a:pt x="14878" y="8983"/>
                    <a:pt x="15062" y="9186"/>
                  </a:cubicBezTo>
                  <a:lnTo>
                    <a:pt x="15395" y="9519"/>
                  </a:lnTo>
                  <a:cubicBezTo>
                    <a:pt x="15431" y="9555"/>
                    <a:pt x="15431" y="9614"/>
                    <a:pt x="15395" y="9662"/>
                  </a:cubicBezTo>
                  <a:lnTo>
                    <a:pt x="9704" y="15341"/>
                  </a:lnTo>
                  <a:cubicBezTo>
                    <a:pt x="9680" y="15365"/>
                    <a:pt x="9657" y="15377"/>
                    <a:pt x="9633" y="15377"/>
                  </a:cubicBezTo>
                  <a:cubicBezTo>
                    <a:pt x="9609" y="15377"/>
                    <a:pt x="9585" y="15365"/>
                    <a:pt x="9561" y="15341"/>
                  </a:cubicBezTo>
                  <a:lnTo>
                    <a:pt x="3882" y="9650"/>
                  </a:lnTo>
                  <a:cubicBezTo>
                    <a:pt x="3834" y="9614"/>
                    <a:pt x="3834" y="9543"/>
                    <a:pt x="3882" y="9507"/>
                  </a:cubicBezTo>
                  <a:lnTo>
                    <a:pt x="9561" y="3816"/>
                  </a:lnTo>
                  <a:cubicBezTo>
                    <a:pt x="9585" y="3804"/>
                    <a:pt x="9609" y="3792"/>
                    <a:pt x="9633" y="3792"/>
                  </a:cubicBezTo>
                  <a:cubicBezTo>
                    <a:pt x="9657" y="3792"/>
                    <a:pt x="9692" y="3804"/>
                    <a:pt x="9704" y="3816"/>
                  </a:cubicBezTo>
                  <a:lnTo>
                    <a:pt x="14145" y="8257"/>
                  </a:lnTo>
                  <a:cubicBezTo>
                    <a:pt x="14205" y="8317"/>
                    <a:pt x="14272" y="8342"/>
                    <a:pt x="14336" y="8342"/>
                  </a:cubicBezTo>
                  <a:cubicBezTo>
                    <a:pt x="14552" y="8342"/>
                    <a:pt x="14740" y="8054"/>
                    <a:pt x="14538" y="7852"/>
                  </a:cubicBezTo>
                  <a:lnTo>
                    <a:pt x="10097" y="3423"/>
                  </a:lnTo>
                  <a:cubicBezTo>
                    <a:pt x="10050" y="3364"/>
                    <a:pt x="9978" y="3316"/>
                    <a:pt x="9919" y="3292"/>
                  </a:cubicBezTo>
                  <a:lnTo>
                    <a:pt x="9919" y="816"/>
                  </a:lnTo>
                  <a:close/>
                  <a:moveTo>
                    <a:pt x="18420" y="9852"/>
                  </a:moveTo>
                  <a:lnTo>
                    <a:pt x="9919" y="18354"/>
                  </a:lnTo>
                  <a:lnTo>
                    <a:pt x="9919" y="15865"/>
                  </a:lnTo>
                  <a:cubicBezTo>
                    <a:pt x="9990" y="15829"/>
                    <a:pt x="10050" y="15782"/>
                    <a:pt x="10109" y="15734"/>
                  </a:cubicBezTo>
                  <a:lnTo>
                    <a:pt x="15788" y="10043"/>
                  </a:lnTo>
                  <a:cubicBezTo>
                    <a:pt x="15848" y="9983"/>
                    <a:pt x="15895" y="9924"/>
                    <a:pt x="15931" y="9852"/>
                  </a:cubicBezTo>
                  <a:close/>
                  <a:moveTo>
                    <a:pt x="9639" y="0"/>
                  </a:moveTo>
                  <a:cubicBezTo>
                    <a:pt x="9469" y="0"/>
                    <a:pt x="9299" y="66"/>
                    <a:pt x="9168" y="197"/>
                  </a:cubicBezTo>
                  <a:lnTo>
                    <a:pt x="8037" y="1328"/>
                  </a:lnTo>
                  <a:cubicBezTo>
                    <a:pt x="7836" y="1529"/>
                    <a:pt x="8021" y="1807"/>
                    <a:pt x="8236" y="1807"/>
                  </a:cubicBezTo>
                  <a:cubicBezTo>
                    <a:pt x="8301" y="1807"/>
                    <a:pt x="8369" y="1781"/>
                    <a:pt x="8430" y="1721"/>
                  </a:cubicBezTo>
                  <a:lnTo>
                    <a:pt x="9359" y="816"/>
                  </a:lnTo>
                  <a:lnTo>
                    <a:pt x="9359" y="3292"/>
                  </a:lnTo>
                  <a:cubicBezTo>
                    <a:pt x="9288" y="3328"/>
                    <a:pt x="9228" y="3376"/>
                    <a:pt x="9168" y="3423"/>
                  </a:cubicBezTo>
                  <a:lnTo>
                    <a:pt x="3477" y="9114"/>
                  </a:lnTo>
                  <a:cubicBezTo>
                    <a:pt x="3430" y="9162"/>
                    <a:pt x="3382" y="9221"/>
                    <a:pt x="3358" y="9293"/>
                  </a:cubicBezTo>
                  <a:lnTo>
                    <a:pt x="870" y="9293"/>
                  </a:lnTo>
                  <a:lnTo>
                    <a:pt x="7513" y="2649"/>
                  </a:lnTo>
                  <a:cubicBezTo>
                    <a:pt x="7714" y="2449"/>
                    <a:pt x="7531" y="2165"/>
                    <a:pt x="7312" y="2165"/>
                  </a:cubicBezTo>
                  <a:cubicBezTo>
                    <a:pt x="7244" y="2165"/>
                    <a:pt x="7173" y="2192"/>
                    <a:pt x="7109" y="2256"/>
                  </a:cubicBezTo>
                  <a:lnTo>
                    <a:pt x="251" y="9114"/>
                  </a:lnTo>
                  <a:cubicBezTo>
                    <a:pt x="1" y="9364"/>
                    <a:pt x="1" y="9793"/>
                    <a:pt x="251" y="10043"/>
                  </a:cubicBezTo>
                  <a:lnTo>
                    <a:pt x="6871" y="16663"/>
                  </a:lnTo>
                  <a:cubicBezTo>
                    <a:pt x="6930" y="16717"/>
                    <a:pt x="6995" y="16739"/>
                    <a:pt x="7056" y="16739"/>
                  </a:cubicBezTo>
                  <a:cubicBezTo>
                    <a:pt x="7268" y="16739"/>
                    <a:pt x="7448" y="16473"/>
                    <a:pt x="7263" y="16270"/>
                  </a:cubicBezTo>
                  <a:lnTo>
                    <a:pt x="858" y="9852"/>
                  </a:lnTo>
                  <a:lnTo>
                    <a:pt x="3346" y="9852"/>
                  </a:lnTo>
                  <a:cubicBezTo>
                    <a:pt x="3382" y="9924"/>
                    <a:pt x="3430" y="9995"/>
                    <a:pt x="3477" y="10043"/>
                  </a:cubicBezTo>
                  <a:lnTo>
                    <a:pt x="9168" y="15734"/>
                  </a:lnTo>
                  <a:cubicBezTo>
                    <a:pt x="9228" y="15782"/>
                    <a:pt x="9288" y="15829"/>
                    <a:pt x="9359" y="15865"/>
                  </a:cubicBezTo>
                  <a:lnTo>
                    <a:pt x="9359" y="18354"/>
                  </a:lnTo>
                  <a:lnTo>
                    <a:pt x="8192" y="17187"/>
                  </a:lnTo>
                  <a:cubicBezTo>
                    <a:pt x="8129" y="17126"/>
                    <a:pt x="8059" y="17100"/>
                    <a:pt x="7992" y="17100"/>
                  </a:cubicBezTo>
                  <a:cubicBezTo>
                    <a:pt x="7771" y="17100"/>
                    <a:pt x="7586" y="17381"/>
                    <a:pt x="7787" y="17592"/>
                  </a:cubicBezTo>
                  <a:lnTo>
                    <a:pt x="9168" y="18973"/>
                  </a:lnTo>
                  <a:cubicBezTo>
                    <a:pt x="9299" y="19098"/>
                    <a:pt x="9469" y="19160"/>
                    <a:pt x="9639" y="19160"/>
                  </a:cubicBezTo>
                  <a:cubicBezTo>
                    <a:pt x="9808" y="19160"/>
                    <a:pt x="9978" y="19098"/>
                    <a:pt x="10109" y="18973"/>
                  </a:cubicBezTo>
                  <a:lnTo>
                    <a:pt x="19015" y="10055"/>
                  </a:lnTo>
                  <a:cubicBezTo>
                    <a:pt x="19277" y="9793"/>
                    <a:pt x="19277" y="9376"/>
                    <a:pt x="19015" y="9114"/>
                  </a:cubicBezTo>
                  <a:lnTo>
                    <a:pt x="10109" y="197"/>
                  </a:lnTo>
                  <a:cubicBezTo>
                    <a:pt x="9978" y="66"/>
                    <a:pt x="9808" y="0"/>
                    <a:pt x="9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956;p67">
            <a:extLst>
              <a:ext uri="{FF2B5EF4-FFF2-40B4-BE49-F238E27FC236}">
                <a16:creationId xmlns:a16="http://schemas.microsoft.com/office/drawing/2014/main" id="{147DB7AA-B516-6FCB-3CC5-A09481362818}"/>
              </a:ext>
            </a:extLst>
          </p:cNvPr>
          <p:cNvGrpSpPr/>
          <p:nvPr/>
        </p:nvGrpSpPr>
        <p:grpSpPr>
          <a:xfrm>
            <a:off x="5146762" y="2929707"/>
            <a:ext cx="365550" cy="478650"/>
            <a:chOff x="5516600" y="2256000"/>
            <a:chExt cx="365550" cy="478650"/>
          </a:xfrm>
        </p:grpSpPr>
        <p:sp>
          <p:nvSpPr>
            <p:cNvPr id="229" name="Google Shape;2957;p67">
              <a:extLst>
                <a:ext uri="{FF2B5EF4-FFF2-40B4-BE49-F238E27FC236}">
                  <a16:creationId xmlns:a16="http://schemas.microsoft.com/office/drawing/2014/main" id="{7D80986A-CBB7-A8B5-4056-F356F3224E10}"/>
                </a:ext>
              </a:extLst>
            </p:cNvPr>
            <p:cNvSpPr/>
            <p:nvPr/>
          </p:nvSpPr>
          <p:spPr>
            <a:xfrm>
              <a:off x="5523750" y="2263150"/>
              <a:ext cx="351550" cy="464950"/>
            </a:xfrm>
            <a:custGeom>
              <a:avLst/>
              <a:gdLst/>
              <a:ahLst/>
              <a:cxnLst/>
              <a:rect l="l" t="t" r="r" b="b"/>
              <a:pathLst>
                <a:path w="14062" h="18598" extrusionOk="0">
                  <a:moveTo>
                    <a:pt x="7025" y="0"/>
                  </a:moveTo>
                  <a:cubicBezTo>
                    <a:pt x="5513" y="0"/>
                    <a:pt x="0" y="6215"/>
                    <a:pt x="0" y="11347"/>
                  </a:cubicBezTo>
                  <a:cubicBezTo>
                    <a:pt x="0" y="16479"/>
                    <a:pt x="3143" y="18598"/>
                    <a:pt x="7025" y="18598"/>
                  </a:cubicBezTo>
                  <a:cubicBezTo>
                    <a:pt x="10906" y="18598"/>
                    <a:pt x="14061" y="16479"/>
                    <a:pt x="14061" y="11347"/>
                  </a:cubicBezTo>
                  <a:cubicBezTo>
                    <a:pt x="14061" y="6215"/>
                    <a:pt x="8537" y="0"/>
                    <a:pt x="7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958;p67">
              <a:extLst>
                <a:ext uri="{FF2B5EF4-FFF2-40B4-BE49-F238E27FC236}">
                  <a16:creationId xmlns:a16="http://schemas.microsoft.com/office/drawing/2014/main" id="{3F76B46B-8DD3-03BD-A28C-0AF97969206D}"/>
                </a:ext>
              </a:extLst>
            </p:cNvPr>
            <p:cNvSpPr/>
            <p:nvPr/>
          </p:nvSpPr>
          <p:spPr>
            <a:xfrm>
              <a:off x="5685375" y="2263150"/>
              <a:ext cx="189925" cy="464650"/>
            </a:xfrm>
            <a:custGeom>
              <a:avLst/>
              <a:gdLst/>
              <a:ahLst/>
              <a:cxnLst/>
              <a:rect l="l" t="t" r="r" b="b"/>
              <a:pathLst>
                <a:path w="7597" h="18586" extrusionOk="0">
                  <a:moveTo>
                    <a:pt x="560" y="0"/>
                  </a:moveTo>
                  <a:cubicBezTo>
                    <a:pt x="357" y="12"/>
                    <a:pt x="167" y="72"/>
                    <a:pt x="0" y="179"/>
                  </a:cubicBezTo>
                  <a:cubicBezTo>
                    <a:pt x="2001" y="1215"/>
                    <a:pt x="6477" y="6727"/>
                    <a:pt x="6477" y="11347"/>
                  </a:cubicBezTo>
                  <a:cubicBezTo>
                    <a:pt x="6477" y="16228"/>
                    <a:pt x="3620" y="18372"/>
                    <a:pt x="0" y="18574"/>
                  </a:cubicBezTo>
                  <a:cubicBezTo>
                    <a:pt x="191" y="18586"/>
                    <a:pt x="369" y="18586"/>
                    <a:pt x="560" y="18586"/>
                  </a:cubicBezTo>
                  <a:cubicBezTo>
                    <a:pt x="4441" y="18586"/>
                    <a:pt x="7596" y="16479"/>
                    <a:pt x="7596" y="11347"/>
                  </a:cubicBezTo>
                  <a:cubicBezTo>
                    <a:pt x="7596" y="6203"/>
                    <a:pt x="2072" y="0"/>
                    <a:pt x="560" y="0"/>
                  </a:cubicBezTo>
                  <a:close/>
                </a:path>
              </a:pathLst>
            </a:custGeom>
            <a:solidFill>
              <a:srgbClr val="191919">
                <a:alpha val="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959;p67">
              <a:extLst>
                <a:ext uri="{FF2B5EF4-FFF2-40B4-BE49-F238E27FC236}">
                  <a16:creationId xmlns:a16="http://schemas.microsoft.com/office/drawing/2014/main" id="{E3A6750E-517B-C45F-0194-F42D0008DE90}"/>
                </a:ext>
              </a:extLst>
            </p:cNvPr>
            <p:cNvSpPr/>
            <p:nvPr/>
          </p:nvSpPr>
          <p:spPr>
            <a:xfrm>
              <a:off x="5607975" y="2417925"/>
              <a:ext cx="182800" cy="254525"/>
            </a:xfrm>
            <a:custGeom>
              <a:avLst/>
              <a:gdLst/>
              <a:ahLst/>
              <a:cxnLst/>
              <a:rect l="l" t="t" r="r" b="b"/>
              <a:pathLst>
                <a:path w="7312" h="10181" extrusionOk="0">
                  <a:moveTo>
                    <a:pt x="3656" y="1"/>
                  </a:moveTo>
                  <a:lnTo>
                    <a:pt x="1" y="2548"/>
                  </a:lnTo>
                  <a:lnTo>
                    <a:pt x="1" y="7644"/>
                  </a:lnTo>
                  <a:lnTo>
                    <a:pt x="3656" y="10180"/>
                  </a:lnTo>
                  <a:lnTo>
                    <a:pt x="7311" y="7644"/>
                  </a:lnTo>
                  <a:lnTo>
                    <a:pt x="7311" y="2548"/>
                  </a:lnTo>
                  <a:lnTo>
                    <a:pt x="3656" y="1"/>
                  </a:ln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960;p67">
              <a:extLst>
                <a:ext uri="{FF2B5EF4-FFF2-40B4-BE49-F238E27FC236}">
                  <a16:creationId xmlns:a16="http://schemas.microsoft.com/office/drawing/2014/main" id="{7F300E42-9024-32F4-50FD-3E31460931A9}"/>
                </a:ext>
              </a:extLst>
            </p:cNvPr>
            <p:cNvSpPr/>
            <p:nvPr/>
          </p:nvSpPr>
          <p:spPr>
            <a:xfrm>
              <a:off x="5699350" y="2263150"/>
              <a:ext cx="136050" cy="218500"/>
            </a:xfrm>
            <a:custGeom>
              <a:avLst/>
              <a:gdLst/>
              <a:ahLst/>
              <a:cxnLst/>
              <a:rect l="l" t="t" r="r" b="b"/>
              <a:pathLst>
                <a:path w="5442" h="8740" extrusionOk="0">
                  <a:moveTo>
                    <a:pt x="1" y="0"/>
                  </a:moveTo>
                  <a:lnTo>
                    <a:pt x="1" y="6192"/>
                  </a:lnTo>
                  <a:lnTo>
                    <a:pt x="3656" y="8739"/>
                  </a:lnTo>
                  <a:lnTo>
                    <a:pt x="5442" y="5918"/>
                  </a:lnTo>
                  <a:cubicBezTo>
                    <a:pt x="3680" y="2643"/>
                    <a:pt x="989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961;p67">
              <a:extLst>
                <a:ext uri="{FF2B5EF4-FFF2-40B4-BE49-F238E27FC236}">
                  <a16:creationId xmlns:a16="http://schemas.microsoft.com/office/drawing/2014/main" id="{AD168533-65EB-A280-AB06-770C4A4E752F}"/>
                </a:ext>
              </a:extLst>
            </p:cNvPr>
            <p:cNvSpPr/>
            <p:nvPr/>
          </p:nvSpPr>
          <p:spPr>
            <a:xfrm>
              <a:off x="5699350" y="2263450"/>
              <a:ext cx="136050" cy="172650"/>
            </a:xfrm>
            <a:custGeom>
              <a:avLst/>
              <a:gdLst/>
              <a:ahLst/>
              <a:cxnLst/>
              <a:rect l="l" t="t" r="r" b="b"/>
              <a:pathLst>
                <a:path w="5442" h="6906" extrusionOk="0">
                  <a:moveTo>
                    <a:pt x="1" y="0"/>
                  </a:moveTo>
                  <a:lnTo>
                    <a:pt x="1" y="536"/>
                  </a:lnTo>
                  <a:cubicBezTo>
                    <a:pt x="1430" y="1596"/>
                    <a:pt x="3537" y="4108"/>
                    <a:pt x="4811" y="6906"/>
                  </a:cubicBezTo>
                  <a:lnTo>
                    <a:pt x="5442" y="5906"/>
                  </a:lnTo>
                  <a:cubicBezTo>
                    <a:pt x="3680" y="2643"/>
                    <a:pt x="989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962;p67">
              <a:extLst>
                <a:ext uri="{FF2B5EF4-FFF2-40B4-BE49-F238E27FC236}">
                  <a16:creationId xmlns:a16="http://schemas.microsoft.com/office/drawing/2014/main" id="{6FC73C75-782F-FED5-100D-9075A1513D30}"/>
                </a:ext>
              </a:extLst>
            </p:cNvPr>
            <p:cNvSpPr/>
            <p:nvPr/>
          </p:nvSpPr>
          <p:spPr>
            <a:xfrm>
              <a:off x="5523750" y="2411075"/>
              <a:ext cx="84250" cy="235475"/>
            </a:xfrm>
            <a:custGeom>
              <a:avLst/>
              <a:gdLst/>
              <a:ahLst/>
              <a:cxnLst/>
              <a:rect l="l" t="t" r="r" b="b"/>
              <a:pathLst>
                <a:path w="3370" h="9419" extrusionOk="0">
                  <a:moveTo>
                    <a:pt x="1596" y="1"/>
                  </a:moveTo>
                  <a:cubicBezTo>
                    <a:pt x="655" y="1739"/>
                    <a:pt x="0" y="3644"/>
                    <a:pt x="0" y="5430"/>
                  </a:cubicBezTo>
                  <a:cubicBezTo>
                    <a:pt x="0" y="7049"/>
                    <a:pt x="310" y="8371"/>
                    <a:pt x="857" y="9419"/>
                  </a:cubicBezTo>
                  <a:lnTo>
                    <a:pt x="3370" y="7918"/>
                  </a:lnTo>
                  <a:lnTo>
                    <a:pt x="3370" y="2822"/>
                  </a:lnTo>
                  <a:lnTo>
                    <a:pt x="1596" y="1"/>
                  </a:ln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963;p67">
              <a:extLst>
                <a:ext uri="{FF2B5EF4-FFF2-40B4-BE49-F238E27FC236}">
                  <a16:creationId xmlns:a16="http://schemas.microsoft.com/office/drawing/2014/main" id="{D5E8F4BE-2049-F14D-E31B-8F37967869A2}"/>
                </a:ext>
              </a:extLst>
            </p:cNvPr>
            <p:cNvSpPr/>
            <p:nvPr/>
          </p:nvSpPr>
          <p:spPr>
            <a:xfrm>
              <a:off x="5699650" y="2609025"/>
              <a:ext cx="154225" cy="119075"/>
            </a:xfrm>
            <a:custGeom>
              <a:avLst/>
              <a:gdLst/>
              <a:ahLst/>
              <a:cxnLst/>
              <a:rect l="l" t="t" r="r" b="b"/>
              <a:pathLst>
                <a:path w="6169" h="4763" extrusionOk="0">
                  <a:moveTo>
                    <a:pt x="3656" y="0"/>
                  </a:moveTo>
                  <a:lnTo>
                    <a:pt x="1" y="2536"/>
                  </a:lnTo>
                  <a:lnTo>
                    <a:pt x="1" y="4763"/>
                  </a:lnTo>
                  <a:cubicBezTo>
                    <a:pt x="2656" y="4763"/>
                    <a:pt x="4978" y="3763"/>
                    <a:pt x="6168" y="1501"/>
                  </a:cubicBezTo>
                  <a:lnTo>
                    <a:pt x="3656" y="0"/>
                  </a:ln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964;p67">
              <a:extLst>
                <a:ext uri="{FF2B5EF4-FFF2-40B4-BE49-F238E27FC236}">
                  <a16:creationId xmlns:a16="http://schemas.microsoft.com/office/drawing/2014/main" id="{D6A7F0E0-0A5B-C077-8A71-3E95D9EDC384}"/>
                </a:ext>
              </a:extLst>
            </p:cNvPr>
            <p:cNvSpPr/>
            <p:nvPr/>
          </p:nvSpPr>
          <p:spPr>
            <a:xfrm>
              <a:off x="5699650" y="2633425"/>
              <a:ext cx="154225" cy="94675"/>
            </a:xfrm>
            <a:custGeom>
              <a:avLst/>
              <a:gdLst/>
              <a:ahLst/>
              <a:cxnLst/>
              <a:rect l="l" t="t" r="r" b="b"/>
              <a:pathLst>
                <a:path w="6169" h="3787" extrusionOk="0">
                  <a:moveTo>
                    <a:pt x="5287" y="1"/>
                  </a:moveTo>
                  <a:cubicBezTo>
                    <a:pt x="4335" y="2287"/>
                    <a:pt x="2358" y="3453"/>
                    <a:pt x="1" y="3715"/>
                  </a:cubicBezTo>
                  <a:lnTo>
                    <a:pt x="1" y="3787"/>
                  </a:lnTo>
                  <a:cubicBezTo>
                    <a:pt x="2656" y="3787"/>
                    <a:pt x="4966" y="2787"/>
                    <a:pt x="6168" y="525"/>
                  </a:cubicBezTo>
                  <a:lnTo>
                    <a:pt x="52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965;p67">
              <a:extLst>
                <a:ext uri="{FF2B5EF4-FFF2-40B4-BE49-F238E27FC236}">
                  <a16:creationId xmlns:a16="http://schemas.microsoft.com/office/drawing/2014/main" id="{F90F4605-66E5-52C6-DFCB-1FF88DE66EE2}"/>
                </a:ext>
              </a:extLst>
            </p:cNvPr>
            <p:cNvSpPr/>
            <p:nvPr/>
          </p:nvSpPr>
          <p:spPr>
            <a:xfrm>
              <a:off x="5516600" y="2256000"/>
              <a:ext cx="365550" cy="478650"/>
            </a:xfrm>
            <a:custGeom>
              <a:avLst/>
              <a:gdLst/>
              <a:ahLst/>
              <a:cxnLst/>
              <a:rect l="l" t="t" r="r" b="b"/>
              <a:pathLst>
                <a:path w="14622" h="19146" extrusionOk="0">
                  <a:moveTo>
                    <a:pt x="1905" y="6763"/>
                  </a:moveTo>
                  <a:lnTo>
                    <a:pt x="3370" y="9097"/>
                  </a:lnTo>
                  <a:lnTo>
                    <a:pt x="3370" y="13955"/>
                  </a:lnTo>
                  <a:lnTo>
                    <a:pt x="1262" y="15217"/>
                  </a:lnTo>
                  <a:cubicBezTo>
                    <a:pt x="798" y="14217"/>
                    <a:pt x="560" y="13014"/>
                    <a:pt x="560" y="11621"/>
                  </a:cubicBezTo>
                  <a:cubicBezTo>
                    <a:pt x="560" y="9918"/>
                    <a:pt x="1191" y="8180"/>
                    <a:pt x="1905" y="6763"/>
                  </a:cubicBezTo>
                  <a:close/>
                  <a:moveTo>
                    <a:pt x="7597" y="643"/>
                  </a:moveTo>
                  <a:cubicBezTo>
                    <a:pt x="8287" y="941"/>
                    <a:pt x="9704" y="2156"/>
                    <a:pt x="11168" y="4192"/>
                  </a:cubicBezTo>
                  <a:lnTo>
                    <a:pt x="11168" y="4203"/>
                  </a:lnTo>
                  <a:cubicBezTo>
                    <a:pt x="11621" y="4834"/>
                    <a:pt x="12050" y="5501"/>
                    <a:pt x="12419" y="6192"/>
                  </a:cubicBezTo>
                  <a:lnTo>
                    <a:pt x="11954" y="6930"/>
                  </a:lnTo>
                  <a:cubicBezTo>
                    <a:pt x="11822" y="7154"/>
                    <a:pt x="12006" y="7366"/>
                    <a:pt x="12199" y="7366"/>
                  </a:cubicBezTo>
                  <a:cubicBezTo>
                    <a:pt x="12283" y="7366"/>
                    <a:pt x="12369" y="7325"/>
                    <a:pt x="12431" y="7228"/>
                  </a:cubicBezTo>
                  <a:lnTo>
                    <a:pt x="12728" y="6775"/>
                  </a:lnTo>
                  <a:cubicBezTo>
                    <a:pt x="13597" y="8502"/>
                    <a:pt x="14074" y="10192"/>
                    <a:pt x="14074" y="11633"/>
                  </a:cubicBezTo>
                  <a:cubicBezTo>
                    <a:pt x="14074" y="13026"/>
                    <a:pt x="13824" y="14228"/>
                    <a:pt x="13359" y="15229"/>
                  </a:cubicBezTo>
                  <a:lnTo>
                    <a:pt x="11252" y="13955"/>
                  </a:lnTo>
                  <a:lnTo>
                    <a:pt x="11252" y="9109"/>
                  </a:lnTo>
                  <a:lnTo>
                    <a:pt x="11740" y="8335"/>
                  </a:lnTo>
                  <a:cubicBezTo>
                    <a:pt x="11905" y="8112"/>
                    <a:pt x="11698" y="7878"/>
                    <a:pt x="11497" y="7878"/>
                  </a:cubicBezTo>
                  <a:cubicBezTo>
                    <a:pt x="11407" y="7878"/>
                    <a:pt x="11319" y="7924"/>
                    <a:pt x="11264" y="8037"/>
                  </a:cubicBezTo>
                  <a:lnTo>
                    <a:pt x="10895" y="8633"/>
                  </a:lnTo>
                  <a:lnTo>
                    <a:pt x="7597" y="6335"/>
                  </a:lnTo>
                  <a:lnTo>
                    <a:pt x="7597" y="643"/>
                  </a:lnTo>
                  <a:close/>
                  <a:moveTo>
                    <a:pt x="7311" y="6823"/>
                  </a:moveTo>
                  <a:lnTo>
                    <a:pt x="10692" y="9168"/>
                  </a:lnTo>
                  <a:lnTo>
                    <a:pt x="10692" y="13967"/>
                  </a:lnTo>
                  <a:lnTo>
                    <a:pt x="7311" y="16324"/>
                  </a:lnTo>
                  <a:lnTo>
                    <a:pt x="6918" y="16050"/>
                  </a:lnTo>
                  <a:cubicBezTo>
                    <a:pt x="6863" y="16011"/>
                    <a:pt x="6808" y="15994"/>
                    <a:pt x="6756" y="15994"/>
                  </a:cubicBezTo>
                  <a:cubicBezTo>
                    <a:pt x="6523" y="15994"/>
                    <a:pt x="6353" y="16328"/>
                    <a:pt x="6596" y="16503"/>
                  </a:cubicBezTo>
                  <a:lnTo>
                    <a:pt x="7037" y="16800"/>
                  </a:lnTo>
                  <a:lnTo>
                    <a:pt x="7037" y="18586"/>
                  </a:lnTo>
                  <a:cubicBezTo>
                    <a:pt x="4465" y="18527"/>
                    <a:pt x="2584" y="17515"/>
                    <a:pt x="1524" y="15717"/>
                  </a:cubicBezTo>
                  <a:lnTo>
                    <a:pt x="1524" y="15705"/>
                  </a:lnTo>
                  <a:lnTo>
                    <a:pt x="3644" y="14443"/>
                  </a:lnTo>
                  <a:lnTo>
                    <a:pt x="5525" y="15752"/>
                  </a:lnTo>
                  <a:cubicBezTo>
                    <a:pt x="5581" y="15791"/>
                    <a:pt x="5637" y="15808"/>
                    <a:pt x="5690" y="15808"/>
                  </a:cubicBezTo>
                  <a:cubicBezTo>
                    <a:pt x="5930" y="15808"/>
                    <a:pt x="6100" y="15466"/>
                    <a:pt x="5846" y="15300"/>
                  </a:cubicBezTo>
                  <a:lnTo>
                    <a:pt x="3929" y="13967"/>
                  </a:lnTo>
                  <a:lnTo>
                    <a:pt x="3929" y="9168"/>
                  </a:lnTo>
                  <a:lnTo>
                    <a:pt x="7311" y="6823"/>
                  </a:lnTo>
                  <a:close/>
                  <a:moveTo>
                    <a:pt x="10990" y="14443"/>
                  </a:moveTo>
                  <a:lnTo>
                    <a:pt x="13097" y="15705"/>
                  </a:lnTo>
                  <a:cubicBezTo>
                    <a:pt x="12050" y="17503"/>
                    <a:pt x="10168" y="18515"/>
                    <a:pt x="7597" y="18586"/>
                  </a:cubicBezTo>
                  <a:lnTo>
                    <a:pt x="7597" y="16800"/>
                  </a:lnTo>
                  <a:lnTo>
                    <a:pt x="10990" y="14443"/>
                  </a:lnTo>
                  <a:close/>
                  <a:moveTo>
                    <a:pt x="7311" y="1"/>
                  </a:moveTo>
                  <a:cubicBezTo>
                    <a:pt x="6287" y="1"/>
                    <a:pt x="4322" y="1989"/>
                    <a:pt x="2929" y="3953"/>
                  </a:cubicBezTo>
                  <a:cubicBezTo>
                    <a:pt x="2800" y="4168"/>
                    <a:pt x="2982" y="4383"/>
                    <a:pt x="3177" y="4383"/>
                  </a:cubicBezTo>
                  <a:cubicBezTo>
                    <a:pt x="3253" y="4383"/>
                    <a:pt x="3331" y="4351"/>
                    <a:pt x="3394" y="4275"/>
                  </a:cubicBezTo>
                  <a:cubicBezTo>
                    <a:pt x="4882" y="2179"/>
                    <a:pt x="6311" y="929"/>
                    <a:pt x="7025" y="632"/>
                  </a:cubicBezTo>
                  <a:lnTo>
                    <a:pt x="7025" y="6323"/>
                  </a:lnTo>
                  <a:lnTo>
                    <a:pt x="3727" y="8621"/>
                  </a:lnTo>
                  <a:lnTo>
                    <a:pt x="2203" y="6180"/>
                  </a:lnTo>
                  <a:cubicBezTo>
                    <a:pt x="2358" y="5882"/>
                    <a:pt x="2525" y="5608"/>
                    <a:pt x="2679" y="5346"/>
                  </a:cubicBezTo>
                  <a:cubicBezTo>
                    <a:pt x="2821" y="5129"/>
                    <a:pt x="2629" y="4918"/>
                    <a:pt x="2432" y="4918"/>
                  </a:cubicBezTo>
                  <a:cubicBezTo>
                    <a:pt x="2348" y="4918"/>
                    <a:pt x="2264" y="4956"/>
                    <a:pt x="2203" y="5049"/>
                  </a:cubicBezTo>
                  <a:cubicBezTo>
                    <a:pt x="1191" y="6692"/>
                    <a:pt x="0" y="9156"/>
                    <a:pt x="0" y="11621"/>
                  </a:cubicBezTo>
                  <a:cubicBezTo>
                    <a:pt x="0" y="14121"/>
                    <a:pt x="715" y="16062"/>
                    <a:pt x="2144" y="17372"/>
                  </a:cubicBezTo>
                  <a:cubicBezTo>
                    <a:pt x="3406" y="18527"/>
                    <a:pt x="5192" y="19146"/>
                    <a:pt x="7311" y="19146"/>
                  </a:cubicBezTo>
                  <a:cubicBezTo>
                    <a:pt x="9430" y="19146"/>
                    <a:pt x="11204" y="18527"/>
                    <a:pt x="12466" y="17372"/>
                  </a:cubicBezTo>
                  <a:cubicBezTo>
                    <a:pt x="13895" y="16062"/>
                    <a:pt x="14621" y="14121"/>
                    <a:pt x="14621" y="11621"/>
                  </a:cubicBezTo>
                  <a:cubicBezTo>
                    <a:pt x="14621" y="10383"/>
                    <a:pt x="14312" y="9025"/>
                    <a:pt x="13716" y="7573"/>
                  </a:cubicBezTo>
                  <a:lnTo>
                    <a:pt x="13716" y="7585"/>
                  </a:lnTo>
                  <a:cubicBezTo>
                    <a:pt x="13157" y="6275"/>
                    <a:pt x="12454" y="5025"/>
                    <a:pt x="11621" y="3870"/>
                  </a:cubicBezTo>
                  <a:cubicBezTo>
                    <a:pt x="10252" y="1941"/>
                    <a:pt x="8323" y="1"/>
                    <a:pt x="7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991;p67">
            <a:extLst>
              <a:ext uri="{FF2B5EF4-FFF2-40B4-BE49-F238E27FC236}">
                <a16:creationId xmlns:a16="http://schemas.microsoft.com/office/drawing/2014/main" id="{82878358-7624-B14A-080E-E736ABF786EC}"/>
              </a:ext>
            </a:extLst>
          </p:cNvPr>
          <p:cNvGrpSpPr/>
          <p:nvPr/>
        </p:nvGrpSpPr>
        <p:grpSpPr>
          <a:xfrm>
            <a:off x="827104" y="3509858"/>
            <a:ext cx="320900" cy="478650"/>
            <a:chOff x="5550225" y="1467225"/>
            <a:chExt cx="320900" cy="478650"/>
          </a:xfrm>
        </p:grpSpPr>
        <p:sp>
          <p:nvSpPr>
            <p:cNvPr id="264" name="Google Shape;2992;p67">
              <a:extLst>
                <a:ext uri="{FF2B5EF4-FFF2-40B4-BE49-F238E27FC236}">
                  <a16:creationId xmlns:a16="http://schemas.microsoft.com/office/drawing/2014/main" id="{48CE07FE-608A-1D76-A63A-8653C5763738}"/>
                </a:ext>
              </a:extLst>
            </p:cNvPr>
            <p:cNvSpPr/>
            <p:nvPr/>
          </p:nvSpPr>
          <p:spPr>
            <a:xfrm>
              <a:off x="5557675" y="1474050"/>
              <a:ext cx="306600" cy="464975"/>
            </a:xfrm>
            <a:custGeom>
              <a:avLst/>
              <a:gdLst/>
              <a:ahLst/>
              <a:cxnLst/>
              <a:rect l="l" t="t" r="r" b="b"/>
              <a:pathLst>
                <a:path w="12264" h="18599" extrusionOk="0">
                  <a:moveTo>
                    <a:pt x="3894" y="1"/>
                  </a:moveTo>
                  <a:cubicBezTo>
                    <a:pt x="3703" y="1"/>
                    <a:pt x="3513" y="84"/>
                    <a:pt x="3370" y="215"/>
                  </a:cubicBezTo>
                  <a:lnTo>
                    <a:pt x="215" y="3382"/>
                  </a:lnTo>
                  <a:cubicBezTo>
                    <a:pt x="72" y="3525"/>
                    <a:pt x="0" y="3704"/>
                    <a:pt x="0" y="3906"/>
                  </a:cubicBezTo>
                  <a:lnTo>
                    <a:pt x="0" y="14693"/>
                  </a:lnTo>
                  <a:cubicBezTo>
                    <a:pt x="0" y="14896"/>
                    <a:pt x="72" y="15074"/>
                    <a:pt x="215" y="15217"/>
                  </a:cubicBezTo>
                  <a:lnTo>
                    <a:pt x="3370" y="18384"/>
                  </a:lnTo>
                  <a:cubicBezTo>
                    <a:pt x="3513" y="18515"/>
                    <a:pt x="3703" y="18598"/>
                    <a:pt x="3894" y="18598"/>
                  </a:cubicBezTo>
                  <a:lnTo>
                    <a:pt x="8359" y="18598"/>
                  </a:lnTo>
                  <a:cubicBezTo>
                    <a:pt x="8561" y="18598"/>
                    <a:pt x="8740" y="18515"/>
                    <a:pt x="8883" y="18384"/>
                  </a:cubicBezTo>
                  <a:lnTo>
                    <a:pt x="12038" y="15217"/>
                  </a:lnTo>
                  <a:cubicBezTo>
                    <a:pt x="12181" y="15074"/>
                    <a:pt x="12264" y="14896"/>
                    <a:pt x="12264" y="14693"/>
                  </a:cubicBezTo>
                  <a:lnTo>
                    <a:pt x="12264" y="3906"/>
                  </a:lnTo>
                  <a:cubicBezTo>
                    <a:pt x="12264" y="3704"/>
                    <a:pt x="12181" y="3525"/>
                    <a:pt x="12038" y="3382"/>
                  </a:cubicBezTo>
                  <a:lnTo>
                    <a:pt x="8883" y="215"/>
                  </a:lnTo>
                  <a:cubicBezTo>
                    <a:pt x="8740" y="84"/>
                    <a:pt x="8561" y="1"/>
                    <a:pt x="8359" y="1"/>
                  </a:cubicBezTo>
                  <a:close/>
                </a:path>
              </a:pathLst>
            </a:custGeom>
            <a:solidFill>
              <a:srgbClr val="FE56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993;p67">
              <a:extLst>
                <a:ext uri="{FF2B5EF4-FFF2-40B4-BE49-F238E27FC236}">
                  <a16:creationId xmlns:a16="http://schemas.microsoft.com/office/drawing/2014/main" id="{9F03FB00-9D22-2D31-9D90-834040DCB599}"/>
                </a:ext>
              </a:extLst>
            </p:cNvPr>
            <p:cNvSpPr/>
            <p:nvPr/>
          </p:nvSpPr>
          <p:spPr>
            <a:xfrm>
              <a:off x="5557675" y="1474050"/>
              <a:ext cx="306600" cy="464975"/>
            </a:xfrm>
            <a:custGeom>
              <a:avLst/>
              <a:gdLst/>
              <a:ahLst/>
              <a:cxnLst/>
              <a:rect l="l" t="t" r="r" b="b"/>
              <a:pathLst>
                <a:path w="12264" h="18599" extrusionOk="0">
                  <a:moveTo>
                    <a:pt x="3906" y="1"/>
                  </a:moveTo>
                  <a:cubicBezTo>
                    <a:pt x="3799" y="1"/>
                    <a:pt x="3703" y="25"/>
                    <a:pt x="3620" y="60"/>
                  </a:cubicBezTo>
                  <a:cubicBezTo>
                    <a:pt x="3525" y="96"/>
                    <a:pt x="3453" y="156"/>
                    <a:pt x="3382" y="215"/>
                  </a:cubicBezTo>
                  <a:lnTo>
                    <a:pt x="215" y="3394"/>
                  </a:lnTo>
                  <a:cubicBezTo>
                    <a:pt x="72" y="3525"/>
                    <a:pt x="0" y="3716"/>
                    <a:pt x="0" y="3906"/>
                  </a:cubicBezTo>
                  <a:lnTo>
                    <a:pt x="0" y="14693"/>
                  </a:lnTo>
                  <a:cubicBezTo>
                    <a:pt x="0" y="14788"/>
                    <a:pt x="24" y="14884"/>
                    <a:pt x="60" y="14979"/>
                  </a:cubicBezTo>
                  <a:cubicBezTo>
                    <a:pt x="96" y="15062"/>
                    <a:pt x="143" y="15146"/>
                    <a:pt x="203" y="15205"/>
                  </a:cubicBezTo>
                  <a:lnTo>
                    <a:pt x="3370" y="18384"/>
                  </a:lnTo>
                  <a:cubicBezTo>
                    <a:pt x="3418" y="18420"/>
                    <a:pt x="3453" y="18456"/>
                    <a:pt x="3501" y="18479"/>
                  </a:cubicBezTo>
                  <a:cubicBezTo>
                    <a:pt x="3620" y="18551"/>
                    <a:pt x="3763" y="18598"/>
                    <a:pt x="3894" y="18598"/>
                  </a:cubicBezTo>
                  <a:lnTo>
                    <a:pt x="8359" y="18598"/>
                  </a:lnTo>
                  <a:cubicBezTo>
                    <a:pt x="8561" y="18598"/>
                    <a:pt x="8740" y="18515"/>
                    <a:pt x="8883" y="18384"/>
                  </a:cubicBezTo>
                  <a:lnTo>
                    <a:pt x="12038" y="15217"/>
                  </a:lnTo>
                  <a:cubicBezTo>
                    <a:pt x="12109" y="15146"/>
                    <a:pt x="12169" y="15062"/>
                    <a:pt x="12204" y="14979"/>
                  </a:cubicBezTo>
                  <a:cubicBezTo>
                    <a:pt x="12240" y="14884"/>
                    <a:pt x="12264" y="14788"/>
                    <a:pt x="12264" y="14693"/>
                  </a:cubicBezTo>
                  <a:lnTo>
                    <a:pt x="12264" y="3906"/>
                  </a:lnTo>
                  <a:cubicBezTo>
                    <a:pt x="12264" y="3811"/>
                    <a:pt x="12240" y="3716"/>
                    <a:pt x="12204" y="3620"/>
                  </a:cubicBezTo>
                  <a:cubicBezTo>
                    <a:pt x="12169" y="3537"/>
                    <a:pt x="12121" y="3454"/>
                    <a:pt x="12050" y="3382"/>
                  </a:cubicBezTo>
                  <a:lnTo>
                    <a:pt x="8883" y="215"/>
                  </a:lnTo>
                  <a:cubicBezTo>
                    <a:pt x="8752" y="84"/>
                    <a:pt x="8561" y="1"/>
                    <a:pt x="83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994;p67">
              <a:extLst>
                <a:ext uri="{FF2B5EF4-FFF2-40B4-BE49-F238E27FC236}">
                  <a16:creationId xmlns:a16="http://schemas.microsoft.com/office/drawing/2014/main" id="{6C472F0B-CFFE-4582-AA90-989CD382221B}"/>
                </a:ext>
              </a:extLst>
            </p:cNvPr>
            <p:cNvSpPr/>
            <p:nvPr/>
          </p:nvSpPr>
          <p:spPr>
            <a:xfrm>
              <a:off x="5738650" y="1474050"/>
              <a:ext cx="125625" cy="464975"/>
            </a:xfrm>
            <a:custGeom>
              <a:avLst/>
              <a:gdLst/>
              <a:ahLst/>
              <a:cxnLst/>
              <a:rect l="l" t="t" r="r" b="b"/>
              <a:pathLst>
                <a:path w="5025" h="18599" extrusionOk="0">
                  <a:moveTo>
                    <a:pt x="0" y="1"/>
                  </a:moveTo>
                  <a:cubicBezTo>
                    <a:pt x="191" y="1"/>
                    <a:pt x="381" y="84"/>
                    <a:pt x="524" y="215"/>
                  </a:cubicBezTo>
                  <a:lnTo>
                    <a:pt x="3680" y="3382"/>
                  </a:lnTo>
                  <a:cubicBezTo>
                    <a:pt x="3751" y="3454"/>
                    <a:pt x="3810" y="3537"/>
                    <a:pt x="3846" y="3620"/>
                  </a:cubicBezTo>
                  <a:cubicBezTo>
                    <a:pt x="3882" y="3716"/>
                    <a:pt x="3894" y="3811"/>
                    <a:pt x="3894" y="3906"/>
                  </a:cubicBezTo>
                  <a:lnTo>
                    <a:pt x="3894" y="14693"/>
                  </a:lnTo>
                  <a:cubicBezTo>
                    <a:pt x="3894" y="14788"/>
                    <a:pt x="3882" y="14884"/>
                    <a:pt x="3846" y="14979"/>
                  </a:cubicBezTo>
                  <a:cubicBezTo>
                    <a:pt x="3810" y="15062"/>
                    <a:pt x="3751" y="15146"/>
                    <a:pt x="3680" y="15217"/>
                  </a:cubicBezTo>
                  <a:lnTo>
                    <a:pt x="524" y="18384"/>
                  </a:lnTo>
                  <a:cubicBezTo>
                    <a:pt x="381" y="18515"/>
                    <a:pt x="191" y="18598"/>
                    <a:pt x="0" y="18598"/>
                  </a:cubicBezTo>
                  <a:lnTo>
                    <a:pt x="1120" y="18598"/>
                  </a:lnTo>
                  <a:cubicBezTo>
                    <a:pt x="1322" y="18598"/>
                    <a:pt x="1501" y="18515"/>
                    <a:pt x="1644" y="18384"/>
                  </a:cubicBezTo>
                  <a:lnTo>
                    <a:pt x="4811" y="15217"/>
                  </a:lnTo>
                  <a:cubicBezTo>
                    <a:pt x="4870" y="15146"/>
                    <a:pt x="4930" y="15062"/>
                    <a:pt x="4965" y="14979"/>
                  </a:cubicBezTo>
                  <a:cubicBezTo>
                    <a:pt x="5001" y="14884"/>
                    <a:pt x="5025" y="14788"/>
                    <a:pt x="5025" y="14693"/>
                  </a:cubicBezTo>
                  <a:lnTo>
                    <a:pt x="5025" y="3906"/>
                  </a:lnTo>
                  <a:cubicBezTo>
                    <a:pt x="5025" y="3811"/>
                    <a:pt x="5001" y="3716"/>
                    <a:pt x="4965" y="3620"/>
                  </a:cubicBezTo>
                  <a:cubicBezTo>
                    <a:pt x="4930" y="3537"/>
                    <a:pt x="4870" y="3454"/>
                    <a:pt x="4811" y="3382"/>
                  </a:cubicBezTo>
                  <a:lnTo>
                    <a:pt x="1644" y="215"/>
                  </a:lnTo>
                  <a:cubicBezTo>
                    <a:pt x="1501" y="84"/>
                    <a:pt x="1322" y="1"/>
                    <a:pt x="1120" y="1"/>
                  </a:cubicBezTo>
                  <a:close/>
                </a:path>
              </a:pathLst>
            </a:custGeom>
            <a:solidFill>
              <a:srgbClr val="191919">
                <a:alpha val="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995;p67">
              <a:extLst>
                <a:ext uri="{FF2B5EF4-FFF2-40B4-BE49-F238E27FC236}">
                  <a16:creationId xmlns:a16="http://schemas.microsoft.com/office/drawing/2014/main" id="{CF47C81C-FAB6-E41C-2388-8069C3F1F153}"/>
                </a:ext>
              </a:extLst>
            </p:cNvPr>
            <p:cNvSpPr/>
            <p:nvPr/>
          </p:nvSpPr>
          <p:spPr>
            <a:xfrm>
              <a:off x="5558875" y="1475550"/>
              <a:ext cx="111625" cy="111650"/>
            </a:xfrm>
            <a:custGeom>
              <a:avLst/>
              <a:gdLst/>
              <a:ahLst/>
              <a:cxnLst/>
              <a:rect l="l" t="t" r="r" b="b"/>
              <a:pathLst>
                <a:path w="4465" h="4466" extrusionOk="0">
                  <a:moveTo>
                    <a:pt x="3548" y="0"/>
                  </a:moveTo>
                  <a:cubicBezTo>
                    <a:pt x="3465" y="36"/>
                    <a:pt x="3381" y="96"/>
                    <a:pt x="3310" y="155"/>
                  </a:cubicBezTo>
                  <a:lnTo>
                    <a:pt x="143" y="3334"/>
                  </a:lnTo>
                  <a:cubicBezTo>
                    <a:pt x="83" y="3394"/>
                    <a:pt x="36" y="3477"/>
                    <a:pt x="0" y="3560"/>
                  </a:cubicBezTo>
                  <a:lnTo>
                    <a:pt x="2191" y="4465"/>
                  </a:lnTo>
                  <a:lnTo>
                    <a:pt x="4465" y="2191"/>
                  </a:lnTo>
                  <a:lnTo>
                    <a:pt x="3548" y="0"/>
                  </a:ln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996;p67">
              <a:extLst>
                <a:ext uri="{FF2B5EF4-FFF2-40B4-BE49-F238E27FC236}">
                  <a16:creationId xmlns:a16="http://schemas.microsoft.com/office/drawing/2014/main" id="{1F15383C-25D1-C585-FB91-F8FA057A7A50}"/>
                </a:ext>
              </a:extLst>
            </p:cNvPr>
            <p:cNvSpPr/>
            <p:nvPr/>
          </p:nvSpPr>
          <p:spPr>
            <a:xfrm>
              <a:off x="5751150" y="1825900"/>
              <a:ext cx="111650" cy="111625"/>
            </a:xfrm>
            <a:custGeom>
              <a:avLst/>
              <a:gdLst/>
              <a:ahLst/>
              <a:cxnLst/>
              <a:rect l="l" t="t" r="r" b="b"/>
              <a:pathLst>
                <a:path w="4466" h="4465" extrusionOk="0">
                  <a:moveTo>
                    <a:pt x="2275" y="0"/>
                  </a:moveTo>
                  <a:lnTo>
                    <a:pt x="1" y="2274"/>
                  </a:lnTo>
                  <a:lnTo>
                    <a:pt x="905" y="4465"/>
                  </a:lnTo>
                  <a:cubicBezTo>
                    <a:pt x="989" y="4429"/>
                    <a:pt x="1072" y="4370"/>
                    <a:pt x="1144" y="4310"/>
                  </a:cubicBezTo>
                  <a:lnTo>
                    <a:pt x="4311" y="1143"/>
                  </a:lnTo>
                  <a:cubicBezTo>
                    <a:pt x="4370" y="1072"/>
                    <a:pt x="4430" y="988"/>
                    <a:pt x="4465" y="905"/>
                  </a:cubicBezTo>
                  <a:lnTo>
                    <a:pt x="2275" y="0"/>
                  </a:ln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997;p67">
              <a:extLst>
                <a:ext uri="{FF2B5EF4-FFF2-40B4-BE49-F238E27FC236}">
                  <a16:creationId xmlns:a16="http://schemas.microsoft.com/office/drawing/2014/main" id="{E27E746B-6867-F60D-A30F-A974F4E043F9}"/>
                </a:ext>
              </a:extLst>
            </p:cNvPr>
            <p:cNvSpPr/>
            <p:nvPr/>
          </p:nvSpPr>
          <p:spPr>
            <a:xfrm>
              <a:off x="5751150" y="1825900"/>
              <a:ext cx="111650" cy="111625"/>
            </a:xfrm>
            <a:custGeom>
              <a:avLst/>
              <a:gdLst/>
              <a:ahLst/>
              <a:cxnLst/>
              <a:rect l="l" t="t" r="r" b="b"/>
              <a:pathLst>
                <a:path w="4466" h="4465" extrusionOk="0">
                  <a:moveTo>
                    <a:pt x="2275" y="0"/>
                  </a:moveTo>
                  <a:lnTo>
                    <a:pt x="1" y="2274"/>
                  </a:lnTo>
                  <a:lnTo>
                    <a:pt x="905" y="4465"/>
                  </a:lnTo>
                  <a:cubicBezTo>
                    <a:pt x="989" y="4429"/>
                    <a:pt x="1072" y="4370"/>
                    <a:pt x="1144" y="4310"/>
                  </a:cubicBezTo>
                  <a:lnTo>
                    <a:pt x="4311" y="1143"/>
                  </a:lnTo>
                  <a:cubicBezTo>
                    <a:pt x="4370" y="1072"/>
                    <a:pt x="4430" y="988"/>
                    <a:pt x="4465" y="905"/>
                  </a:cubicBezTo>
                  <a:lnTo>
                    <a:pt x="2275" y="0"/>
                  </a:ln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998;p67">
              <a:extLst>
                <a:ext uri="{FF2B5EF4-FFF2-40B4-BE49-F238E27FC236}">
                  <a16:creationId xmlns:a16="http://schemas.microsoft.com/office/drawing/2014/main" id="{D89507EC-2AFE-8104-7936-5C58B0CF4D56}"/>
                </a:ext>
              </a:extLst>
            </p:cNvPr>
            <p:cNvSpPr/>
            <p:nvPr/>
          </p:nvSpPr>
          <p:spPr>
            <a:xfrm>
              <a:off x="5761575" y="1836300"/>
              <a:ext cx="101825" cy="102725"/>
            </a:xfrm>
            <a:custGeom>
              <a:avLst/>
              <a:gdLst/>
              <a:ahLst/>
              <a:cxnLst/>
              <a:rect l="l" t="t" r="r" b="b"/>
              <a:pathLst>
                <a:path w="4073" h="4109" extrusionOk="0">
                  <a:moveTo>
                    <a:pt x="2977" y="1"/>
                  </a:moveTo>
                  <a:lnTo>
                    <a:pt x="2977" y="203"/>
                  </a:lnTo>
                  <a:cubicBezTo>
                    <a:pt x="2977" y="298"/>
                    <a:pt x="2965" y="394"/>
                    <a:pt x="2929" y="489"/>
                  </a:cubicBezTo>
                  <a:cubicBezTo>
                    <a:pt x="2893" y="572"/>
                    <a:pt x="2834" y="656"/>
                    <a:pt x="2763" y="727"/>
                  </a:cubicBezTo>
                  <a:lnTo>
                    <a:pt x="0" y="3489"/>
                  </a:lnTo>
                  <a:lnTo>
                    <a:pt x="155" y="4108"/>
                  </a:lnTo>
                  <a:lnTo>
                    <a:pt x="203" y="4108"/>
                  </a:lnTo>
                  <a:cubicBezTo>
                    <a:pt x="405" y="4108"/>
                    <a:pt x="584" y="4025"/>
                    <a:pt x="727" y="3894"/>
                  </a:cubicBezTo>
                  <a:lnTo>
                    <a:pt x="3882" y="727"/>
                  </a:lnTo>
                  <a:cubicBezTo>
                    <a:pt x="3953" y="656"/>
                    <a:pt x="4013" y="572"/>
                    <a:pt x="4048" y="489"/>
                  </a:cubicBezTo>
                  <a:cubicBezTo>
                    <a:pt x="4060" y="465"/>
                    <a:pt x="4060" y="441"/>
                    <a:pt x="4072" y="417"/>
                  </a:cubicBezTo>
                  <a:lnTo>
                    <a:pt x="29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999;p67">
              <a:extLst>
                <a:ext uri="{FF2B5EF4-FFF2-40B4-BE49-F238E27FC236}">
                  <a16:creationId xmlns:a16="http://schemas.microsoft.com/office/drawing/2014/main" id="{8D6F50C4-34D8-B59E-2CD6-DAA93569416B}"/>
                </a:ext>
              </a:extLst>
            </p:cNvPr>
            <p:cNvSpPr/>
            <p:nvPr/>
          </p:nvSpPr>
          <p:spPr>
            <a:xfrm>
              <a:off x="5751150" y="1475550"/>
              <a:ext cx="111650" cy="111650"/>
            </a:xfrm>
            <a:custGeom>
              <a:avLst/>
              <a:gdLst/>
              <a:ahLst/>
              <a:cxnLst/>
              <a:rect l="l" t="t" r="r" b="b"/>
              <a:pathLst>
                <a:path w="4466" h="4466" extrusionOk="0">
                  <a:moveTo>
                    <a:pt x="905" y="0"/>
                  </a:moveTo>
                  <a:lnTo>
                    <a:pt x="1" y="2191"/>
                  </a:lnTo>
                  <a:lnTo>
                    <a:pt x="2275" y="4465"/>
                  </a:lnTo>
                  <a:lnTo>
                    <a:pt x="4465" y="3560"/>
                  </a:lnTo>
                  <a:cubicBezTo>
                    <a:pt x="4430" y="3477"/>
                    <a:pt x="4370" y="3394"/>
                    <a:pt x="4299" y="3322"/>
                  </a:cubicBezTo>
                  <a:lnTo>
                    <a:pt x="1144" y="155"/>
                  </a:lnTo>
                  <a:cubicBezTo>
                    <a:pt x="1072" y="96"/>
                    <a:pt x="989" y="36"/>
                    <a:pt x="905" y="0"/>
                  </a:cubicBez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3000;p67">
              <a:extLst>
                <a:ext uri="{FF2B5EF4-FFF2-40B4-BE49-F238E27FC236}">
                  <a16:creationId xmlns:a16="http://schemas.microsoft.com/office/drawing/2014/main" id="{36C9A7FF-D77D-5E0C-FF44-FC2090B2FAED}"/>
                </a:ext>
              </a:extLst>
            </p:cNvPr>
            <p:cNvSpPr/>
            <p:nvPr/>
          </p:nvSpPr>
          <p:spPr>
            <a:xfrm>
              <a:off x="5766325" y="1475550"/>
              <a:ext cx="96475" cy="100025"/>
            </a:xfrm>
            <a:custGeom>
              <a:avLst/>
              <a:gdLst/>
              <a:ahLst/>
              <a:cxnLst/>
              <a:rect l="l" t="t" r="r" b="b"/>
              <a:pathLst>
                <a:path w="3859" h="4001" extrusionOk="0">
                  <a:moveTo>
                    <a:pt x="298" y="0"/>
                  </a:moveTo>
                  <a:lnTo>
                    <a:pt x="1" y="739"/>
                  </a:lnTo>
                  <a:lnTo>
                    <a:pt x="2573" y="3322"/>
                  </a:lnTo>
                  <a:cubicBezTo>
                    <a:pt x="2644" y="3394"/>
                    <a:pt x="2703" y="3477"/>
                    <a:pt x="2739" y="3560"/>
                  </a:cubicBezTo>
                  <a:cubicBezTo>
                    <a:pt x="2775" y="3656"/>
                    <a:pt x="2787" y="3751"/>
                    <a:pt x="2787" y="3846"/>
                  </a:cubicBezTo>
                  <a:lnTo>
                    <a:pt x="2787" y="4001"/>
                  </a:lnTo>
                  <a:lnTo>
                    <a:pt x="3858" y="3560"/>
                  </a:lnTo>
                  <a:cubicBezTo>
                    <a:pt x="3823" y="3465"/>
                    <a:pt x="3763" y="3382"/>
                    <a:pt x="3704" y="3322"/>
                  </a:cubicBezTo>
                  <a:lnTo>
                    <a:pt x="537" y="155"/>
                  </a:lnTo>
                  <a:cubicBezTo>
                    <a:pt x="465" y="84"/>
                    <a:pt x="382" y="36"/>
                    <a:pt x="2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3001;p67">
              <a:extLst>
                <a:ext uri="{FF2B5EF4-FFF2-40B4-BE49-F238E27FC236}">
                  <a16:creationId xmlns:a16="http://schemas.microsoft.com/office/drawing/2014/main" id="{DD6291AB-5B5E-8A38-B5E2-CA0B76848493}"/>
                </a:ext>
              </a:extLst>
            </p:cNvPr>
            <p:cNvSpPr/>
            <p:nvPr/>
          </p:nvSpPr>
          <p:spPr>
            <a:xfrm>
              <a:off x="5558875" y="1825900"/>
              <a:ext cx="111625" cy="110150"/>
            </a:xfrm>
            <a:custGeom>
              <a:avLst/>
              <a:gdLst/>
              <a:ahLst/>
              <a:cxnLst/>
              <a:rect l="l" t="t" r="r" b="b"/>
              <a:pathLst>
                <a:path w="4465" h="4406" extrusionOk="0">
                  <a:moveTo>
                    <a:pt x="2191" y="0"/>
                  </a:moveTo>
                  <a:lnTo>
                    <a:pt x="0" y="905"/>
                  </a:lnTo>
                  <a:cubicBezTo>
                    <a:pt x="36" y="988"/>
                    <a:pt x="83" y="1072"/>
                    <a:pt x="155" y="1131"/>
                  </a:cubicBezTo>
                  <a:lnTo>
                    <a:pt x="3322" y="4310"/>
                  </a:lnTo>
                  <a:cubicBezTo>
                    <a:pt x="3358" y="4346"/>
                    <a:pt x="3405" y="4382"/>
                    <a:pt x="3453" y="4405"/>
                  </a:cubicBezTo>
                  <a:lnTo>
                    <a:pt x="4465" y="2274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3002;p67">
              <a:extLst>
                <a:ext uri="{FF2B5EF4-FFF2-40B4-BE49-F238E27FC236}">
                  <a16:creationId xmlns:a16="http://schemas.microsoft.com/office/drawing/2014/main" id="{55078444-25E2-963F-B6F6-9E6CA2B11D09}"/>
                </a:ext>
              </a:extLst>
            </p:cNvPr>
            <p:cNvSpPr/>
            <p:nvPr/>
          </p:nvSpPr>
          <p:spPr>
            <a:xfrm>
              <a:off x="5611250" y="1526450"/>
              <a:ext cx="198850" cy="360175"/>
            </a:xfrm>
            <a:custGeom>
              <a:avLst/>
              <a:gdLst/>
              <a:ahLst/>
              <a:cxnLst/>
              <a:rect l="l" t="t" r="r" b="b"/>
              <a:pathLst>
                <a:path w="7954" h="14407" extrusionOk="0">
                  <a:moveTo>
                    <a:pt x="2501" y="0"/>
                  </a:moveTo>
                  <a:cubicBezTo>
                    <a:pt x="2394" y="0"/>
                    <a:pt x="2299" y="36"/>
                    <a:pt x="2227" y="119"/>
                  </a:cubicBezTo>
                  <a:lnTo>
                    <a:pt x="120" y="2215"/>
                  </a:lnTo>
                  <a:cubicBezTo>
                    <a:pt x="48" y="2286"/>
                    <a:pt x="1" y="2382"/>
                    <a:pt x="13" y="2489"/>
                  </a:cubicBezTo>
                  <a:lnTo>
                    <a:pt x="13" y="11919"/>
                  </a:lnTo>
                  <a:cubicBezTo>
                    <a:pt x="1" y="12026"/>
                    <a:pt x="48" y="12121"/>
                    <a:pt x="120" y="12192"/>
                  </a:cubicBezTo>
                  <a:lnTo>
                    <a:pt x="2227" y="14288"/>
                  </a:lnTo>
                  <a:cubicBezTo>
                    <a:pt x="2299" y="14371"/>
                    <a:pt x="2394" y="14407"/>
                    <a:pt x="2501" y="14407"/>
                  </a:cubicBezTo>
                  <a:lnTo>
                    <a:pt x="5466" y="14407"/>
                  </a:lnTo>
                  <a:cubicBezTo>
                    <a:pt x="5573" y="14407"/>
                    <a:pt x="5668" y="14371"/>
                    <a:pt x="5739" y="14288"/>
                  </a:cubicBezTo>
                  <a:lnTo>
                    <a:pt x="7847" y="12192"/>
                  </a:lnTo>
                  <a:cubicBezTo>
                    <a:pt x="7918" y="12121"/>
                    <a:pt x="7954" y="12026"/>
                    <a:pt x="7954" y="11919"/>
                  </a:cubicBezTo>
                  <a:lnTo>
                    <a:pt x="7954" y="2489"/>
                  </a:lnTo>
                  <a:cubicBezTo>
                    <a:pt x="7954" y="2382"/>
                    <a:pt x="7918" y="2286"/>
                    <a:pt x="7847" y="2215"/>
                  </a:cubicBezTo>
                  <a:lnTo>
                    <a:pt x="5739" y="119"/>
                  </a:lnTo>
                  <a:cubicBezTo>
                    <a:pt x="5668" y="36"/>
                    <a:pt x="5573" y="0"/>
                    <a:pt x="5466" y="0"/>
                  </a:cubicBez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3003;p67">
              <a:extLst>
                <a:ext uri="{FF2B5EF4-FFF2-40B4-BE49-F238E27FC236}">
                  <a16:creationId xmlns:a16="http://schemas.microsoft.com/office/drawing/2014/main" id="{577280B0-6CFE-42DF-0B82-AA386BA06514}"/>
                </a:ext>
              </a:extLst>
            </p:cNvPr>
            <p:cNvSpPr/>
            <p:nvPr/>
          </p:nvSpPr>
          <p:spPr>
            <a:xfrm>
              <a:off x="5550225" y="1467225"/>
              <a:ext cx="320900" cy="478650"/>
            </a:xfrm>
            <a:custGeom>
              <a:avLst/>
              <a:gdLst/>
              <a:ahLst/>
              <a:cxnLst/>
              <a:rect l="l" t="t" r="r" b="b"/>
              <a:pathLst>
                <a:path w="12836" h="19146" extrusionOk="0">
                  <a:moveTo>
                    <a:pt x="8550" y="572"/>
                  </a:moveTo>
                  <a:lnTo>
                    <a:pt x="7918" y="2096"/>
                  </a:lnTo>
                  <a:lnTo>
                    <a:pt x="4942" y="2096"/>
                  </a:lnTo>
                  <a:lnTo>
                    <a:pt x="4299" y="572"/>
                  </a:lnTo>
                  <a:close/>
                  <a:moveTo>
                    <a:pt x="3787" y="786"/>
                  </a:moveTo>
                  <a:lnTo>
                    <a:pt x="4418" y="2334"/>
                  </a:lnTo>
                  <a:lnTo>
                    <a:pt x="2358" y="4393"/>
                  </a:lnTo>
                  <a:lnTo>
                    <a:pt x="2334" y="4429"/>
                  </a:lnTo>
                  <a:lnTo>
                    <a:pt x="787" y="3786"/>
                  </a:lnTo>
                  <a:lnTo>
                    <a:pt x="3787" y="786"/>
                  </a:lnTo>
                  <a:close/>
                  <a:moveTo>
                    <a:pt x="12276" y="4298"/>
                  </a:moveTo>
                  <a:lnTo>
                    <a:pt x="12276" y="14859"/>
                  </a:lnTo>
                  <a:lnTo>
                    <a:pt x="10681" y="14204"/>
                  </a:lnTo>
                  <a:lnTo>
                    <a:pt x="10681" y="4953"/>
                  </a:lnTo>
                  <a:lnTo>
                    <a:pt x="12276" y="4298"/>
                  </a:lnTo>
                  <a:close/>
                  <a:moveTo>
                    <a:pt x="2334" y="14740"/>
                  </a:moveTo>
                  <a:lnTo>
                    <a:pt x="2358" y="14776"/>
                  </a:lnTo>
                  <a:lnTo>
                    <a:pt x="4406" y="16812"/>
                  </a:lnTo>
                  <a:lnTo>
                    <a:pt x="3704" y="18300"/>
                  </a:lnTo>
                  <a:lnTo>
                    <a:pt x="787" y="15383"/>
                  </a:lnTo>
                  <a:lnTo>
                    <a:pt x="2334" y="14740"/>
                  </a:lnTo>
                  <a:close/>
                  <a:moveTo>
                    <a:pt x="7933" y="2650"/>
                  </a:moveTo>
                  <a:cubicBezTo>
                    <a:pt x="7955" y="2650"/>
                    <a:pt x="7972" y="2662"/>
                    <a:pt x="7990" y="2679"/>
                  </a:cubicBezTo>
                  <a:lnTo>
                    <a:pt x="10085" y="4786"/>
                  </a:lnTo>
                  <a:cubicBezTo>
                    <a:pt x="10109" y="4798"/>
                    <a:pt x="10121" y="4834"/>
                    <a:pt x="10121" y="4858"/>
                  </a:cubicBezTo>
                  <a:lnTo>
                    <a:pt x="10121" y="14288"/>
                  </a:lnTo>
                  <a:cubicBezTo>
                    <a:pt x="10121" y="14311"/>
                    <a:pt x="10109" y="14347"/>
                    <a:pt x="10085" y="14371"/>
                  </a:cubicBezTo>
                  <a:lnTo>
                    <a:pt x="9538" y="14907"/>
                  </a:lnTo>
                  <a:cubicBezTo>
                    <a:pt x="9354" y="15108"/>
                    <a:pt x="9538" y="15381"/>
                    <a:pt x="9752" y="15381"/>
                  </a:cubicBezTo>
                  <a:cubicBezTo>
                    <a:pt x="9816" y="15381"/>
                    <a:pt x="9882" y="15357"/>
                    <a:pt x="9943" y="15300"/>
                  </a:cubicBezTo>
                  <a:lnTo>
                    <a:pt x="10478" y="14764"/>
                  </a:lnTo>
                  <a:lnTo>
                    <a:pt x="10514" y="14728"/>
                  </a:lnTo>
                  <a:lnTo>
                    <a:pt x="12062" y="15371"/>
                  </a:lnTo>
                  <a:lnTo>
                    <a:pt x="9061" y="18383"/>
                  </a:lnTo>
                  <a:lnTo>
                    <a:pt x="8419" y="16824"/>
                  </a:lnTo>
                  <a:lnTo>
                    <a:pt x="9014" y="16228"/>
                  </a:lnTo>
                  <a:cubicBezTo>
                    <a:pt x="9214" y="16028"/>
                    <a:pt x="9032" y="15744"/>
                    <a:pt x="8817" y="15744"/>
                  </a:cubicBezTo>
                  <a:cubicBezTo>
                    <a:pt x="8751" y="15744"/>
                    <a:pt x="8683" y="15771"/>
                    <a:pt x="8621" y="15835"/>
                  </a:cubicBezTo>
                  <a:lnTo>
                    <a:pt x="7990" y="16466"/>
                  </a:lnTo>
                  <a:cubicBezTo>
                    <a:pt x="7966" y="16490"/>
                    <a:pt x="7930" y="16502"/>
                    <a:pt x="7907" y="16502"/>
                  </a:cubicBezTo>
                  <a:lnTo>
                    <a:pt x="4942" y="16502"/>
                  </a:lnTo>
                  <a:cubicBezTo>
                    <a:pt x="4906" y="16502"/>
                    <a:pt x="4882" y="16490"/>
                    <a:pt x="4859" y="16466"/>
                  </a:cubicBezTo>
                  <a:lnTo>
                    <a:pt x="2763" y="14371"/>
                  </a:lnTo>
                  <a:cubicBezTo>
                    <a:pt x="2739" y="14347"/>
                    <a:pt x="2727" y="14311"/>
                    <a:pt x="2727" y="14288"/>
                  </a:cubicBezTo>
                  <a:lnTo>
                    <a:pt x="2727" y="4858"/>
                  </a:lnTo>
                  <a:cubicBezTo>
                    <a:pt x="2727" y="4834"/>
                    <a:pt x="2739" y="4798"/>
                    <a:pt x="2763" y="4786"/>
                  </a:cubicBezTo>
                  <a:lnTo>
                    <a:pt x="4859" y="2679"/>
                  </a:lnTo>
                  <a:cubicBezTo>
                    <a:pt x="4882" y="2667"/>
                    <a:pt x="4906" y="2655"/>
                    <a:pt x="4942" y="2655"/>
                  </a:cubicBezTo>
                  <a:lnTo>
                    <a:pt x="7907" y="2655"/>
                  </a:lnTo>
                  <a:cubicBezTo>
                    <a:pt x="7916" y="2652"/>
                    <a:pt x="7925" y="2650"/>
                    <a:pt x="7933" y="2650"/>
                  </a:cubicBezTo>
                  <a:close/>
                  <a:moveTo>
                    <a:pt x="7907" y="17062"/>
                  </a:moveTo>
                  <a:lnTo>
                    <a:pt x="8538" y="18598"/>
                  </a:lnTo>
                  <a:lnTo>
                    <a:pt x="4180" y="18598"/>
                  </a:lnTo>
                  <a:lnTo>
                    <a:pt x="4918" y="17062"/>
                  </a:lnTo>
                  <a:close/>
                  <a:moveTo>
                    <a:pt x="4192" y="0"/>
                  </a:moveTo>
                  <a:cubicBezTo>
                    <a:pt x="3918" y="0"/>
                    <a:pt x="3668" y="107"/>
                    <a:pt x="3477" y="298"/>
                  </a:cubicBezTo>
                  <a:lnTo>
                    <a:pt x="310" y="3465"/>
                  </a:lnTo>
                  <a:cubicBezTo>
                    <a:pt x="120" y="3643"/>
                    <a:pt x="13" y="3905"/>
                    <a:pt x="13" y="4179"/>
                  </a:cubicBezTo>
                  <a:lnTo>
                    <a:pt x="13" y="5870"/>
                  </a:lnTo>
                  <a:cubicBezTo>
                    <a:pt x="1" y="6066"/>
                    <a:pt x="150" y="6164"/>
                    <a:pt x="297" y="6164"/>
                  </a:cubicBezTo>
                  <a:cubicBezTo>
                    <a:pt x="444" y="6164"/>
                    <a:pt x="590" y="6066"/>
                    <a:pt x="572" y="5870"/>
                  </a:cubicBezTo>
                  <a:lnTo>
                    <a:pt x="572" y="4298"/>
                  </a:lnTo>
                  <a:lnTo>
                    <a:pt x="2168" y="4953"/>
                  </a:lnTo>
                  <a:lnTo>
                    <a:pt x="2168" y="14204"/>
                  </a:lnTo>
                  <a:lnTo>
                    <a:pt x="572" y="14859"/>
                  </a:lnTo>
                  <a:lnTo>
                    <a:pt x="572" y="7168"/>
                  </a:lnTo>
                  <a:cubicBezTo>
                    <a:pt x="560" y="6995"/>
                    <a:pt x="426" y="6909"/>
                    <a:pt x="293" y="6909"/>
                  </a:cubicBezTo>
                  <a:cubicBezTo>
                    <a:pt x="159" y="6909"/>
                    <a:pt x="25" y="6995"/>
                    <a:pt x="13" y="7168"/>
                  </a:cubicBezTo>
                  <a:lnTo>
                    <a:pt x="13" y="14966"/>
                  </a:lnTo>
                  <a:cubicBezTo>
                    <a:pt x="13" y="15240"/>
                    <a:pt x="120" y="15502"/>
                    <a:pt x="310" y="15692"/>
                  </a:cubicBezTo>
                  <a:lnTo>
                    <a:pt x="3477" y="18848"/>
                  </a:lnTo>
                  <a:cubicBezTo>
                    <a:pt x="3668" y="19038"/>
                    <a:pt x="3918" y="19145"/>
                    <a:pt x="4192" y="19145"/>
                  </a:cubicBezTo>
                  <a:lnTo>
                    <a:pt x="8657" y="19145"/>
                  </a:lnTo>
                  <a:cubicBezTo>
                    <a:pt x="8931" y="19145"/>
                    <a:pt x="9181" y="19038"/>
                    <a:pt x="9371" y="18848"/>
                  </a:cubicBezTo>
                  <a:lnTo>
                    <a:pt x="12538" y="15692"/>
                  </a:lnTo>
                  <a:cubicBezTo>
                    <a:pt x="12729" y="15502"/>
                    <a:pt x="12836" y="15240"/>
                    <a:pt x="12836" y="14966"/>
                  </a:cubicBezTo>
                  <a:lnTo>
                    <a:pt x="12836" y="4179"/>
                  </a:lnTo>
                  <a:cubicBezTo>
                    <a:pt x="12836" y="3905"/>
                    <a:pt x="12729" y="3643"/>
                    <a:pt x="12538" y="3465"/>
                  </a:cubicBezTo>
                  <a:lnTo>
                    <a:pt x="12109" y="3036"/>
                  </a:lnTo>
                  <a:cubicBezTo>
                    <a:pt x="12049" y="2975"/>
                    <a:pt x="11981" y="2950"/>
                    <a:pt x="11915" y="2950"/>
                  </a:cubicBezTo>
                  <a:cubicBezTo>
                    <a:pt x="11700" y="2950"/>
                    <a:pt x="11516" y="3228"/>
                    <a:pt x="11717" y="3429"/>
                  </a:cubicBezTo>
                  <a:lnTo>
                    <a:pt x="12062" y="3774"/>
                  </a:lnTo>
                  <a:lnTo>
                    <a:pt x="10502" y="4417"/>
                  </a:lnTo>
                  <a:lnTo>
                    <a:pt x="10478" y="4382"/>
                  </a:lnTo>
                  <a:lnTo>
                    <a:pt x="8419" y="2322"/>
                  </a:lnTo>
                  <a:lnTo>
                    <a:pt x="9061" y="774"/>
                  </a:lnTo>
                  <a:lnTo>
                    <a:pt x="10788" y="2500"/>
                  </a:lnTo>
                  <a:cubicBezTo>
                    <a:pt x="10848" y="2558"/>
                    <a:pt x="10914" y="2582"/>
                    <a:pt x="10978" y="2582"/>
                  </a:cubicBezTo>
                  <a:cubicBezTo>
                    <a:pt x="11192" y="2582"/>
                    <a:pt x="11376" y="2309"/>
                    <a:pt x="11193" y="2107"/>
                  </a:cubicBezTo>
                  <a:lnTo>
                    <a:pt x="9371" y="298"/>
                  </a:lnTo>
                  <a:cubicBezTo>
                    <a:pt x="9181" y="107"/>
                    <a:pt x="8931" y="0"/>
                    <a:pt x="8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1418;p38">
            <a:extLst>
              <a:ext uri="{FF2B5EF4-FFF2-40B4-BE49-F238E27FC236}">
                <a16:creationId xmlns:a16="http://schemas.microsoft.com/office/drawing/2014/main" id="{F86F6150-6C48-9B4C-A156-9DAE13FAB930}"/>
              </a:ext>
            </a:extLst>
          </p:cNvPr>
          <p:cNvSpPr txBox="1">
            <a:spLocks/>
          </p:cNvSpPr>
          <p:nvPr/>
        </p:nvSpPr>
        <p:spPr>
          <a:xfrm>
            <a:off x="1179596" y="1027208"/>
            <a:ext cx="2125980" cy="602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500"/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Secular One"/>
                <a:cs typeface="Secular One"/>
                <a:sym typeface="Secular One"/>
              </a:rPr>
              <a:t>Carat Weight</a:t>
            </a:r>
          </a:p>
        </p:txBody>
      </p:sp>
      <p:sp>
        <p:nvSpPr>
          <p:cNvPr id="364" name="Google Shape;1418;p38">
            <a:extLst>
              <a:ext uri="{FF2B5EF4-FFF2-40B4-BE49-F238E27FC236}">
                <a16:creationId xmlns:a16="http://schemas.microsoft.com/office/drawing/2014/main" id="{B523588F-5C64-A1B8-3467-8DCBFC5D99C0}"/>
              </a:ext>
            </a:extLst>
          </p:cNvPr>
          <p:cNvSpPr txBox="1">
            <a:spLocks/>
          </p:cNvSpPr>
          <p:nvPr/>
        </p:nvSpPr>
        <p:spPr>
          <a:xfrm>
            <a:off x="1139442" y="2059739"/>
            <a:ext cx="824011" cy="602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500"/>
            </a:pPr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Secular One"/>
                <a:cs typeface="Secular One"/>
                <a:sym typeface="Secular One"/>
              </a:rPr>
              <a:t>Cut</a:t>
            </a:r>
          </a:p>
        </p:txBody>
      </p:sp>
      <p:sp>
        <p:nvSpPr>
          <p:cNvPr id="365" name="Google Shape;1418;p38">
            <a:extLst>
              <a:ext uri="{FF2B5EF4-FFF2-40B4-BE49-F238E27FC236}">
                <a16:creationId xmlns:a16="http://schemas.microsoft.com/office/drawing/2014/main" id="{BCDC989C-6643-17FC-323C-08661B4C3670}"/>
              </a:ext>
            </a:extLst>
          </p:cNvPr>
          <p:cNvSpPr txBox="1">
            <a:spLocks/>
          </p:cNvSpPr>
          <p:nvPr/>
        </p:nvSpPr>
        <p:spPr>
          <a:xfrm>
            <a:off x="1235719" y="3482214"/>
            <a:ext cx="1086649" cy="602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500"/>
            </a:pPr>
            <a:r>
              <a:rPr lang="en-US" sz="2400">
                <a:solidFill>
                  <a:schemeClr val="tx2">
                    <a:lumMod val="75000"/>
                  </a:schemeClr>
                </a:solidFill>
                <a:latin typeface="Secular One"/>
                <a:cs typeface="Secular One"/>
                <a:sym typeface="Secular One"/>
              </a:rPr>
              <a:t>Color</a:t>
            </a:r>
          </a:p>
        </p:txBody>
      </p:sp>
      <p:sp>
        <p:nvSpPr>
          <p:cNvPr id="366" name="Google Shape;1418;p38">
            <a:extLst>
              <a:ext uri="{FF2B5EF4-FFF2-40B4-BE49-F238E27FC236}">
                <a16:creationId xmlns:a16="http://schemas.microsoft.com/office/drawing/2014/main" id="{EFE673B0-6479-71AD-D73C-D49FBD87B617}"/>
              </a:ext>
            </a:extLst>
          </p:cNvPr>
          <p:cNvSpPr txBox="1">
            <a:spLocks/>
          </p:cNvSpPr>
          <p:nvPr/>
        </p:nvSpPr>
        <p:spPr>
          <a:xfrm>
            <a:off x="5612996" y="1217729"/>
            <a:ext cx="2125980" cy="602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500"/>
            </a:pPr>
            <a:r>
              <a:rPr lang="en-US" sz="2400">
                <a:solidFill>
                  <a:schemeClr val="accent2">
                    <a:lumMod val="75000"/>
                  </a:schemeClr>
                </a:solidFill>
                <a:latin typeface="Secular One"/>
                <a:cs typeface="Secular One"/>
                <a:sym typeface="Secular One"/>
              </a:rPr>
              <a:t>Clarity</a:t>
            </a:r>
          </a:p>
        </p:txBody>
      </p:sp>
      <p:sp>
        <p:nvSpPr>
          <p:cNvPr id="367" name="Google Shape;1418;p38">
            <a:extLst>
              <a:ext uri="{FF2B5EF4-FFF2-40B4-BE49-F238E27FC236}">
                <a16:creationId xmlns:a16="http://schemas.microsoft.com/office/drawing/2014/main" id="{8BC1419A-59FD-65E6-B5BC-957DC971E1B6}"/>
              </a:ext>
            </a:extLst>
          </p:cNvPr>
          <p:cNvSpPr txBox="1">
            <a:spLocks/>
          </p:cNvSpPr>
          <p:nvPr/>
        </p:nvSpPr>
        <p:spPr>
          <a:xfrm>
            <a:off x="5649577" y="2907598"/>
            <a:ext cx="2125980" cy="602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500"/>
            </a:pPr>
            <a:r>
              <a:rPr lang="en-US" sz="2400">
                <a:solidFill>
                  <a:schemeClr val="accent4">
                    <a:lumMod val="75000"/>
                  </a:schemeClr>
                </a:solidFill>
                <a:latin typeface="Secular One"/>
                <a:cs typeface="Secular One"/>
                <a:sym typeface="Secular One"/>
              </a:rPr>
              <a:t>Width</a:t>
            </a:r>
          </a:p>
        </p:txBody>
      </p:sp>
      <p:sp>
        <p:nvSpPr>
          <p:cNvPr id="368" name="Google Shape;1418;p38">
            <a:extLst>
              <a:ext uri="{FF2B5EF4-FFF2-40B4-BE49-F238E27FC236}">
                <a16:creationId xmlns:a16="http://schemas.microsoft.com/office/drawing/2014/main" id="{94E503A2-5281-F68E-2303-4009B4CCC21A}"/>
              </a:ext>
            </a:extLst>
          </p:cNvPr>
          <p:cNvSpPr txBox="1">
            <a:spLocks/>
          </p:cNvSpPr>
          <p:nvPr/>
        </p:nvSpPr>
        <p:spPr>
          <a:xfrm>
            <a:off x="1189999" y="1389101"/>
            <a:ext cx="3316537" cy="287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500"/>
            </a:pPr>
            <a:r>
              <a:rPr lang="en-US" sz="1200">
                <a:solidFill>
                  <a:schemeClr val="accent1">
                    <a:lumMod val="75000"/>
                  </a:schemeClr>
                </a:solidFill>
                <a:latin typeface="Secular One"/>
                <a:cs typeface="Secular One"/>
                <a:sym typeface="Secular One"/>
              </a:rPr>
              <a:t>Larger diamonds command higher prices, although diminishing returns may exist at extreme carat values</a:t>
            </a:r>
          </a:p>
        </p:txBody>
      </p:sp>
      <p:sp>
        <p:nvSpPr>
          <p:cNvPr id="369" name="Google Shape;1418;p38">
            <a:extLst>
              <a:ext uri="{FF2B5EF4-FFF2-40B4-BE49-F238E27FC236}">
                <a16:creationId xmlns:a16="http://schemas.microsoft.com/office/drawing/2014/main" id="{85A4CCB9-286F-1F21-2A52-4A0C502C1FEF}"/>
              </a:ext>
            </a:extLst>
          </p:cNvPr>
          <p:cNvSpPr txBox="1">
            <a:spLocks/>
          </p:cNvSpPr>
          <p:nvPr/>
        </p:nvSpPr>
        <p:spPr>
          <a:xfrm>
            <a:off x="1189999" y="2428069"/>
            <a:ext cx="3529897" cy="287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500"/>
            </a:pPr>
            <a:r>
              <a:rPr lang="en-US" sz="1200">
                <a:solidFill>
                  <a:schemeClr val="accent3">
                    <a:lumMod val="75000"/>
                  </a:schemeClr>
                </a:solidFill>
                <a:latin typeface="Secular One"/>
                <a:cs typeface="Secular One"/>
                <a:sym typeface="Secular One"/>
              </a:rPr>
              <a:t>Higher-rated cuts increase price. The better the cut, the higher the price. Ideal cuts maximize brilliance and attract more consumer demand.</a:t>
            </a:r>
            <a:endParaRPr lang="en-US" sz="1200">
              <a:solidFill>
                <a:schemeClr val="accent3">
                  <a:lumMod val="75000"/>
                </a:schemeClr>
              </a:solidFill>
              <a:latin typeface="Secular One"/>
              <a:cs typeface="Secular One"/>
            </a:endParaRPr>
          </a:p>
        </p:txBody>
      </p:sp>
      <p:sp>
        <p:nvSpPr>
          <p:cNvPr id="374" name="Google Shape;1418;p38">
            <a:extLst>
              <a:ext uri="{FF2B5EF4-FFF2-40B4-BE49-F238E27FC236}">
                <a16:creationId xmlns:a16="http://schemas.microsoft.com/office/drawing/2014/main" id="{91578D7C-E33A-2EA2-A57A-CC1A9D062343}"/>
              </a:ext>
            </a:extLst>
          </p:cNvPr>
          <p:cNvSpPr txBox="1">
            <a:spLocks/>
          </p:cNvSpPr>
          <p:nvPr/>
        </p:nvSpPr>
        <p:spPr>
          <a:xfrm>
            <a:off x="1271905" y="3829109"/>
            <a:ext cx="3371792" cy="9229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500"/>
            </a:pPr>
            <a:r>
              <a:rPr lang="en-US" sz="1200">
                <a:solidFill>
                  <a:schemeClr val="tx2">
                    <a:lumMod val="75000"/>
                  </a:schemeClr>
                </a:solidFill>
                <a:latin typeface="Secular One"/>
                <a:cs typeface="Secular One"/>
                <a:sym typeface="Secular One"/>
              </a:rPr>
              <a:t>Premium colors significantly increase price.</a:t>
            </a:r>
            <a:br>
              <a:rPr lang="pt-BR" sz="1200">
                <a:solidFill>
                  <a:schemeClr val="tx2">
                    <a:lumMod val="75000"/>
                  </a:schemeClr>
                </a:solidFill>
                <a:latin typeface="Secular One"/>
                <a:cs typeface="Secular One"/>
                <a:sym typeface="Secular One"/>
              </a:rPr>
            </a:br>
            <a:r>
              <a:rPr lang="pt-BR" sz="1200">
                <a:solidFill>
                  <a:schemeClr val="tx2">
                    <a:lumMod val="75000"/>
                  </a:schemeClr>
                </a:solidFill>
                <a:latin typeface="Secular One"/>
                <a:cs typeface="Secular One"/>
              </a:rPr>
              <a:t>J &lt; I &lt; H &lt; G &lt; F &lt; E &lt; D</a:t>
            </a:r>
            <a:endParaRPr lang="en-US" sz="1200">
              <a:solidFill>
                <a:schemeClr val="tx2">
                  <a:lumMod val="75000"/>
                </a:schemeClr>
              </a:solidFill>
              <a:latin typeface="Secular One"/>
              <a:cs typeface="Secular One"/>
            </a:endParaRPr>
          </a:p>
        </p:txBody>
      </p:sp>
      <p:sp>
        <p:nvSpPr>
          <p:cNvPr id="377" name="Google Shape;1418;p38">
            <a:extLst>
              <a:ext uri="{FF2B5EF4-FFF2-40B4-BE49-F238E27FC236}">
                <a16:creationId xmlns:a16="http://schemas.microsoft.com/office/drawing/2014/main" id="{067BB5CF-CB6C-2290-C5F6-ACAA6DDF4FDC}"/>
              </a:ext>
            </a:extLst>
          </p:cNvPr>
          <p:cNvSpPr txBox="1">
            <a:spLocks/>
          </p:cNvSpPr>
          <p:nvPr/>
        </p:nvSpPr>
        <p:spPr>
          <a:xfrm>
            <a:off x="5480605" y="1590277"/>
            <a:ext cx="3223353" cy="11552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500"/>
            </a:pP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Secular One"/>
                <a:cs typeface="Secular One"/>
                <a:sym typeface="Secular One"/>
              </a:rPr>
              <a:t>Higher Clarity associated with higher prices. </a:t>
            </a:r>
            <a:br>
              <a:rPr lang="en-US" sz="1200">
                <a:solidFill>
                  <a:schemeClr val="accent2">
                    <a:lumMod val="75000"/>
                  </a:schemeClr>
                </a:solidFill>
                <a:latin typeface="Secular One"/>
                <a:cs typeface="Secular One"/>
                <a:sym typeface="Secular One"/>
              </a:rPr>
            </a:b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Secular One"/>
                <a:cs typeface="Secular One"/>
              </a:rPr>
              <a:t>I1 &lt; S12 &lt; S11 &lt; VS2 &lt; VS1 &lt; VVS2 &lt; VVS1 &lt; IF (Internally Flawless)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426E0D6A-C568-AF03-ED80-90B3847DB72C}"/>
              </a:ext>
            </a:extLst>
          </p:cNvPr>
          <p:cNvSpPr txBox="1"/>
          <p:nvPr/>
        </p:nvSpPr>
        <p:spPr>
          <a:xfrm>
            <a:off x="5612996" y="3351104"/>
            <a:ext cx="26040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>
                <a:solidFill>
                  <a:schemeClr val="accent4">
                    <a:lumMod val="75000"/>
                  </a:schemeClr>
                </a:solidFill>
                <a:latin typeface="Secular One"/>
                <a:cs typeface="Secular One"/>
              </a:rPr>
              <a:t>Strong positive influence on price, increasing width will increase price</a:t>
            </a:r>
          </a:p>
        </p:txBody>
      </p: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AA18B23-0CFA-7A74-AB14-1763EC630BA9}"/>
              </a:ext>
            </a:extLst>
          </p:cNvPr>
          <p:cNvCxnSpPr>
            <a:cxnSpLocks/>
          </p:cNvCxnSpPr>
          <p:nvPr/>
        </p:nvCxnSpPr>
        <p:spPr>
          <a:xfrm>
            <a:off x="726520" y="736254"/>
            <a:ext cx="6052117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381" name="Google Shape;1465;p39">
            <a:extLst>
              <a:ext uri="{FF2B5EF4-FFF2-40B4-BE49-F238E27FC236}">
                <a16:creationId xmlns:a16="http://schemas.microsoft.com/office/drawing/2014/main" id="{05823C4C-F2DF-4587-D017-27CE06D85341}"/>
              </a:ext>
            </a:extLst>
          </p:cNvPr>
          <p:cNvGrpSpPr/>
          <p:nvPr/>
        </p:nvGrpSpPr>
        <p:grpSpPr>
          <a:xfrm>
            <a:off x="0" y="109046"/>
            <a:ext cx="594995" cy="731196"/>
            <a:chOff x="6392975" y="692425"/>
            <a:chExt cx="861025" cy="1381500"/>
          </a:xfrm>
        </p:grpSpPr>
        <p:sp>
          <p:nvSpPr>
            <p:cNvPr id="382" name="Google Shape;1466;p39">
              <a:extLst>
                <a:ext uri="{FF2B5EF4-FFF2-40B4-BE49-F238E27FC236}">
                  <a16:creationId xmlns:a16="http://schemas.microsoft.com/office/drawing/2014/main" id="{AA03274D-7426-1CFA-FFD7-6520E0200C5C}"/>
                </a:ext>
              </a:extLst>
            </p:cNvPr>
            <p:cNvSpPr/>
            <p:nvPr/>
          </p:nvSpPr>
          <p:spPr>
            <a:xfrm>
              <a:off x="6822950" y="1420550"/>
              <a:ext cx="404900" cy="629325"/>
            </a:xfrm>
            <a:custGeom>
              <a:avLst/>
              <a:gdLst/>
              <a:ahLst/>
              <a:cxnLst/>
              <a:rect l="l" t="t" r="r" b="b"/>
              <a:pathLst>
                <a:path w="16196" h="25173" extrusionOk="0">
                  <a:moveTo>
                    <a:pt x="16196" y="1"/>
                  </a:moveTo>
                  <a:cubicBezTo>
                    <a:pt x="14417" y="398"/>
                    <a:pt x="8119" y="1758"/>
                    <a:pt x="6320" y="2114"/>
                  </a:cubicBezTo>
                  <a:cubicBezTo>
                    <a:pt x="5504" y="4520"/>
                    <a:pt x="1047" y="21259"/>
                    <a:pt x="1" y="25172"/>
                  </a:cubicBezTo>
                  <a:cubicBezTo>
                    <a:pt x="1131" y="23854"/>
                    <a:pt x="3893" y="19941"/>
                    <a:pt x="8245" y="13162"/>
                  </a:cubicBezTo>
                  <a:cubicBezTo>
                    <a:pt x="12136" y="7115"/>
                    <a:pt x="15401" y="1675"/>
                    <a:pt x="16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1467;p39">
              <a:extLst>
                <a:ext uri="{FF2B5EF4-FFF2-40B4-BE49-F238E27FC236}">
                  <a16:creationId xmlns:a16="http://schemas.microsoft.com/office/drawing/2014/main" id="{E81C6438-5DC6-842D-8CD7-7EFFCFC983C2}"/>
                </a:ext>
              </a:extLst>
            </p:cNvPr>
            <p:cNvSpPr/>
            <p:nvPr/>
          </p:nvSpPr>
          <p:spPr>
            <a:xfrm>
              <a:off x="6822425" y="733225"/>
              <a:ext cx="410125" cy="727125"/>
            </a:xfrm>
            <a:custGeom>
              <a:avLst/>
              <a:gdLst/>
              <a:ahLst/>
              <a:cxnLst/>
              <a:rect l="l" t="t" r="r" b="b"/>
              <a:pathLst>
                <a:path w="16405" h="29085" extrusionOk="0">
                  <a:moveTo>
                    <a:pt x="1" y="0"/>
                  </a:moveTo>
                  <a:lnTo>
                    <a:pt x="1" y="0"/>
                  </a:lnTo>
                  <a:cubicBezTo>
                    <a:pt x="1549" y="5984"/>
                    <a:pt x="6550" y="25569"/>
                    <a:pt x="6424" y="29084"/>
                  </a:cubicBezTo>
                  <a:cubicBezTo>
                    <a:pt x="8621" y="28624"/>
                    <a:pt x="15233" y="27201"/>
                    <a:pt x="16405" y="26929"/>
                  </a:cubicBezTo>
                  <a:cubicBezTo>
                    <a:pt x="16238" y="24878"/>
                    <a:pt x="6696" y="998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1468;p39">
              <a:extLst>
                <a:ext uri="{FF2B5EF4-FFF2-40B4-BE49-F238E27FC236}">
                  <a16:creationId xmlns:a16="http://schemas.microsoft.com/office/drawing/2014/main" id="{B6FFEC35-6490-14BF-2C12-1AF3E49108EA}"/>
                </a:ext>
              </a:extLst>
            </p:cNvPr>
            <p:cNvSpPr/>
            <p:nvPr/>
          </p:nvSpPr>
          <p:spPr>
            <a:xfrm>
              <a:off x="6411800" y="1399125"/>
              <a:ext cx="387650" cy="648650"/>
            </a:xfrm>
            <a:custGeom>
              <a:avLst/>
              <a:gdLst/>
              <a:ahLst/>
              <a:cxnLst/>
              <a:rect l="l" t="t" r="r" b="b"/>
              <a:pathLst>
                <a:path w="15506" h="25946" extrusionOk="0">
                  <a:moveTo>
                    <a:pt x="1" y="0"/>
                  </a:moveTo>
                  <a:lnTo>
                    <a:pt x="1" y="0"/>
                  </a:lnTo>
                  <a:cubicBezTo>
                    <a:pt x="5420" y="9541"/>
                    <a:pt x="13245" y="23016"/>
                    <a:pt x="15505" y="25945"/>
                  </a:cubicBezTo>
                  <a:cubicBezTo>
                    <a:pt x="14480" y="21928"/>
                    <a:pt x="10421" y="5880"/>
                    <a:pt x="10463" y="3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1469;p39">
              <a:extLst>
                <a:ext uri="{FF2B5EF4-FFF2-40B4-BE49-F238E27FC236}">
                  <a16:creationId xmlns:a16="http://schemas.microsoft.com/office/drawing/2014/main" id="{8CC08882-E83A-84C4-7F96-70E352617EF4}"/>
                </a:ext>
              </a:extLst>
            </p:cNvPr>
            <p:cNvSpPr/>
            <p:nvPr/>
          </p:nvSpPr>
          <p:spPr>
            <a:xfrm>
              <a:off x="6685900" y="1476000"/>
              <a:ext cx="280925" cy="567050"/>
            </a:xfrm>
            <a:custGeom>
              <a:avLst/>
              <a:gdLst/>
              <a:ahLst/>
              <a:cxnLst/>
              <a:rect l="l" t="t" r="r" b="b"/>
              <a:pathLst>
                <a:path w="11237" h="22682" extrusionOk="0">
                  <a:moveTo>
                    <a:pt x="11237" y="1"/>
                  </a:moveTo>
                  <a:lnTo>
                    <a:pt x="11237" y="1"/>
                  </a:lnTo>
                  <a:cubicBezTo>
                    <a:pt x="9981" y="147"/>
                    <a:pt x="7387" y="168"/>
                    <a:pt x="4981" y="168"/>
                  </a:cubicBezTo>
                  <a:cubicBezTo>
                    <a:pt x="2763" y="168"/>
                    <a:pt x="712" y="147"/>
                    <a:pt x="22" y="126"/>
                  </a:cubicBezTo>
                  <a:lnTo>
                    <a:pt x="22" y="126"/>
                  </a:lnTo>
                  <a:cubicBezTo>
                    <a:pt x="1" y="2512"/>
                    <a:pt x="3411" y="16300"/>
                    <a:pt x="5043" y="22682"/>
                  </a:cubicBezTo>
                  <a:cubicBezTo>
                    <a:pt x="6110" y="18623"/>
                    <a:pt x="10232" y="3139"/>
                    <a:pt x="11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1470;p39">
              <a:extLst>
                <a:ext uri="{FF2B5EF4-FFF2-40B4-BE49-F238E27FC236}">
                  <a16:creationId xmlns:a16="http://schemas.microsoft.com/office/drawing/2014/main" id="{047365B2-4B67-9689-612C-D7AD98595604}"/>
                </a:ext>
              </a:extLst>
            </p:cNvPr>
            <p:cNvSpPr/>
            <p:nvPr/>
          </p:nvSpPr>
          <p:spPr>
            <a:xfrm>
              <a:off x="6688000" y="729550"/>
              <a:ext cx="289825" cy="737950"/>
            </a:xfrm>
            <a:custGeom>
              <a:avLst/>
              <a:gdLst/>
              <a:ahLst/>
              <a:cxnLst/>
              <a:rect l="l" t="t" r="r" b="b"/>
              <a:pathLst>
                <a:path w="11593" h="29518" extrusionOk="0">
                  <a:moveTo>
                    <a:pt x="4813" y="1"/>
                  </a:moveTo>
                  <a:cubicBezTo>
                    <a:pt x="3955" y="5274"/>
                    <a:pt x="544" y="26281"/>
                    <a:pt x="0" y="29482"/>
                  </a:cubicBezTo>
                  <a:cubicBezTo>
                    <a:pt x="718" y="29491"/>
                    <a:pt x="2652" y="29517"/>
                    <a:pt x="4749" y="29517"/>
                  </a:cubicBezTo>
                  <a:cubicBezTo>
                    <a:pt x="7359" y="29517"/>
                    <a:pt x="10220" y="29477"/>
                    <a:pt x="11299" y="29315"/>
                  </a:cubicBezTo>
                  <a:cubicBezTo>
                    <a:pt x="11592" y="27222"/>
                    <a:pt x="7721" y="11216"/>
                    <a:pt x="48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1471;p39">
              <a:extLst>
                <a:ext uri="{FF2B5EF4-FFF2-40B4-BE49-F238E27FC236}">
                  <a16:creationId xmlns:a16="http://schemas.microsoft.com/office/drawing/2014/main" id="{F357844F-3B49-C3F6-EA58-9389245B93B3}"/>
                </a:ext>
              </a:extLst>
            </p:cNvPr>
            <p:cNvSpPr/>
            <p:nvPr/>
          </p:nvSpPr>
          <p:spPr>
            <a:xfrm>
              <a:off x="6408150" y="721700"/>
              <a:ext cx="388675" cy="742825"/>
            </a:xfrm>
            <a:custGeom>
              <a:avLst/>
              <a:gdLst/>
              <a:ahLst/>
              <a:cxnLst/>
              <a:rect l="l" t="t" r="r" b="b"/>
              <a:pathLst>
                <a:path w="15547" h="29713" extrusionOk="0">
                  <a:moveTo>
                    <a:pt x="15547" y="1"/>
                  </a:moveTo>
                  <a:cubicBezTo>
                    <a:pt x="13308" y="3286"/>
                    <a:pt x="5420" y="16949"/>
                    <a:pt x="0" y="26511"/>
                  </a:cubicBezTo>
                  <a:lnTo>
                    <a:pt x="10692" y="29712"/>
                  </a:lnTo>
                  <a:cubicBezTo>
                    <a:pt x="11236" y="26511"/>
                    <a:pt x="14751" y="4876"/>
                    <a:pt x="155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1472;p39">
              <a:extLst>
                <a:ext uri="{FF2B5EF4-FFF2-40B4-BE49-F238E27FC236}">
                  <a16:creationId xmlns:a16="http://schemas.microsoft.com/office/drawing/2014/main" id="{E8224263-798F-DB75-5C7C-529EDABC86B5}"/>
                </a:ext>
              </a:extLst>
            </p:cNvPr>
            <p:cNvSpPr/>
            <p:nvPr/>
          </p:nvSpPr>
          <p:spPr>
            <a:xfrm>
              <a:off x="6625950" y="888750"/>
              <a:ext cx="98625" cy="170625"/>
            </a:xfrm>
            <a:custGeom>
              <a:avLst/>
              <a:gdLst/>
              <a:ahLst/>
              <a:cxnLst/>
              <a:rect l="l" t="t" r="r" b="b"/>
              <a:pathLst>
                <a:path w="3945" h="6825" extrusionOk="0">
                  <a:moveTo>
                    <a:pt x="3652" y="1"/>
                  </a:moveTo>
                  <a:cubicBezTo>
                    <a:pt x="3593" y="1"/>
                    <a:pt x="3534" y="24"/>
                    <a:pt x="3487" y="77"/>
                  </a:cubicBezTo>
                  <a:cubicBezTo>
                    <a:pt x="2754" y="1165"/>
                    <a:pt x="2106" y="2274"/>
                    <a:pt x="1499" y="3404"/>
                  </a:cubicBezTo>
                  <a:cubicBezTo>
                    <a:pt x="955" y="4408"/>
                    <a:pt x="306" y="5455"/>
                    <a:pt x="55" y="6543"/>
                  </a:cubicBezTo>
                  <a:cubicBezTo>
                    <a:pt x="1" y="6706"/>
                    <a:pt x="132" y="6825"/>
                    <a:pt x="265" y="6825"/>
                  </a:cubicBezTo>
                  <a:cubicBezTo>
                    <a:pt x="337" y="6825"/>
                    <a:pt x="409" y="6791"/>
                    <a:pt x="453" y="6710"/>
                  </a:cubicBezTo>
                  <a:cubicBezTo>
                    <a:pt x="1102" y="5831"/>
                    <a:pt x="1520" y="4701"/>
                    <a:pt x="2022" y="3718"/>
                  </a:cubicBezTo>
                  <a:cubicBezTo>
                    <a:pt x="2608" y="2567"/>
                    <a:pt x="3278" y="1458"/>
                    <a:pt x="3884" y="328"/>
                  </a:cubicBezTo>
                  <a:cubicBezTo>
                    <a:pt x="3944" y="148"/>
                    <a:pt x="3800" y="1"/>
                    <a:pt x="3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1473;p39">
              <a:extLst>
                <a:ext uri="{FF2B5EF4-FFF2-40B4-BE49-F238E27FC236}">
                  <a16:creationId xmlns:a16="http://schemas.microsoft.com/office/drawing/2014/main" id="{D10DF223-7394-8533-6B56-5433DF5D5A80}"/>
                </a:ext>
              </a:extLst>
            </p:cNvPr>
            <p:cNvSpPr/>
            <p:nvPr/>
          </p:nvSpPr>
          <p:spPr>
            <a:xfrm>
              <a:off x="6586450" y="1088375"/>
              <a:ext cx="31700" cy="42950"/>
            </a:xfrm>
            <a:custGeom>
              <a:avLst/>
              <a:gdLst/>
              <a:ahLst/>
              <a:cxnLst/>
              <a:rect l="l" t="t" r="r" b="b"/>
              <a:pathLst>
                <a:path w="1268" h="1718" extrusionOk="0">
                  <a:moveTo>
                    <a:pt x="1054" y="1"/>
                  </a:moveTo>
                  <a:cubicBezTo>
                    <a:pt x="1014" y="1"/>
                    <a:pt x="974" y="14"/>
                    <a:pt x="945" y="43"/>
                  </a:cubicBezTo>
                  <a:cubicBezTo>
                    <a:pt x="568" y="483"/>
                    <a:pt x="254" y="985"/>
                    <a:pt x="45" y="1529"/>
                  </a:cubicBezTo>
                  <a:cubicBezTo>
                    <a:pt x="0" y="1634"/>
                    <a:pt x="95" y="1718"/>
                    <a:pt x="191" y="1718"/>
                  </a:cubicBezTo>
                  <a:cubicBezTo>
                    <a:pt x="229" y="1718"/>
                    <a:pt x="267" y="1705"/>
                    <a:pt x="296" y="1675"/>
                  </a:cubicBezTo>
                  <a:cubicBezTo>
                    <a:pt x="694" y="1236"/>
                    <a:pt x="1008" y="734"/>
                    <a:pt x="1238" y="190"/>
                  </a:cubicBezTo>
                  <a:cubicBezTo>
                    <a:pt x="1268" y="85"/>
                    <a:pt x="1158" y="1"/>
                    <a:pt x="1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1474;p39">
              <a:extLst>
                <a:ext uri="{FF2B5EF4-FFF2-40B4-BE49-F238E27FC236}">
                  <a16:creationId xmlns:a16="http://schemas.microsoft.com/office/drawing/2014/main" id="{4DF52C21-2D0D-2FA4-7B99-3EF077EFD2FE}"/>
                </a:ext>
              </a:extLst>
            </p:cNvPr>
            <p:cNvSpPr/>
            <p:nvPr/>
          </p:nvSpPr>
          <p:spPr>
            <a:xfrm>
              <a:off x="6743900" y="1176800"/>
              <a:ext cx="34100" cy="172375"/>
            </a:xfrm>
            <a:custGeom>
              <a:avLst/>
              <a:gdLst/>
              <a:ahLst/>
              <a:cxnLst/>
              <a:rect l="l" t="t" r="r" b="b"/>
              <a:pathLst>
                <a:path w="1364" h="6895" extrusionOk="0">
                  <a:moveTo>
                    <a:pt x="1063" y="0"/>
                  </a:moveTo>
                  <a:cubicBezTo>
                    <a:pt x="966" y="0"/>
                    <a:pt x="872" y="63"/>
                    <a:pt x="861" y="189"/>
                  </a:cubicBezTo>
                  <a:cubicBezTo>
                    <a:pt x="589" y="2365"/>
                    <a:pt x="254" y="4520"/>
                    <a:pt x="24" y="6696"/>
                  </a:cubicBezTo>
                  <a:cubicBezTo>
                    <a:pt x="1" y="6825"/>
                    <a:pt x="102" y="6895"/>
                    <a:pt x="206" y="6895"/>
                  </a:cubicBezTo>
                  <a:cubicBezTo>
                    <a:pt x="289" y="6895"/>
                    <a:pt x="373" y="6851"/>
                    <a:pt x="401" y="6759"/>
                  </a:cubicBezTo>
                  <a:cubicBezTo>
                    <a:pt x="1070" y="4646"/>
                    <a:pt x="1363" y="2407"/>
                    <a:pt x="1280" y="189"/>
                  </a:cubicBezTo>
                  <a:cubicBezTo>
                    <a:pt x="1259" y="63"/>
                    <a:pt x="1159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1475;p39">
              <a:extLst>
                <a:ext uri="{FF2B5EF4-FFF2-40B4-BE49-F238E27FC236}">
                  <a16:creationId xmlns:a16="http://schemas.microsoft.com/office/drawing/2014/main" id="{6EC2373E-74D0-7313-D082-C5E787B1BB8C}"/>
                </a:ext>
              </a:extLst>
            </p:cNvPr>
            <p:cNvSpPr/>
            <p:nvPr/>
          </p:nvSpPr>
          <p:spPr>
            <a:xfrm>
              <a:off x="6730900" y="1390875"/>
              <a:ext cx="13625" cy="32200"/>
            </a:xfrm>
            <a:custGeom>
              <a:avLst/>
              <a:gdLst/>
              <a:ahLst/>
              <a:cxnLst/>
              <a:rect l="l" t="t" r="r" b="b"/>
              <a:pathLst>
                <a:path w="545" h="1288" extrusionOk="0">
                  <a:moveTo>
                    <a:pt x="262" y="0"/>
                  </a:moveTo>
                  <a:cubicBezTo>
                    <a:pt x="183" y="0"/>
                    <a:pt x="105" y="48"/>
                    <a:pt x="84" y="142"/>
                  </a:cubicBezTo>
                  <a:cubicBezTo>
                    <a:pt x="0" y="476"/>
                    <a:pt x="0" y="811"/>
                    <a:pt x="84" y="1146"/>
                  </a:cubicBezTo>
                  <a:cubicBezTo>
                    <a:pt x="105" y="1240"/>
                    <a:pt x="183" y="1287"/>
                    <a:pt x="264" y="1287"/>
                  </a:cubicBezTo>
                  <a:cubicBezTo>
                    <a:pt x="345" y="1287"/>
                    <a:pt x="429" y="1240"/>
                    <a:pt x="461" y="1146"/>
                  </a:cubicBezTo>
                  <a:cubicBezTo>
                    <a:pt x="544" y="811"/>
                    <a:pt x="523" y="476"/>
                    <a:pt x="440" y="142"/>
                  </a:cubicBezTo>
                  <a:cubicBezTo>
                    <a:pt x="419" y="48"/>
                    <a:pt x="340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1476;p39">
              <a:extLst>
                <a:ext uri="{FF2B5EF4-FFF2-40B4-BE49-F238E27FC236}">
                  <a16:creationId xmlns:a16="http://schemas.microsoft.com/office/drawing/2014/main" id="{DF0ABE31-F8C6-EA2F-48D3-59679DAEFC86}"/>
                </a:ext>
              </a:extLst>
            </p:cNvPr>
            <p:cNvSpPr/>
            <p:nvPr/>
          </p:nvSpPr>
          <p:spPr>
            <a:xfrm>
              <a:off x="6392975" y="692425"/>
              <a:ext cx="861025" cy="1381500"/>
            </a:xfrm>
            <a:custGeom>
              <a:avLst/>
              <a:gdLst/>
              <a:ahLst/>
              <a:cxnLst/>
              <a:rect l="l" t="t" r="r" b="b"/>
              <a:pathLst>
                <a:path w="34441" h="55260" extrusionOk="0">
                  <a:moveTo>
                    <a:pt x="17179" y="1632"/>
                  </a:moveTo>
                  <a:lnTo>
                    <a:pt x="17179" y="1632"/>
                  </a:lnTo>
                  <a:cubicBezTo>
                    <a:pt x="23874" y="11613"/>
                    <a:pt x="33416" y="26510"/>
                    <a:pt x="33583" y="28561"/>
                  </a:cubicBezTo>
                  <a:cubicBezTo>
                    <a:pt x="32411" y="28833"/>
                    <a:pt x="25799" y="30256"/>
                    <a:pt x="23602" y="30716"/>
                  </a:cubicBezTo>
                  <a:cubicBezTo>
                    <a:pt x="23728" y="27201"/>
                    <a:pt x="18727" y="7616"/>
                    <a:pt x="17179" y="1632"/>
                  </a:cubicBezTo>
                  <a:close/>
                  <a:moveTo>
                    <a:pt x="16154" y="1172"/>
                  </a:moveTo>
                  <a:lnTo>
                    <a:pt x="16154" y="1172"/>
                  </a:lnTo>
                  <a:cubicBezTo>
                    <a:pt x="15358" y="6026"/>
                    <a:pt x="11843" y="27682"/>
                    <a:pt x="11299" y="30883"/>
                  </a:cubicBezTo>
                  <a:lnTo>
                    <a:pt x="607" y="27682"/>
                  </a:lnTo>
                  <a:cubicBezTo>
                    <a:pt x="6027" y="18120"/>
                    <a:pt x="13915" y="4457"/>
                    <a:pt x="16154" y="1172"/>
                  </a:cubicBezTo>
                  <a:close/>
                  <a:moveTo>
                    <a:pt x="16614" y="1486"/>
                  </a:moveTo>
                  <a:cubicBezTo>
                    <a:pt x="19522" y="12701"/>
                    <a:pt x="23393" y="28707"/>
                    <a:pt x="23100" y="30800"/>
                  </a:cubicBezTo>
                  <a:cubicBezTo>
                    <a:pt x="22021" y="30962"/>
                    <a:pt x="19160" y="31002"/>
                    <a:pt x="16550" y="31002"/>
                  </a:cubicBezTo>
                  <a:cubicBezTo>
                    <a:pt x="14453" y="31002"/>
                    <a:pt x="12519" y="30976"/>
                    <a:pt x="11801" y="30967"/>
                  </a:cubicBezTo>
                  <a:cubicBezTo>
                    <a:pt x="12345" y="27766"/>
                    <a:pt x="15756" y="6759"/>
                    <a:pt x="16614" y="1486"/>
                  </a:cubicBezTo>
                  <a:close/>
                  <a:moveTo>
                    <a:pt x="22933" y="31344"/>
                  </a:moveTo>
                  <a:cubicBezTo>
                    <a:pt x="21949" y="34482"/>
                    <a:pt x="17827" y="49966"/>
                    <a:pt x="16760" y="54025"/>
                  </a:cubicBezTo>
                  <a:cubicBezTo>
                    <a:pt x="15107" y="47643"/>
                    <a:pt x="11718" y="33834"/>
                    <a:pt x="11739" y="31469"/>
                  </a:cubicBezTo>
                  <a:cubicBezTo>
                    <a:pt x="12429" y="31469"/>
                    <a:pt x="14480" y="31511"/>
                    <a:pt x="16698" y="31511"/>
                  </a:cubicBezTo>
                  <a:cubicBezTo>
                    <a:pt x="19104" y="31511"/>
                    <a:pt x="21698" y="31469"/>
                    <a:pt x="22933" y="31344"/>
                  </a:cubicBezTo>
                  <a:close/>
                  <a:moveTo>
                    <a:pt x="775" y="28268"/>
                  </a:moveTo>
                  <a:lnTo>
                    <a:pt x="11237" y="31407"/>
                  </a:lnTo>
                  <a:cubicBezTo>
                    <a:pt x="11195" y="34148"/>
                    <a:pt x="15254" y="50217"/>
                    <a:pt x="16279" y="54234"/>
                  </a:cubicBezTo>
                  <a:cubicBezTo>
                    <a:pt x="14019" y="51263"/>
                    <a:pt x="6173" y="37809"/>
                    <a:pt x="775" y="28268"/>
                  </a:cubicBezTo>
                  <a:close/>
                  <a:moveTo>
                    <a:pt x="33395" y="29126"/>
                  </a:moveTo>
                  <a:cubicBezTo>
                    <a:pt x="32600" y="30800"/>
                    <a:pt x="29335" y="36240"/>
                    <a:pt x="25444" y="42287"/>
                  </a:cubicBezTo>
                  <a:cubicBezTo>
                    <a:pt x="21092" y="49066"/>
                    <a:pt x="18330" y="52979"/>
                    <a:pt x="17221" y="54297"/>
                  </a:cubicBezTo>
                  <a:cubicBezTo>
                    <a:pt x="18267" y="50384"/>
                    <a:pt x="22703" y="33645"/>
                    <a:pt x="23519" y="31260"/>
                  </a:cubicBezTo>
                  <a:cubicBezTo>
                    <a:pt x="25318" y="30883"/>
                    <a:pt x="31616" y="29523"/>
                    <a:pt x="33395" y="29126"/>
                  </a:cubicBezTo>
                  <a:close/>
                  <a:moveTo>
                    <a:pt x="16488" y="0"/>
                  </a:moveTo>
                  <a:cubicBezTo>
                    <a:pt x="16467" y="21"/>
                    <a:pt x="16447" y="21"/>
                    <a:pt x="16426" y="42"/>
                  </a:cubicBezTo>
                  <a:lnTo>
                    <a:pt x="16384" y="42"/>
                  </a:lnTo>
                  <a:cubicBezTo>
                    <a:pt x="15045" y="1193"/>
                    <a:pt x="1549" y="24962"/>
                    <a:pt x="21" y="27682"/>
                  </a:cubicBezTo>
                  <a:cubicBezTo>
                    <a:pt x="1" y="27703"/>
                    <a:pt x="1" y="27724"/>
                    <a:pt x="1" y="27724"/>
                  </a:cubicBezTo>
                  <a:cubicBezTo>
                    <a:pt x="1" y="27766"/>
                    <a:pt x="1" y="27787"/>
                    <a:pt x="1" y="27829"/>
                  </a:cubicBezTo>
                  <a:cubicBezTo>
                    <a:pt x="1" y="27829"/>
                    <a:pt x="1" y="27829"/>
                    <a:pt x="1" y="27850"/>
                  </a:cubicBezTo>
                  <a:cubicBezTo>
                    <a:pt x="1" y="27870"/>
                    <a:pt x="1" y="27891"/>
                    <a:pt x="21" y="27912"/>
                  </a:cubicBezTo>
                  <a:cubicBezTo>
                    <a:pt x="63" y="27996"/>
                    <a:pt x="3913" y="34796"/>
                    <a:pt x="7847" y="41513"/>
                  </a:cubicBezTo>
                  <a:cubicBezTo>
                    <a:pt x="15903" y="55239"/>
                    <a:pt x="16447" y="55259"/>
                    <a:pt x="16739" y="55259"/>
                  </a:cubicBezTo>
                  <a:cubicBezTo>
                    <a:pt x="16949" y="55259"/>
                    <a:pt x="17263" y="55259"/>
                    <a:pt x="20024" y="51326"/>
                  </a:cubicBezTo>
                  <a:cubicBezTo>
                    <a:pt x="21531" y="49171"/>
                    <a:pt x="23561" y="46116"/>
                    <a:pt x="25716" y="42768"/>
                  </a:cubicBezTo>
                  <a:cubicBezTo>
                    <a:pt x="29524" y="36826"/>
                    <a:pt x="33771" y="29900"/>
                    <a:pt x="34085" y="28791"/>
                  </a:cubicBezTo>
                  <a:cubicBezTo>
                    <a:pt x="34169" y="28456"/>
                    <a:pt x="34441" y="27452"/>
                    <a:pt x="25611" y="13601"/>
                  </a:cubicBezTo>
                  <a:cubicBezTo>
                    <a:pt x="21301" y="6821"/>
                    <a:pt x="16844" y="209"/>
                    <a:pt x="16781" y="105"/>
                  </a:cubicBezTo>
                  <a:cubicBezTo>
                    <a:pt x="16760" y="84"/>
                    <a:pt x="16739" y="63"/>
                    <a:pt x="16698" y="42"/>
                  </a:cubicBezTo>
                  <a:lnTo>
                    <a:pt x="16677" y="42"/>
                  </a:lnTo>
                  <a:cubicBezTo>
                    <a:pt x="16656" y="21"/>
                    <a:pt x="16635" y="21"/>
                    <a:pt x="1661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1477;p39">
              <a:extLst>
                <a:ext uri="{FF2B5EF4-FFF2-40B4-BE49-F238E27FC236}">
                  <a16:creationId xmlns:a16="http://schemas.microsoft.com/office/drawing/2014/main" id="{8F7C1ACA-6B52-0D92-1696-82BA8F9B7885}"/>
                </a:ext>
              </a:extLst>
            </p:cNvPr>
            <p:cNvSpPr/>
            <p:nvPr/>
          </p:nvSpPr>
          <p:spPr>
            <a:xfrm>
              <a:off x="6686950" y="1472875"/>
              <a:ext cx="280925" cy="567050"/>
            </a:xfrm>
            <a:custGeom>
              <a:avLst/>
              <a:gdLst/>
              <a:ahLst/>
              <a:cxnLst/>
              <a:rect l="l" t="t" r="r" b="b"/>
              <a:pathLst>
                <a:path w="11237" h="22682" extrusionOk="0">
                  <a:moveTo>
                    <a:pt x="11237" y="1"/>
                  </a:moveTo>
                  <a:lnTo>
                    <a:pt x="11237" y="1"/>
                  </a:lnTo>
                  <a:cubicBezTo>
                    <a:pt x="9981" y="147"/>
                    <a:pt x="7387" y="168"/>
                    <a:pt x="4981" y="168"/>
                  </a:cubicBezTo>
                  <a:cubicBezTo>
                    <a:pt x="2763" y="168"/>
                    <a:pt x="712" y="147"/>
                    <a:pt x="22" y="126"/>
                  </a:cubicBezTo>
                  <a:lnTo>
                    <a:pt x="22" y="126"/>
                  </a:lnTo>
                  <a:cubicBezTo>
                    <a:pt x="1" y="2512"/>
                    <a:pt x="3411" y="16300"/>
                    <a:pt x="5043" y="22682"/>
                  </a:cubicBezTo>
                  <a:cubicBezTo>
                    <a:pt x="6110" y="18623"/>
                    <a:pt x="10232" y="3139"/>
                    <a:pt x="11237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1478;p39">
              <a:extLst>
                <a:ext uri="{FF2B5EF4-FFF2-40B4-BE49-F238E27FC236}">
                  <a16:creationId xmlns:a16="http://schemas.microsoft.com/office/drawing/2014/main" id="{48BEC5A1-4B07-00D0-8E5A-6A608F942A97}"/>
                </a:ext>
              </a:extLst>
            </p:cNvPr>
            <p:cNvSpPr/>
            <p:nvPr/>
          </p:nvSpPr>
          <p:spPr>
            <a:xfrm>
              <a:off x="6689050" y="726425"/>
              <a:ext cx="289825" cy="737950"/>
            </a:xfrm>
            <a:custGeom>
              <a:avLst/>
              <a:gdLst/>
              <a:ahLst/>
              <a:cxnLst/>
              <a:rect l="l" t="t" r="r" b="b"/>
              <a:pathLst>
                <a:path w="11593" h="29518" extrusionOk="0">
                  <a:moveTo>
                    <a:pt x="4813" y="1"/>
                  </a:moveTo>
                  <a:cubicBezTo>
                    <a:pt x="3955" y="5274"/>
                    <a:pt x="544" y="26281"/>
                    <a:pt x="0" y="29482"/>
                  </a:cubicBezTo>
                  <a:cubicBezTo>
                    <a:pt x="718" y="29491"/>
                    <a:pt x="2652" y="29517"/>
                    <a:pt x="4749" y="29517"/>
                  </a:cubicBezTo>
                  <a:cubicBezTo>
                    <a:pt x="7359" y="29517"/>
                    <a:pt x="10220" y="29477"/>
                    <a:pt x="11299" y="29315"/>
                  </a:cubicBezTo>
                  <a:cubicBezTo>
                    <a:pt x="11592" y="27222"/>
                    <a:pt x="7721" y="11216"/>
                    <a:pt x="4813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1479;p39">
              <a:extLst>
                <a:ext uri="{FF2B5EF4-FFF2-40B4-BE49-F238E27FC236}">
                  <a16:creationId xmlns:a16="http://schemas.microsoft.com/office/drawing/2014/main" id="{DE06017C-9578-6906-5BCF-B4736375CB78}"/>
                </a:ext>
              </a:extLst>
            </p:cNvPr>
            <p:cNvSpPr/>
            <p:nvPr/>
          </p:nvSpPr>
          <p:spPr>
            <a:xfrm>
              <a:off x="6411800" y="1399125"/>
              <a:ext cx="387650" cy="648650"/>
            </a:xfrm>
            <a:custGeom>
              <a:avLst/>
              <a:gdLst/>
              <a:ahLst/>
              <a:cxnLst/>
              <a:rect l="l" t="t" r="r" b="b"/>
              <a:pathLst>
                <a:path w="15506" h="25946" extrusionOk="0">
                  <a:moveTo>
                    <a:pt x="1" y="0"/>
                  </a:moveTo>
                  <a:lnTo>
                    <a:pt x="1" y="0"/>
                  </a:lnTo>
                  <a:cubicBezTo>
                    <a:pt x="5420" y="9541"/>
                    <a:pt x="13245" y="23016"/>
                    <a:pt x="15505" y="25945"/>
                  </a:cubicBezTo>
                  <a:cubicBezTo>
                    <a:pt x="14480" y="21928"/>
                    <a:pt x="10421" y="5880"/>
                    <a:pt x="10463" y="3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1480;p39">
              <a:extLst>
                <a:ext uri="{FF2B5EF4-FFF2-40B4-BE49-F238E27FC236}">
                  <a16:creationId xmlns:a16="http://schemas.microsoft.com/office/drawing/2014/main" id="{ECFC759A-8583-89D8-454C-082FC7F004CE}"/>
                </a:ext>
              </a:extLst>
            </p:cNvPr>
            <p:cNvSpPr/>
            <p:nvPr/>
          </p:nvSpPr>
          <p:spPr>
            <a:xfrm>
              <a:off x="6408150" y="721700"/>
              <a:ext cx="388675" cy="742825"/>
            </a:xfrm>
            <a:custGeom>
              <a:avLst/>
              <a:gdLst/>
              <a:ahLst/>
              <a:cxnLst/>
              <a:rect l="l" t="t" r="r" b="b"/>
              <a:pathLst>
                <a:path w="15547" h="29713" extrusionOk="0">
                  <a:moveTo>
                    <a:pt x="15547" y="1"/>
                  </a:moveTo>
                  <a:cubicBezTo>
                    <a:pt x="13308" y="3286"/>
                    <a:pt x="5420" y="16949"/>
                    <a:pt x="0" y="26511"/>
                  </a:cubicBezTo>
                  <a:lnTo>
                    <a:pt x="10692" y="29712"/>
                  </a:lnTo>
                  <a:cubicBezTo>
                    <a:pt x="11236" y="26511"/>
                    <a:pt x="14751" y="4876"/>
                    <a:pt x="15547" y="1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976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6F0E1-C6F5-1CBC-78F5-7D57E9B55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1646;p44">
            <a:extLst>
              <a:ext uri="{FF2B5EF4-FFF2-40B4-BE49-F238E27FC236}">
                <a16:creationId xmlns:a16="http://schemas.microsoft.com/office/drawing/2014/main" id="{CCB7891F-1399-1171-18AB-24C7173F1F03}"/>
              </a:ext>
            </a:extLst>
          </p:cNvPr>
          <p:cNvGrpSpPr/>
          <p:nvPr/>
        </p:nvGrpSpPr>
        <p:grpSpPr>
          <a:xfrm>
            <a:off x="291768" y="457326"/>
            <a:ext cx="666464" cy="640583"/>
            <a:chOff x="1827750" y="3038475"/>
            <a:chExt cx="479850" cy="461150"/>
          </a:xfrm>
        </p:grpSpPr>
        <p:sp>
          <p:nvSpPr>
            <p:cNvPr id="279" name="Google Shape;1647;p44">
              <a:extLst>
                <a:ext uri="{FF2B5EF4-FFF2-40B4-BE49-F238E27FC236}">
                  <a16:creationId xmlns:a16="http://schemas.microsoft.com/office/drawing/2014/main" id="{E42E8999-3071-46D5-DEA2-EFCA55C8909C}"/>
                </a:ext>
              </a:extLst>
            </p:cNvPr>
            <p:cNvSpPr/>
            <p:nvPr/>
          </p:nvSpPr>
          <p:spPr>
            <a:xfrm>
              <a:off x="1833700" y="3045675"/>
              <a:ext cx="467650" cy="446800"/>
            </a:xfrm>
            <a:custGeom>
              <a:avLst/>
              <a:gdLst/>
              <a:ahLst/>
              <a:cxnLst/>
              <a:rect l="l" t="t" r="r" b="b"/>
              <a:pathLst>
                <a:path w="18706" h="17872" extrusionOk="0">
                  <a:moveTo>
                    <a:pt x="9357" y="1"/>
                  </a:moveTo>
                  <a:cubicBezTo>
                    <a:pt x="9189" y="1"/>
                    <a:pt x="9019" y="60"/>
                    <a:pt x="8882" y="179"/>
                  </a:cubicBezTo>
                  <a:lnTo>
                    <a:pt x="298" y="7585"/>
                  </a:lnTo>
                  <a:cubicBezTo>
                    <a:pt x="84" y="7787"/>
                    <a:pt x="0" y="8097"/>
                    <a:pt x="108" y="8371"/>
                  </a:cubicBezTo>
                  <a:lnTo>
                    <a:pt x="3358" y="17396"/>
                  </a:lnTo>
                  <a:cubicBezTo>
                    <a:pt x="3465" y="17681"/>
                    <a:pt x="3739" y="17872"/>
                    <a:pt x="4037" y="17872"/>
                  </a:cubicBezTo>
                  <a:lnTo>
                    <a:pt x="14669" y="17872"/>
                  </a:lnTo>
                  <a:cubicBezTo>
                    <a:pt x="14967" y="17872"/>
                    <a:pt x="15240" y="17681"/>
                    <a:pt x="15348" y="17396"/>
                  </a:cubicBezTo>
                  <a:lnTo>
                    <a:pt x="18610" y="8371"/>
                  </a:lnTo>
                  <a:lnTo>
                    <a:pt x="18610" y="8383"/>
                  </a:lnTo>
                  <a:cubicBezTo>
                    <a:pt x="18705" y="8097"/>
                    <a:pt x="18622" y="7787"/>
                    <a:pt x="18407" y="7585"/>
                  </a:cubicBezTo>
                  <a:lnTo>
                    <a:pt x="9823" y="179"/>
                  </a:lnTo>
                  <a:cubicBezTo>
                    <a:pt x="9692" y="60"/>
                    <a:pt x="9525" y="1"/>
                    <a:pt x="9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648;p44">
              <a:extLst>
                <a:ext uri="{FF2B5EF4-FFF2-40B4-BE49-F238E27FC236}">
                  <a16:creationId xmlns:a16="http://schemas.microsoft.com/office/drawing/2014/main" id="{9D192DBE-53F6-603C-0AF4-D1AAAD2ECFB2}"/>
                </a:ext>
              </a:extLst>
            </p:cNvPr>
            <p:cNvSpPr/>
            <p:nvPr/>
          </p:nvSpPr>
          <p:spPr>
            <a:xfrm>
              <a:off x="2053375" y="3045675"/>
              <a:ext cx="246775" cy="446800"/>
            </a:xfrm>
            <a:custGeom>
              <a:avLst/>
              <a:gdLst/>
              <a:ahLst/>
              <a:cxnLst/>
              <a:rect l="l" t="t" r="r" b="b"/>
              <a:pathLst>
                <a:path w="9871" h="17872" extrusionOk="0">
                  <a:moveTo>
                    <a:pt x="570" y="1"/>
                  </a:moveTo>
                  <a:cubicBezTo>
                    <a:pt x="402" y="1"/>
                    <a:pt x="232" y="60"/>
                    <a:pt x="95" y="179"/>
                  </a:cubicBezTo>
                  <a:lnTo>
                    <a:pt x="0" y="251"/>
                  </a:lnTo>
                  <a:lnTo>
                    <a:pt x="8489" y="7585"/>
                  </a:lnTo>
                  <a:cubicBezTo>
                    <a:pt x="8716" y="7787"/>
                    <a:pt x="8787" y="8097"/>
                    <a:pt x="8692" y="8383"/>
                  </a:cubicBezTo>
                  <a:lnTo>
                    <a:pt x="5429" y="17396"/>
                  </a:lnTo>
                  <a:cubicBezTo>
                    <a:pt x="5334" y="17681"/>
                    <a:pt x="5060" y="17872"/>
                    <a:pt x="4751" y="17872"/>
                  </a:cubicBezTo>
                  <a:lnTo>
                    <a:pt x="5882" y="17872"/>
                  </a:lnTo>
                  <a:cubicBezTo>
                    <a:pt x="6180" y="17872"/>
                    <a:pt x="6453" y="17681"/>
                    <a:pt x="6561" y="17396"/>
                  </a:cubicBezTo>
                  <a:lnTo>
                    <a:pt x="9811" y="8383"/>
                  </a:lnTo>
                  <a:cubicBezTo>
                    <a:pt x="9859" y="8240"/>
                    <a:pt x="9870" y="8085"/>
                    <a:pt x="9835" y="7954"/>
                  </a:cubicBezTo>
                  <a:lnTo>
                    <a:pt x="9835" y="7942"/>
                  </a:lnTo>
                  <a:cubicBezTo>
                    <a:pt x="9799" y="7799"/>
                    <a:pt x="9728" y="7680"/>
                    <a:pt x="9620" y="7585"/>
                  </a:cubicBezTo>
                  <a:lnTo>
                    <a:pt x="1036" y="179"/>
                  </a:lnTo>
                  <a:cubicBezTo>
                    <a:pt x="905" y="60"/>
                    <a:pt x="738" y="1"/>
                    <a:pt x="570" y="1"/>
                  </a:cubicBezTo>
                  <a:close/>
                </a:path>
              </a:pathLst>
            </a:custGeom>
            <a:solidFill>
              <a:srgbClr val="191919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649;p44">
              <a:extLst>
                <a:ext uri="{FF2B5EF4-FFF2-40B4-BE49-F238E27FC236}">
                  <a16:creationId xmlns:a16="http://schemas.microsoft.com/office/drawing/2014/main" id="{FAC21967-79AA-BE36-708C-7B38CB23B117}"/>
                </a:ext>
              </a:extLst>
            </p:cNvPr>
            <p:cNvSpPr/>
            <p:nvPr/>
          </p:nvSpPr>
          <p:spPr>
            <a:xfrm>
              <a:off x="2067350" y="3045375"/>
              <a:ext cx="231900" cy="218800"/>
            </a:xfrm>
            <a:custGeom>
              <a:avLst/>
              <a:gdLst/>
              <a:ahLst/>
              <a:cxnLst/>
              <a:rect l="l" t="t" r="r" b="b"/>
              <a:pathLst>
                <a:path w="9276" h="8752" extrusionOk="0">
                  <a:moveTo>
                    <a:pt x="1" y="1"/>
                  </a:moveTo>
                  <a:lnTo>
                    <a:pt x="1" y="3394"/>
                  </a:lnTo>
                  <a:lnTo>
                    <a:pt x="6204" y="8752"/>
                  </a:lnTo>
                  <a:lnTo>
                    <a:pt x="9276" y="7954"/>
                  </a:lnTo>
                  <a:cubicBezTo>
                    <a:pt x="9240" y="7811"/>
                    <a:pt x="9169" y="7692"/>
                    <a:pt x="9061" y="7597"/>
                  </a:cubicBezTo>
                  <a:lnTo>
                    <a:pt x="477" y="179"/>
                  </a:lnTo>
                  <a:cubicBezTo>
                    <a:pt x="346" y="72"/>
                    <a:pt x="179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650;p44">
              <a:extLst>
                <a:ext uri="{FF2B5EF4-FFF2-40B4-BE49-F238E27FC236}">
                  <a16:creationId xmlns:a16="http://schemas.microsoft.com/office/drawing/2014/main" id="{191B43BF-EAF1-17C2-31C3-304C3B6EC93D}"/>
                </a:ext>
              </a:extLst>
            </p:cNvPr>
            <p:cNvSpPr/>
            <p:nvPr/>
          </p:nvSpPr>
          <p:spPr>
            <a:xfrm>
              <a:off x="2067650" y="3045675"/>
              <a:ext cx="233700" cy="214350"/>
            </a:xfrm>
            <a:custGeom>
              <a:avLst/>
              <a:gdLst/>
              <a:ahLst/>
              <a:cxnLst/>
              <a:rect l="l" t="t" r="r" b="b"/>
              <a:pathLst>
                <a:path w="9348" h="8574" extrusionOk="0">
                  <a:moveTo>
                    <a:pt x="1" y="1"/>
                  </a:moveTo>
                  <a:lnTo>
                    <a:pt x="1" y="739"/>
                  </a:lnTo>
                  <a:lnTo>
                    <a:pt x="7918" y="7585"/>
                  </a:lnTo>
                  <a:cubicBezTo>
                    <a:pt x="8145" y="7776"/>
                    <a:pt x="8228" y="8097"/>
                    <a:pt x="8121" y="8371"/>
                  </a:cubicBezTo>
                  <a:lnTo>
                    <a:pt x="8049" y="8573"/>
                  </a:lnTo>
                  <a:lnTo>
                    <a:pt x="9216" y="8478"/>
                  </a:lnTo>
                  <a:lnTo>
                    <a:pt x="9252" y="8371"/>
                  </a:lnTo>
                  <a:cubicBezTo>
                    <a:pt x="9347" y="8097"/>
                    <a:pt x="9264" y="7776"/>
                    <a:pt x="9049" y="7585"/>
                  </a:cubicBezTo>
                  <a:lnTo>
                    <a:pt x="465" y="179"/>
                  </a:lnTo>
                  <a:cubicBezTo>
                    <a:pt x="334" y="60"/>
                    <a:pt x="167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651;p44">
              <a:extLst>
                <a:ext uri="{FF2B5EF4-FFF2-40B4-BE49-F238E27FC236}">
                  <a16:creationId xmlns:a16="http://schemas.microsoft.com/office/drawing/2014/main" id="{6ED0A3A8-DA8B-7529-E21D-4BC260433919}"/>
                </a:ext>
              </a:extLst>
            </p:cNvPr>
            <p:cNvSpPr/>
            <p:nvPr/>
          </p:nvSpPr>
          <p:spPr>
            <a:xfrm>
              <a:off x="1924175" y="3424600"/>
              <a:ext cx="286675" cy="67875"/>
            </a:xfrm>
            <a:custGeom>
              <a:avLst/>
              <a:gdLst/>
              <a:ahLst/>
              <a:cxnLst/>
              <a:rect l="l" t="t" r="r" b="b"/>
              <a:pathLst>
                <a:path w="11467" h="2715" extrusionOk="0">
                  <a:moveTo>
                    <a:pt x="1858" y="0"/>
                  </a:moveTo>
                  <a:lnTo>
                    <a:pt x="1" y="2584"/>
                  </a:lnTo>
                  <a:cubicBezTo>
                    <a:pt x="132" y="2667"/>
                    <a:pt x="275" y="2715"/>
                    <a:pt x="418" y="2715"/>
                  </a:cubicBezTo>
                  <a:lnTo>
                    <a:pt x="11050" y="2715"/>
                  </a:lnTo>
                  <a:cubicBezTo>
                    <a:pt x="11193" y="2715"/>
                    <a:pt x="11348" y="2667"/>
                    <a:pt x="11467" y="2584"/>
                  </a:cubicBezTo>
                  <a:lnTo>
                    <a:pt x="9621" y="0"/>
                  </a:lnTo>
                  <a:close/>
                </a:path>
              </a:pathLst>
            </a:custGeom>
            <a:solidFill>
              <a:srgbClr val="191919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1652;p44">
              <a:extLst>
                <a:ext uri="{FF2B5EF4-FFF2-40B4-BE49-F238E27FC236}">
                  <a16:creationId xmlns:a16="http://schemas.microsoft.com/office/drawing/2014/main" id="{89DBB263-2A50-8C4F-1177-654EAE3366AB}"/>
                </a:ext>
              </a:extLst>
            </p:cNvPr>
            <p:cNvSpPr/>
            <p:nvPr/>
          </p:nvSpPr>
          <p:spPr>
            <a:xfrm>
              <a:off x="1835775" y="3045375"/>
              <a:ext cx="231900" cy="218525"/>
            </a:xfrm>
            <a:custGeom>
              <a:avLst/>
              <a:gdLst/>
              <a:ahLst/>
              <a:cxnLst/>
              <a:rect l="l" t="t" r="r" b="b"/>
              <a:pathLst>
                <a:path w="9276" h="8741" extrusionOk="0">
                  <a:moveTo>
                    <a:pt x="9276" y="1"/>
                  </a:moveTo>
                  <a:lnTo>
                    <a:pt x="9264" y="13"/>
                  </a:lnTo>
                  <a:cubicBezTo>
                    <a:pt x="9097" y="13"/>
                    <a:pt x="8930" y="72"/>
                    <a:pt x="8799" y="191"/>
                  </a:cubicBezTo>
                  <a:lnTo>
                    <a:pt x="215" y="7597"/>
                  </a:lnTo>
                  <a:cubicBezTo>
                    <a:pt x="108" y="7692"/>
                    <a:pt x="36" y="7811"/>
                    <a:pt x="1" y="7954"/>
                  </a:cubicBezTo>
                  <a:lnTo>
                    <a:pt x="3073" y="8740"/>
                  </a:lnTo>
                  <a:lnTo>
                    <a:pt x="9276" y="3382"/>
                  </a:lnTo>
                  <a:lnTo>
                    <a:pt x="9276" y="1"/>
                  </a:lnTo>
                  <a:close/>
                </a:path>
              </a:pathLst>
            </a:custGeom>
            <a:solidFill>
              <a:srgbClr val="191919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1653;p44">
              <a:extLst>
                <a:ext uri="{FF2B5EF4-FFF2-40B4-BE49-F238E27FC236}">
                  <a16:creationId xmlns:a16="http://schemas.microsoft.com/office/drawing/2014/main" id="{E8456B33-A6BC-9695-F10D-17D8F21A9143}"/>
                </a:ext>
              </a:extLst>
            </p:cNvPr>
            <p:cNvSpPr/>
            <p:nvPr/>
          </p:nvSpPr>
          <p:spPr>
            <a:xfrm>
              <a:off x="1906025" y="3123675"/>
              <a:ext cx="322675" cy="306300"/>
            </a:xfrm>
            <a:custGeom>
              <a:avLst/>
              <a:gdLst/>
              <a:ahLst/>
              <a:cxnLst/>
              <a:rect l="l" t="t" r="r" b="b"/>
              <a:pathLst>
                <a:path w="12907" h="12252" extrusionOk="0">
                  <a:moveTo>
                    <a:pt x="6460" y="0"/>
                  </a:moveTo>
                  <a:cubicBezTo>
                    <a:pt x="6433" y="0"/>
                    <a:pt x="6406" y="12"/>
                    <a:pt x="6382" y="36"/>
                  </a:cubicBezTo>
                  <a:lnTo>
                    <a:pt x="48" y="5501"/>
                  </a:lnTo>
                  <a:cubicBezTo>
                    <a:pt x="13" y="5525"/>
                    <a:pt x="1" y="5584"/>
                    <a:pt x="24" y="5620"/>
                  </a:cubicBezTo>
                  <a:lnTo>
                    <a:pt x="2382" y="12168"/>
                  </a:lnTo>
                  <a:lnTo>
                    <a:pt x="2382" y="12180"/>
                  </a:lnTo>
                  <a:cubicBezTo>
                    <a:pt x="2406" y="12216"/>
                    <a:pt x="2441" y="12252"/>
                    <a:pt x="2501" y="12252"/>
                  </a:cubicBezTo>
                  <a:lnTo>
                    <a:pt x="10419" y="12252"/>
                  </a:lnTo>
                  <a:cubicBezTo>
                    <a:pt x="10466" y="12252"/>
                    <a:pt x="10514" y="12228"/>
                    <a:pt x="10526" y="12180"/>
                  </a:cubicBezTo>
                  <a:lnTo>
                    <a:pt x="12895" y="5632"/>
                  </a:lnTo>
                  <a:cubicBezTo>
                    <a:pt x="12907" y="5584"/>
                    <a:pt x="12895" y="5537"/>
                    <a:pt x="12859" y="5501"/>
                  </a:cubicBezTo>
                  <a:lnTo>
                    <a:pt x="6537" y="36"/>
                  </a:lnTo>
                  <a:cubicBezTo>
                    <a:pt x="6513" y="12"/>
                    <a:pt x="6487" y="0"/>
                    <a:pt x="6460" y="0"/>
                  </a:cubicBez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1654;p44">
              <a:extLst>
                <a:ext uri="{FF2B5EF4-FFF2-40B4-BE49-F238E27FC236}">
                  <a16:creationId xmlns:a16="http://schemas.microsoft.com/office/drawing/2014/main" id="{0F960882-282A-58FE-4653-3BA7869B96BC}"/>
                </a:ext>
              </a:extLst>
            </p:cNvPr>
            <p:cNvSpPr/>
            <p:nvPr/>
          </p:nvSpPr>
          <p:spPr>
            <a:xfrm>
              <a:off x="1827750" y="3038475"/>
              <a:ext cx="479850" cy="461150"/>
            </a:xfrm>
            <a:custGeom>
              <a:avLst/>
              <a:gdLst/>
              <a:ahLst/>
              <a:cxnLst/>
              <a:rect l="l" t="t" r="r" b="b"/>
              <a:pathLst>
                <a:path w="19194" h="18446" extrusionOk="0">
                  <a:moveTo>
                    <a:pt x="9882" y="658"/>
                  </a:moveTo>
                  <a:lnTo>
                    <a:pt x="18419" y="8052"/>
                  </a:lnTo>
                  <a:lnTo>
                    <a:pt x="16121" y="8647"/>
                  </a:lnTo>
                  <a:lnTo>
                    <a:pt x="9871" y="3241"/>
                  </a:lnTo>
                  <a:lnTo>
                    <a:pt x="9871" y="658"/>
                  </a:lnTo>
                  <a:close/>
                  <a:moveTo>
                    <a:pt x="619" y="8599"/>
                  </a:moveTo>
                  <a:lnTo>
                    <a:pt x="2917" y="9195"/>
                  </a:lnTo>
                  <a:lnTo>
                    <a:pt x="5239" y="15636"/>
                  </a:lnTo>
                  <a:lnTo>
                    <a:pt x="3858" y="17565"/>
                  </a:lnTo>
                  <a:lnTo>
                    <a:pt x="619" y="8599"/>
                  </a:lnTo>
                  <a:close/>
                  <a:moveTo>
                    <a:pt x="9597" y="3742"/>
                  </a:moveTo>
                  <a:lnTo>
                    <a:pt x="15728" y="9040"/>
                  </a:lnTo>
                  <a:lnTo>
                    <a:pt x="13442" y="15374"/>
                  </a:lnTo>
                  <a:lnTo>
                    <a:pt x="8025" y="15374"/>
                  </a:lnTo>
                  <a:cubicBezTo>
                    <a:pt x="8017" y="15373"/>
                    <a:pt x="8010" y="15373"/>
                    <a:pt x="8003" y="15373"/>
                  </a:cubicBezTo>
                  <a:cubicBezTo>
                    <a:pt x="7628" y="15373"/>
                    <a:pt x="7628" y="15946"/>
                    <a:pt x="8003" y="15946"/>
                  </a:cubicBezTo>
                  <a:cubicBezTo>
                    <a:pt x="8010" y="15946"/>
                    <a:pt x="8017" y="15946"/>
                    <a:pt x="8025" y="15945"/>
                  </a:cubicBezTo>
                  <a:lnTo>
                    <a:pt x="13478" y="15945"/>
                  </a:lnTo>
                  <a:lnTo>
                    <a:pt x="14871" y="17874"/>
                  </a:lnTo>
                  <a:lnTo>
                    <a:pt x="4322" y="17874"/>
                  </a:lnTo>
                  <a:lnTo>
                    <a:pt x="5715" y="15945"/>
                  </a:lnTo>
                  <a:lnTo>
                    <a:pt x="6703" y="15945"/>
                  </a:lnTo>
                  <a:cubicBezTo>
                    <a:pt x="6711" y="15946"/>
                    <a:pt x="6719" y="15946"/>
                    <a:pt x="6726" y="15946"/>
                  </a:cubicBezTo>
                  <a:cubicBezTo>
                    <a:pt x="7101" y="15946"/>
                    <a:pt x="7101" y="15373"/>
                    <a:pt x="6726" y="15373"/>
                  </a:cubicBezTo>
                  <a:cubicBezTo>
                    <a:pt x="6719" y="15373"/>
                    <a:pt x="6711" y="15373"/>
                    <a:pt x="6703" y="15374"/>
                  </a:cubicBezTo>
                  <a:lnTo>
                    <a:pt x="5739" y="15374"/>
                  </a:lnTo>
                  <a:lnTo>
                    <a:pt x="3453" y="9052"/>
                  </a:lnTo>
                  <a:lnTo>
                    <a:pt x="9597" y="3742"/>
                  </a:lnTo>
                  <a:close/>
                  <a:moveTo>
                    <a:pt x="9591" y="0"/>
                  </a:moveTo>
                  <a:cubicBezTo>
                    <a:pt x="9356" y="0"/>
                    <a:pt x="9120" y="80"/>
                    <a:pt x="8930" y="241"/>
                  </a:cubicBezTo>
                  <a:lnTo>
                    <a:pt x="7716" y="1301"/>
                  </a:lnTo>
                  <a:cubicBezTo>
                    <a:pt x="7516" y="1491"/>
                    <a:pt x="7696" y="1779"/>
                    <a:pt x="7915" y="1779"/>
                  </a:cubicBezTo>
                  <a:cubicBezTo>
                    <a:pt x="7971" y="1779"/>
                    <a:pt x="8029" y="1761"/>
                    <a:pt x="8085" y="1717"/>
                  </a:cubicBezTo>
                  <a:lnTo>
                    <a:pt x="9299" y="670"/>
                  </a:lnTo>
                  <a:lnTo>
                    <a:pt x="9311" y="670"/>
                  </a:lnTo>
                  <a:lnTo>
                    <a:pt x="9311" y="3253"/>
                  </a:lnTo>
                  <a:lnTo>
                    <a:pt x="3060" y="8659"/>
                  </a:lnTo>
                  <a:lnTo>
                    <a:pt x="762" y="8064"/>
                  </a:lnTo>
                  <a:lnTo>
                    <a:pt x="7108" y="2575"/>
                  </a:lnTo>
                  <a:cubicBezTo>
                    <a:pt x="7358" y="2380"/>
                    <a:pt x="7169" y="2056"/>
                    <a:pt x="6938" y="2056"/>
                  </a:cubicBezTo>
                  <a:cubicBezTo>
                    <a:pt x="6872" y="2056"/>
                    <a:pt x="6803" y="2083"/>
                    <a:pt x="6739" y="2146"/>
                  </a:cubicBezTo>
                  <a:lnTo>
                    <a:pt x="357" y="7671"/>
                  </a:lnTo>
                  <a:cubicBezTo>
                    <a:pt x="203" y="7802"/>
                    <a:pt x="96" y="7968"/>
                    <a:pt x="48" y="8159"/>
                  </a:cubicBezTo>
                  <a:cubicBezTo>
                    <a:pt x="0" y="8361"/>
                    <a:pt x="12" y="8564"/>
                    <a:pt x="72" y="8754"/>
                  </a:cubicBezTo>
                  <a:lnTo>
                    <a:pt x="3334" y="17779"/>
                  </a:lnTo>
                  <a:cubicBezTo>
                    <a:pt x="3477" y="18184"/>
                    <a:pt x="3858" y="18446"/>
                    <a:pt x="4275" y="18446"/>
                  </a:cubicBezTo>
                  <a:lnTo>
                    <a:pt x="14907" y="18446"/>
                  </a:lnTo>
                  <a:cubicBezTo>
                    <a:pt x="15336" y="18446"/>
                    <a:pt x="15705" y="18184"/>
                    <a:pt x="15847" y="17779"/>
                  </a:cubicBezTo>
                  <a:lnTo>
                    <a:pt x="18003" y="11814"/>
                  </a:lnTo>
                  <a:cubicBezTo>
                    <a:pt x="18070" y="11598"/>
                    <a:pt x="17903" y="11451"/>
                    <a:pt x="17734" y="11451"/>
                  </a:cubicBezTo>
                  <a:cubicBezTo>
                    <a:pt x="17634" y="11451"/>
                    <a:pt x="17532" y="11503"/>
                    <a:pt x="17479" y="11623"/>
                  </a:cubicBezTo>
                  <a:lnTo>
                    <a:pt x="15336" y="17565"/>
                  </a:lnTo>
                  <a:lnTo>
                    <a:pt x="13954" y="15624"/>
                  </a:lnTo>
                  <a:lnTo>
                    <a:pt x="16276" y="9195"/>
                  </a:lnTo>
                  <a:lnTo>
                    <a:pt x="18574" y="8599"/>
                  </a:lnTo>
                  <a:lnTo>
                    <a:pt x="17931" y="10385"/>
                  </a:lnTo>
                  <a:cubicBezTo>
                    <a:pt x="17872" y="10528"/>
                    <a:pt x="17943" y="10683"/>
                    <a:pt x="18098" y="10742"/>
                  </a:cubicBezTo>
                  <a:cubicBezTo>
                    <a:pt x="18122" y="10754"/>
                    <a:pt x="18157" y="10754"/>
                    <a:pt x="18193" y="10754"/>
                  </a:cubicBezTo>
                  <a:cubicBezTo>
                    <a:pt x="18312" y="10754"/>
                    <a:pt x="18407" y="10683"/>
                    <a:pt x="18455" y="10576"/>
                  </a:cubicBezTo>
                  <a:lnTo>
                    <a:pt x="19110" y="8742"/>
                  </a:lnTo>
                  <a:cubicBezTo>
                    <a:pt x="19181" y="8552"/>
                    <a:pt x="19193" y="8349"/>
                    <a:pt x="19134" y="8147"/>
                  </a:cubicBezTo>
                  <a:lnTo>
                    <a:pt x="19134" y="8147"/>
                  </a:lnTo>
                  <a:lnTo>
                    <a:pt x="19134" y="8159"/>
                  </a:lnTo>
                  <a:cubicBezTo>
                    <a:pt x="19086" y="7968"/>
                    <a:pt x="18979" y="7790"/>
                    <a:pt x="18824" y="7659"/>
                  </a:cubicBezTo>
                  <a:lnTo>
                    <a:pt x="10252" y="241"/>
                  </a:lnTo>
                  <a:cubicBezTo>
                    <a:pt x="10061" y="80"/>
                    <a:pt x="9826" y="0"/>
                    <a:pt x="9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1481;p39">
            <a:extLst>
              <a:ext uri="{FF2B5EF4-FFF2-40B4-BE49-F238E27FC236}">
                <a16:creationId xmlns:a16="http://schemas.microsoft.com/office/drawing/2014/main" id="{0DDCD39D-0EDD-0254-6A0A-4EBC69DFF734}"/>
              </a:ext>
            </a:extLst>
          </p:cNvPr>
          <p:cNvGrpSpPr/>
          <p:nvPr/>
        </p:nvGrpSpPr>
        <p:grpSpPr>
          <a:xfrm rot="222435">
            <a:off x="-359974" y="623493"/>
            <a:ext cx="819041" cy="1031472"/>
            <a:chOff x="1704275" y="2269600"/>
            <a:chExt cx="964625" cy="1214825"/>
          </a:xfrm>
        </p:grpSpPr>
        <p:sp>
          <p:nvSpPr>
            <p:cNvPr id="288" name="Google Shape;1482;p39">
              <a:extLst>
                <a:ext uri="{FF2B5EF4-FFF2-40B4-BE49-F238E27FC236}">
                  <a16:creationId xmlns:a16="http://schemas.microsoft.com/office/drawing/2014/main" id="{0AF243E4-ECC0-5338-E03E-70F3DB35F584}"/>
                </a:ext>
              </a:extLst>
            </p:cNvPr>
            <p:cNvSpPr/>
            <p:nvPr/>
          </p:nvSpPr>
          <p:spPr>
            <a:xfrm>
              <a:off x="2496775" y="2560625"/>
              <a:ext cx="153275" cy="637675"/>
            </a:xfrm>
            <a:custGeom>
              <a:avLst/>
              <a:gdLst/>
              <a:ahLst/>
              <a:cxnLst/>
              <a:rect l="l" t="t" r="r" b="b"/>
              <a:pathLst>
                <a:path w="6131" h="25507" extrusionOk="0">
                  <a:moveTo>
                    <a:pt x="5691" y="1"/>
                  </a:moveTo>
                  <a:lnTo>
                    <a:pt x="210" y="3390"/>
                  </a:lnTo>
                  <a:cubicBezTo>
                    <a:pt x="670" y="5608"/>
                    <a:pt x="84" y="19795"/>
                    <a:pt x="0" y="22096"/>
                  </a:cubicBezTo>
                  <a:lnTo>
                    <a:pt x="5315" y="25507"/>
                  </a:lnTo>
                  <a:cubicBezTo>
                    <a:pt x="5733" y="16070"/>
                    <a:pt x="6131" y="2302"/>
                    <a:pt x="5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1483;p39">
              <a:extLst>
                <a:ext uri="{FF2B5EF4-FFF2-40B4-BE49-F238E27FC236}">
                  <a16:creationId xmlns:a16="http://schemas.microsoft.com/office/drawing/2014/main" id="{303974F9-8CD7-D55E-F224-AB9D566A5942}"/>
                </a:ext>
              </a:extLst>
            </p:cNvPr>
            <p:cNvSpPr/>
            <p:nvPr/>
          </p:nvSpPr>
          <p:spPr>
            <a:xfrm>
              <a:off x="1862250" y="2451075"/>
              <a:ext cx="636625" cy="851850"/>
            </a:xfrm>
            <a:custGeom>
              <a:avLst/>
              <a:gdLst/>
              <a:ahLst/>
              <a:cxnLst/>
              <a:rect l="l" t="t" r="r" b="b"/>
              <a:pathLst>
                <a:path w="25465" h="34074" extrusionOk="0">
                  <a:moveTo>
                    <a:pt x="12764" y="1"/>
                  </a:moveTo>
                  <a:cubicBezTo>
                    <a:pt x="12750" y="1"/>
                    <a:pt x="12736" y="3"/>
                    <a:pt x="12722" y="10"/>
                  </a:cubicBezTo>
                  <a:cubicBezTo>
                    <a:pt x="10693" y="10"/>
                    <a:pt x="1612" y="6831"/>
                    <a:pt x="942" y="8149"/>
                  </a:cubicBezTo>
                  <a:cubicBezTo>
                    <a:pt x="294" y="9467"/>
                    <a:pt x="1" y="24407"/>
                    <a:pt x="398" y="25788"/>
                  </a:cubicBezTo>
                  <a:cubicBezTo>
                    <a:pt x="733" y="26939"/>
                    <a:pt x="11530" y="33509"/>
                    <a:pt x="13183" y="34053"/>
                  </a:cubicBezTo>
                  <a:cubicBezTo>
                    <a:pt x="13225" y="34073"/>
                    <a:pt x="13266" y="34073"/>
                    <a:pt x="13308" y="34073"/>
                  </a:cubicBezTo>
                  <a:cubicBezTo>
                    <a:pt x="14982" y="34073"/>
                    <a:pt x="22117" y="28654"/>
                    <a:pt x="24858" y="26478"/>
                  </a:cubicBezTo>
                  <a:cubicBezTo>
                    <a:pt x="25151" y="19594"/>
                    <a:pt x="25465" y="8547"/>
                    <a:pt x="25067" y="7772"/>
                  </a:cubicBezTo>
                  <a:cubicBezTo>
                    <a:pt x="24544" y="6747"/>
                    <a:pt x="13957" y="386"/>
                    <a:pt x="12848" y="10"/>
                  </a:cubicBezTo>
                  <a:cubicBezTo>
                    <a:pt x="12820" y="10"/>
                    <a:pt x="12792" y="1"/>
                    <a:pt x="127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1484;p39">
              <a:extLst>
                <a:ext uri="{FF2B5EF4-FFF2-40B4-BE49-F238E27FC236}">
                  <a16:creationId xmlns:a16="http://schemas.microsoft.com/office/drawing/2014/main" id="{04BC9C88-F29E-05A8-42DA-0034A72540BB}"/>
                </a:ext>
              </a:extLst>
            </p:cNvPr>
            <p:cNvSpPr/>
            <p:nvPr/>
          </p:nvSpPr>
          <p:spPr>
            <a:xfrm>
              <a:off x="1726775" y="3106225"/>
              <a:ext cx="460875" cy="362000"/>
            </a:xfrm>
            <a:custGeom>
              <a:avLst/>
              <a:gdLst/>
              <a:ahLst/>
              <a:cxnLst/>
              <a:rect l="l" t="t" r="r" b="b"/>
              <a:pathLst>
                <a:path w="18435" h="14480" extrusionOk="0">
                  <a:moveTo>
                    <a:pt x="5483" y="0"/>
                  </a:moveTo>
                  <a:lnTo>
                    <a:pt x="1" y="3201"/>
                  </a:lnTo>
                  <a:cubicBezTo>
                    <a:pt x="1319" y="5147"/>
                    <a:pt x="15045" y="13140"/>
                    <a:pt x="18434" y="14479"/>
                  </a:cubicBezTo>
                  <a:lnTo>
                    <a:pt x="18267" y="8265"/>
                  </a:lnTo>
                  <a:cubicBezTo>
                    <a:pt x="16363" y="7470"/>
                    <a:pt x="6864" y="1841"/>
                    <a:pt x="5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1485;p39">
              <a:extLst>
                <a:ext uri="{FF2B5EF4-FFF2-40B4-BE49-F238E27FC236}">
                  <a16:creationId xmlns:a16="http://schemas.microsoft.com/office/drawing/2014/main" id="{E5958D2E-406D-65FD-CD27-2317DB211A75}"/>
                </a:ext>
              </a:extLst>
            </p:cNvPr>
            <p:cNvSpPr/>
            <p:nvPr/>
          </p:nvSpPr>
          <p:spPr>
            <a:xfrm>
              <a:off x="2196525" y="3124000"/>
              <a:ext cx="427900" cy="347875"/>
            </a:xfrm>
            <a:custGeom>
              <a:avLst/>
              <a:gdLst/>
              <a:ahLst/>
              <a:cxnLst/>
              <a:rect l="l" t="t" r="r" b="b"/>
              <a:pathLst>
                <a:path w="17116" h="13915" extrusionOk="0">
                  <a:moveTo>
                    <a:pt x="11759" y="1"/>
                  </a:moveTo>
                  <a:cubicBezTo>
                    <a:pt x="10525" y="984"/>
                    <a:pt x="2218" y="7533"/>
                    <a:pt x="0" y="7659"/>
                  </a:cubicBezTo>
                  <a:lnTo>
                    <a:pt x="147" y="13915"/>
                  </a:lnTo>
                  <a:lnTo>
                    <a:pt x="188" y="13915"/>
                  </a:lnTo>
                  <a:cubicBezTo>
                    <a:pt x="2992" y="13915"/>
                    <a:pt x="15065" y="4959"/>
                    <a:pt x="17116" y="3453"/>
                  </a:cubicBezTo>
                  <a:lnTo>
                    <a:pt x="117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1486;p39">
              <a:extLst>
                <a:ext uri="{FF2B5EF4-FFF2-40B4-BE49-F238E27FC236}">
                  <a16:creationId xmlns:a16="http://schemas.microsoft.com/office/drawing/2014/main" id="{E56C351C-34DA-71C3-9A8A-475031E7C335}"/>
                </a:ext>
              </a:extLst>
            </p:cNvPr>
            <p:cNvSpPr/>
            <p:nvPr/>
          </p:nvSpPr>
          <p:spPr>
            <a:xfrm>
              <a:off x="1716325" y="2573200"/>
              <a:ext cx="155900" cy="600525"/>
            </a:xfrm>
            <a:custGeom>
              <a:avLst/>
              <a:gdLst/>
              <a:ahLst/>
              <a:cxnLst/>
              <a:rect l="l" t="t" r="r" b="b"/>
              <a:pathLst>
                <a:path w="6236" h="24021" extrusionOk="0">
                  <a:moveTo>
                    <a:pt x="1025" y="0"/>
                  </a:moveTo>
                  <a:cubicBezTo>
                    <a:pt x="628" y="1339"/>
                    <a:pt x="272" y="5859"/>
                    <a:pt x="126" y="12136"/>
                  </a:cubicBezTo>
                  <a:cubicBezTo>
                    <a:pt x="0" y="17513"/>
                    <a:pt x="63" y="22535"/>
                    <a:pt x="272" y="24020"/>
                  </a:cubicBezTo>
                  <a:lnTo>
                    <a:pt x="5712" y="20840"/>
                  </a:lnTo>
                  <a:cubicBezTo>
                    <a:pt x="5419" y="18769"/>
                    <a:pt x="5503" y="5649"/>
                    <a:pt x="6235" y="3243"/>
                  </a:cubicBezTo>
                  <a:lnTo>
                    <a:pt x="1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1487;p39">
              <a:extLst>
                <a:ext uri="{FF2B5EF4-FFF2-40B4-BE49-F238E27FC236}">
                  <a16:creationId xmlns:a16="http://schemas.microsoft.com/office/drawing/2014/main" id="{4635DB99-8CB7-6E5E-9C8E-0B556766C9B3}"/>
                </a:ext>
              </a:extLst>
            </p:cNvPr>
            <p:cNvSpPr/>
            <p:nvPr/>
          </p:nvSpPr>
          <p:spPr>
            <a:xfrm>
              <a:off x="2191800" y="2286000"/>
              <a:ext cx="441525" cy="347900"/>
            </a:xfrm>
            <a:custGeom>
              <a:avLst/>
              <a:gdLst/>
              <a:ahLst/>
              <a:cxnLst/>
              <a:rect l="l" t="t" r="r" b="b"/>
              <a:pathLst>
                <a:path w="17661" h="13916" extrusionOk="0">
                  <a:moveTo>
                    <a:pt x="64" y="1"/>
                  </a:moveTo>
                  <a:lnTo>
                    <a:pt x="1" y="6215"/>
                  </a:lnTo>
                  <a:cubicBezTo>
                    <a:pt x="1654" y="6969"/>
                    <a:pt x="10735" y="12346"/>
                    <a:pt x="12178" y="13915"/>
                  </a:cubicBezTo>
                  <a:lnTo>
                    <a:pt x="17660" y="10526"/>
                  </a:lnTo>
                  <a:cubicBezTo>
                    <a:pt x="15986" y="8726"/>
                    <a:pt x="2742" y="1173"/>
                    <a:pt x="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1488;p39">
              <a:extLst>
                <a:ext uri="{FF2B5EF4-FFF2-40B4-BE49-F238E27FC236}">
                  <a16:creationId xmlns:a16="http://schemas.microsoft.com/office/drawing/2014/main" id="{07B9ED62-ED09-8513-FD76-54B27A759F68}"/>
                </a:ext>
              </a:extLst>
            </p:cNvPr>
            <p:cNvSpPr/>
            <p:nvPr/>
          </p:nvSpPr>
          <p:spPr>
            <a:xfrm>
              <a:off x="1748225" y="2282350"/>
              <a:ext cx="433150" cy="360950"/>
            </a:xfrm>
            <a:custGeom>
              <a:avLst/>
              <a:gdLst/>
              <a:ahLst/>
              <a:cxnLst/>
              <a:rect l="l" t="t" r="r" b="b"/>
              <a:pathLst>
                <a:path w="17326" h="14438" extrusionOk="0">
                  <a:moveTo>
                    <a:pt x="17283" y="0"/>
                  </a:moveTo>
                  <a:cubicBezTo>
                    <a:pt x="14375" y="0"/>
                    <a:pt x="1695" y="8956"/>
                    <a:pt x="1" y="11195"/>
                  </a:cubicBezTo>
                  <a:lnTo>
                    <a:pt x="5211" y="14438"/>
                  </a:lnTo>
                  <a:cubicBezTo>
                    <a:pt x="6612" y="12555"/>
                    <a:pt x="15003" y="6319"/>
                    <a:pt x="17242" y="6236"/>
                  </a:cubicBezTo>
                  <a:lnTo>
                    <a:pt x="17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1489;p39">
              <a:extLst>
                <a:ext uri="{FF2B5EF4-FFF2-40B4-BE49-F238E27FC236}">
                  <a16:creationId xmlns:a16="http://schemas.microsoft.com/office/drawing/2014/main" id="{A05D5222-F14E-8D13-5007-BF14C341C1B7}"/>
                </a:ext>
              </a:extLst>
            </p:cNvPr>
            <p:cNvSpPr/>
            <p:nvPr/>
          </p:nvSpPr>
          <p:spPr>
            <a:xfrm>
              <a:off x="1933500" y="2559200"/>
              <a:ext cx="122050" cy="99350"/>
            </a:xfrm>
            <a:custGeom>
              <a:avLst/>
              <a:gdLst/>
              <a:ahLst/>
              <a:cxnLst/>
              <a:rect l="l" t="t" r="r" b="b"/>
              <a:pathLst>
                <a:path w="4882" h="3974" extrusionOk="0">
                  <a:moveTo>
                    <a:pt x="4538" y="1"/>
                  </a:moveTo>
                  <a:cubicBezTo>
                    <a:pt x="4497" y="1"/>
                    <a:pt x="4454" y="12"/>
                    <a:pt x="4411" y="37"/>
                  </a:cubicBezTo>
                  <a:cubicBezTo>
                    <a:pt x="3616" y="434"/>
                    <a:pt x="2926" y="1167"/>
                    <a:pt x="2256" y="1753"/>
                  </a:cubicBezTo>
                  <a:cubicBezTo>
                    <a:pt x="1566" y="2318"/>
                    <a:pt x="457" y="2987"/>
                    <a:pt x="38" y="3824"/>
                  </a:cubicBezTo>
                  <a:cubicBezTo>
                    <a:pt x="0" y="3881"/>
                    <a:pt x="49" y="3973"/>
                    <a:pt x="137" y="3973"/>
                  </a:cubicBezTo>
                  <a:cubicBezTo>
                    <a:pt x="146" y="3973"/>
                    <a:pt x="155" y="3972"/>
                    <a:pt x="164" y="3971"/>
                  </a:cubicBezTo>
                  <a:cubicBezTo>
                    <a:pt x="917" y="3761"/>
                    <a:pt x="1545" y="3050"/>
                    <a:pt x="2152" y="2590"/>
                  </a:cubicBezTo>
                  <a:cubicBezTo>
                    <a:pt x="2989" y="1920"/>
                    <a:pt x="4056" y="1271"/>
                    <a:pt x="4725" y="434"/>
                  </a:cubicBezTo>
                  <a:cubicBezTo>
                    <a:pt x="4881" y="261"/>
                    <a:pt x="4735" y="1"/>
                    <a:pt x="4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1490;p39">
              <a:extLst>
                <a:ext uri="{FF2B5EF4-FFF2-40B4-BE49-F238E27FC236}">
                  <a16:creationId xmlns:a16="http://schemas.microsoft.com/office/drawing/2014/main" id="{FF66335B-8D32-9D2D-197F-98EDA5B7A625}"/>
                </a:ext>
              </a:extLst>
            </p:cNvPr>
            <p:cNvSpPr/>
            <p:nvPr/>
          </p:nvSpPr>
          <p:spPr>
            <a:xfrm>
              <a:off x="2070975" y="2506225"/>
              <a:ext cx="49500" cy="38250"/>
            </a:xfrm>
            <a:custGeom>
              <a:avLst/>
              <a:gdLst/>
              <a:ahLst/>
              <a:cxnLst/>
              <a:rect l="l" t="t" r="r" b="b"/>
              <a:pathLst>
                <a:path w="1980" h="1530" extrusionOk="0">
                  <a:moveTo>
                    <a:pt x="1766" y="1"/>
                  </a:moveTo>
                  <a:cubicBezTo>
                    <a:pt x="1708" y="1"/>
                    <a:pt x="1648" y="26"/>
                    <a:pt x="1612" y="84"/>
                  </a:cubicBezTo>
                  <a:cubicBezTo>
                    <a:pt x="1256" y="566"/>
                    <a:pt x="754" y="963"/>
                    <a:pt x="168" y="1173"/>
                  </a:cubicBezTo>
                  <a:cubicBezTo>
                    <a:pt x="6" y="1233"/>
                    <a:pt x="1" y="1529"/>
                    <a:pt x="209" y="1529"/>
                  </a:cubicBezTo>
                  <a:cubicBezTo>
                    <a:pt x="216" y="1529"/>
                    <a:pt x="223" y="1529"/>
                    <a:pt x="231" y="1528"/>
                  </a:cubicBezTo>
                  <a:cubicBezTo>
                    <a:pt x="1005" y="1445"/>
                    <a:pt x="1653" y="942"/>
                    <a:pt x="1925" y="210"/>
                  </a:cubicBezTo>
                  <a:cubicBezTo>
                    <a:pt x="1980" y="88"/>
                    <a:pt x="1875" y="1"/>
                    <a:pt x="1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1491;p39">
              <a:extLst>
                <a:ext uri="{FF2B5EF4-FFF2-40B4-BE49-F238E27FC236}">
                  <a16:creationId xmlns:a16="http://schemas.microsoft.com/office/drawing/2014/main" id="{3039E58E-1FB3-EA02-843D-B329A7E01A5E}"/>
                </a:ext>
              </a:extLst>
            </p:cNvPr>
            <p:cNvSpPr/>
            <p:nvPr/>
          </p:nvSpPr>
          <p:spPr>
            <a:xfrm>
              <a:off x="1857500" y="2387050"/>
              <a:ext cx="185100" cy="124500"/>
            </a:xfrm>
            <a:custGeom>
              <a:avLst/>
              <a:gdLst/>
              <a:ahLst/>
              <a:cxnLst/>
              <a:rect l="l" t="t" r="r" b="b"/>
              <a:pathLst>
                <a:path w="7404" h="4980" extrusionOk="0">
                  <a:moveTo>
                    <a:pt x="7124" y="0"/>
                  </a:moveTo>
                  <a:cubicBezTo>
                    <a:pt x="7096" y="0"/>
                    <a:pt x="7065" y="6"/>
                    <a:pt x="7033" y="18"/>
                  </a:cubicBezTo>
                  <a:cubicBezTo>
                    <a:pt x="4522" y="876"/>
                    <a:pt x="2116" y="2906"/>
                    <a:pt x="149" y="4663"/>
                  </a:cubicBezTo>
                  <a:cubicBezTo>
                    <a:pt x="1" y="4795"/>
                    <a:pt x="138" y="4979"/>
                    <a:pt x="285" y="4979"/>
                  </a:cubicBezTo>
                  <a:cubicBezTo>
                    <a:pt x="325" y="4979"/>
                    <a:pt x="365" y="4966"/>
                    <a:pt x="400" y="4935"/>
                  </a:cubicBezTo>
                  <a:cubicBezTo>
                    <a:pt x="1446" y="4077"/>
                    <a:pt x="2534" y="3282"/>
                    <a:pt x="3664" y="2529"/>
                  </a:cubicBezTo>
                  <a:cubicBezTo>
                    <a:pt x="4794" y="1776"/>
                    <a:pt x="6091" y="1232"/>
                    <a:pt x="7200" y="437"/>
                  </a:cubicBezTo>
                  <a:cubicBezTo>
                    <a:pt x="7403" y="308"/>
                    <a:pt x="7330" y="0"/>
                    <a:pt x="7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1492;p39">
              <a:extLst>
                <a:ext uri="{FF2B5EF4-FFF2-40B4-BE49-F238E27FC236}">
                  <a16:creationId xmlns:a16="http://schemas.microsoft.com/office/drawing/2014/main" id="{12DF12DF-7DE2-3946-9D7F-017E55B41379}"/>
                </a:ext>
              </a:extLst>
            </p:cNvPr>
            <p:cNvSpPr/>
            <p:nvPr/>
          </p:nvSpPr>
          <p:spPr>
            <a:xfrm>
              <a:off x="2055525" y="2348525"/>
              <a:ext cx="55925" cy="31825"/>
            </a:xfrm>
            <a:custGeom>
              <a:avLst/>
              <a:gdLst/>
              <a:ahLst/>
              <a:cxnLst/>
              <a:rect l="l" t="t" r="r" b="b"/>
              <a:pathLst>
                <a:path w="2237" h="1273" extrusionOk="0">
                  <a:moveTo>
                    <a:pt x="2056" y="1"/>
                  </a:moveTo>
                  <a:cubicBezTo>
                    <a:pt x="2039" y="1"/>
                    <a:pt x="2020" y="4"/>
                    <a:pt x="1999" y="11"/>
                  </a:cubicBezTo>
                  <a:cubicBezTo>
                    <a:pt x="1665" y="115"/>
                    <a:pt x="1372" y="241"/>
                    <a:pt x="1079" y="408"/>
                  </a:cubicBezTo>
                  <a:cubicBezTo>
                    <a:pt x="723" y="555"/>
                    <a:pt x="388" y="764"/>
                    <a:pt x="95" y="994"/>
                  </a:cubicBezTo>
                  <a:cubicBezTo>
                    <a:pt x="1" y="1108"/>
                    <a:pt x="77" y="1272"/>
                    <a:pt x="216" y="1272"/>
                  </a:cubicBezTo>
                  <a:cubicBezTo>
                    <a:pt x="231" y="1272"/>
                    <a:pt x="247" y="1270"/>
                    <a:pt x="263" y="1266"/>
                  </a:cubicBezTo>
                  <a:cubicBezTo>
                    <a:pt x="577" y="1183"/>
                    <a:pt x="890" y="1036"/>
                    <a:pt x="1183" y="869"/>
                  </a:cubicBezTo>
                  <a:cubicBezTo>
                    <a:pt x="1518" y="701"/>
                    <a:pt x="1832" y="513"/>
                    <a:pt x="2125" y="304"/>
                  </a:cubicBezTo>
                  <a:cubicBezTo>
                    <a:pt x="2237" y="210"/>
                    <a:pt x="2199" y="1"/>
                    <a:pt x="2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1493;p39">
              <a:extLst>
                <a:ext uri="{FF2B5EF4-FFF2-40B4-BE49-F238E27FC236}">
                  <a16:creationId xmlns:a16="http://schemas.microsoft.com/office/drawing/2014/main" id="{C86B6674-EA34-D9A3-136F-914425821DA4}"/>
                </a:ext>
              </a:extLst>
            </p:cNvPr>
            <p:cNvSpPr/>
            <p:nvPr/>
          </p:nvSpPr>
          <p:spPr>
            <a:xfrm>
              <a:off x="1743000" y="2642325"/>
              <a:ext cx="23850" cy="145750"/>
            </a:xfrm>
            <a:custGeom>
              <a:avLst/>
              <a:gdLst/>
              <a:ahLst/>
              <a:cxnLst/>
              <a:rect l="l" t="t" r="r" b="b"/>
              <a:pathLst>
                <a:path w="954" h="5830" extrusionOk="0">
                  <a:moveTo>
                    <a:pt x="759" y="0"/>
                  </a:moveTo>
                  <a:cubicBezTo>
                    <a:pt x="681" y="0"/>
                    <a:pt x="605" y="39"/>
                    <a:pt x="586" y="122"/>
                  </a:cubicBezTo>
                  <a:cubicBezTo>
                    <a:pt x="251" y="1901"/>
                    <a:pt x="0" y="3826"/>
                    <a:pt x="168" y="5625"/>
                  </a:cubicBezTo>
                  <a:cubicBezTo>
                    <a:pt x="168" y="5761"/>
                    <a:pt x="272" y="5829"/>
                    <a:pt x="377" y="5829"/>
                  </a:cubicBezTo>
                  <a:cubicBezTo>
                    <a:pt x="482" y="5829"/>
                    <a:pt x="586" y="5761"/>
                    <a:pt x="586" y="5625"/>
                  </a:cubicBezTo>
                  <a:cubicBezTo>
                    <a:pt x="775" y="3826"/>
                    <a:pt x="775" y="1985"/>
                    <a:pt x="942" y="164"/>
                  </a:cubicBezTo>
                  <a:cubicBezTo>
                    <a:pt x="954" y="60"/>
                    <a:pt x="856" y="0"/>
                    <a:pt x="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1494;p39">
              <a:extLst>
                <a:ext uri="{FF2B5EF4-FFF2-40B4-BE49-F238E27FC236}">
                  <a16:creationId xmlns:a16="http://schemas.microsoft.com/office/drawing/2014/main" id="{E685C31D-99EC-6827-0BB6-9877135AC497}"/>
                </a:ext>
              </a:extLst>
            </p:cNvPr>
            <p:cNvSpPr/>
            <p:nvPr/>
          </p:nvSpPr>
          <p:spPr>
            <a:xfrm>
              <a:off x="1736200" y="2826225"/>
              <a:ext cx="13100" cy="41175"/>
            </a:xfrm>
            <a:custGeom>
              <a:avLst/>
              <a:gdLst/>
              <a:ahLst/>
              <a:cxnLst/>
              <a:rect l="l" t="t" r="r" b="b"/>
              <a:pathLst>
                <a:path w="524" h="1647" extrusionOk="0">
                  <a:moveTo>
                    <a:pt x="366" y="0"/>
                  </a:moveTo>
                  <a:cubicBezTo>
                    <a:pt x="302" y="0"/>
                    <a:pt x="232" y="43"/>
                    <a:pt x="210" y="111"/>
                  </a:cubicBezTo>
                  <a:cubicBezTo>
                    <a:pt x="126" y="362"/>
                    <a:pt x="84" y="613"/>
                    <a:pt x="63" y="864"/>
                  </a:cubicBezTo>
                  <a:cubicBezTo>
                    <a:pt x="0" y="1094"/>
                    <a:pt x="21" y="1345"/>
                    <a:pt x="84" y="1575"/>
                  </a:cubicBezTo>
                  <a:cubicBezTo>
                    <a:pt x="114" y="1625"/>
                    <a:pt x="162" y="1646"/>
                    <a:pt x="211" y="1646"/>
                  </a:cubicBezTo>
                  <a:cubicBezTo>
                    <a:pt x="267" y="1646"/>
                    <a:pt x="323" y="1619"/>
                    <a:pt x="356" y="1575"/>
                  </a:cubicBezTo>
                  <a:cubicBezTo>
                    <a:pt x="461" y="1345"/>
                    <a:pt x="503" y="1115"/>
                    <a:pt x="503" y="864"/>
                  </a:cubicBezTo>
                  <a:cubicBezTo>
                    <a:pt x="523" y="613"/>
                    <a:pt x="523" y="362"/>
                    <a:pt x="482" y="111"/>
                  </a:cubicBezTo>
                  <a:cubicBezTo>
                    <a:pt x="472" y="33"/>
                    <a:pt x="421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1495;p39">
              <a:extLst>
                <a:ext uri="{FF2B5EF4-FFF2-40B4-BE49-F238E27FC236}">
                  <a16:creationId xmlns:a16="http://schemas.microsoft.com/office/drawing/2014/main" id="{CC5564B0-2165-B749-8CED-DA4B86C7B27A}"/>
                </a:ext>
              </a:extLst>
            </p:cNvPr>
            <p:cNvSpPr/>
            <p:nvPr/>
          </p:nvSpPr>
          <p:spPr>
            <a:xfrm>
              <a:off x="2198100" y="3124525"/>
              <a:ext cx="427900" cy="347875"/>
            </a:xfrm>
            <a:custGeom>
              <a:avLst/>
              <a:gdLst/>
              <a:ahLst/>
              <a:cxnLst/>
              <a:rect l="l" t="t" r="r" b="b"/>
              <a:pathLst>
                <a:path w="17116" h="13915" extrusionOk="0">
                  <a:moveTo>
                    <a:pt x="11759" y="1"/>
                  </a:moveTo>
                  <a:cubicBezTo>
                    <a:pt x="10525" y="984"/>
                    <a:pt x="2218" y="7533"/>
                    <a:pt x="0" y="7659"/>
                  </a:cubicBezTo>
                  <a:lnTo>
                    <a:pt x="147" y="13915"/>
                  </a:lnTo>
                  <a:lnTo>
                    <a:pt x="188" y="13915"/>
                  </a:lnTo>
                  <a:cubicBezTo>
                    <a:pt x="2992" y="13915"/>
                    <a:pt x="15065" y="4959"/>
                    <a:pt x="17116" y="3453"/>
                  </a:cubicBezTo>
                  <a:lnTo>
                    <a:pt x="11759" y="1"/>
                  </a:ln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1496;p39">
              <a:extLst>
                <a:ext uri="{FF2B5EF4-FFF2-40B4-BE49-F238E27FC236}">
                  <a16:creationId xmlns:a16="http://schemas.microsoft.com/office/drawing/2014/main" id="{6A966A29-2888-9E2C-4C97-B27AB73ACA02}"/>
                </a:ext>
              </a:extLst>
            </p:cNvPr>
            <p:cNvSpPr/>
            <p:nvPr/>
          </p:nvSpPr>
          <p:spPr>
            <a:xfrm>
              <a:off x="2193375" y="2286525"/>
              <a:ext cx="441525" cy="347900"/>
            </a:xfrm>
            <a:custGeom>
              <a:avLst/>
              <a:gdLst/>
              <a:ahLst/>
              <a:cxnLst/>
              <a:rect l="l" t="t" r="r" b="b"/>
              <a:pathLst>
                <a:path w="17661" h="13916" extrusionOk="0">
                  <a:moveTo>
                    <a:pt x="64" y="1"/>
                  </a:moveTo>
                  <a:lnTo>
                    <a:pt x="1" y="6215"/>
                  </a:lnTo>
                  <a:cubicBezTo>
                    <a:pt x="1654" y="6969"/>
                    <a:pt x="10735" y="12346"/>
                    <a:pt x="12178" y="13915"/>
                  </a:cubicBezTo>
                  <a:lnTo>
                    <a:pt x="17660" y="10526"/>
                  </a:lnTo>
                  <a:cubicBezTo>
                    <a:pt x="15986" y="8726"/>
                    <a:pt x="2742" y="1173"/>
                    <a:pt x="64" y="1"/>
                  </a:cubicBez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1497;p39">
              <a:extLst>
                <a:ext uri="{FF2B5EF4-FFF2-40B4-BE49-F238E27FC236}">
                  <a16:creationId xmlns:a16="http://schemas.microsoft.com/office/drawing/2014/main" id="{648124FE-BFC6-D31C-65BE-4DEC8933F99B}"/>
                </a:ext>
              </a:extLst>
            </p:cNvPr>
            <p:cNvSpPr/>
            <p:nvPr/>
          </p:nvSpPr>
          <p:spPr>
            <a:xfrm>
              <a:off x="1862250" y="2451088"/>
              <a:ext cx="636625" cy="851850"/>
            </a:xfrm>
            <a:custGeom>
              <a:avLst/>
              <a:gdLst/>
              <a:ahLst/>
              <a:cxnLst/>
              <a:rect l="l" t="t" r="r" b="b"/>
              <a:pathLst>
                <a:path w="25465" h="34074" extrusionOk="0">
                  <a:moveTo>
                    <a:pt x="12764" y="1"/>
                  </a:moveTo>
                  <a:cubicBezTo>
                    <a:pt x="12750" y="1"/>
                    <a:pt x="12736" y="3"/>
                    <a:pt x="12722" y="10"/>
                  </a:cubicBezTo>
                  <a:cubicBezTo>
                    <a:pt x="10693" y="10"/>
                    <a:pt x="1612" y="6831"/>
                    <a:pt x="942" y="8149"/>
                  </a:cubicBezTo>
                  <a:cubicBezTo>
                    <a:pt x="294" y="9467"/>
                    <a:pt x="1" y="24407"/>
                    <a:pt x="398" y="25788"/>
                  </a:cubicBezTo>
                  <a:cubicBezTo>
                    <a:pt x="733" y="26939"/>
                    <a:pt x="11530" y="33509"/>
                    <a:pt x="13183" y="34053"/>
                  </a:cubicBezTo>
                  <a:cubicBezTo>
                    <a:pt x="13225" y="34073"/>
                    <a:pt x="13266" y="34073"/>
                    <a:pt x="13308" y="34073"/>
                  </a:cubicBezTo>
                  <a:cubicBezTo>
                    <a:pt x="14982" y="34073"/>
                    <a:pt x="22117" y="28654"/>
                    <a:pt x="24858" y="26478"/>
                  </a:cubicBezTo>
                  <a:cubicBezTo>
                    <a:pt x="25151" y="19594"/>
                    <a:pt x="25465" y="8547"/>
                    <a:pt x="25067" y="7772"/>
                  </a:cubicBezTo>
                  <a:cubicBezTo>
                    <a:pt x="24544" y="6747"/>
                    <a:pt x="13957" y="386"/>
                    <a:pt x="12848" y="10"/>
                  </a:cubicBezTo>
                  <a:cubicBezTo>
                    <a:pt x="12820" y="10"/>
                    <a:pt x="12792" y="1"/>
                    <a:pt x="12764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1498;p39">
              <a:extLst>
                <a:ext uri="{FF2B5EF4-FFF2-40B4-BE49-F238E27FC236}">
                  <a16:creationId xmlns:a16="http://schemas.microsoft.com/office/drawing/2014/main" id="{BA6503CA-B916-2DD4-B4B4-B157847C3DBC}"/>
                </a:ext>
              </a:extLst>
            </p:cNvPr>
            <p:cNvSpPr/>
            <p:nvPr/>
          </p:nvSpPr>
          <p:spPr>
            <a:xfrm>
              <a:off x="1726763" y="3104400"/>
              <a:ext cx="460875" cy="362000"/>
            </a:xfrm>
            <a:custGeom>
              <a:avLst/>
              <a:gdLst/>
              <a:ahLst/>
              <a:cxnLst/>
              <a:rect l="l" t="t" r="r" b="b"/>
              <a:pathLst>
                <a:path w="18435" h="14480" extrusionOk="0">
                  <a:moveTo>
                    <a:pt x="5483" y="0"/>
                  </a:moveTo>
                  <a:lnTo>
                    <a:pt x="1" y="3201"/>
                  </a:lnTo>
                  <a:cubicBezTo>
                    <a:pt x="1319" y="5147"/>
                    <a:pt x="15045" y="13140"/>
                    <a:pt x="18434" y="14479"/>
                  </a:cubicBezTo>
                  <a:lnTo>
                    <a:pt x="18267" y="8265"/>
                  </a:lnTo>
                  <a:cubicBezTo>
                    <a:pt x="16363" y="7470"/>
                    <a:pt x="6864" y="1841"/>
                    <a:pt x="5483" y="0"/>
                  </a:cubicBez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1499;p39">
              <a:extLst>
                <a:ext uri="{FF2B5EF4-FFF2-40B4-BE49-F238E27FC236}">
                  <a16:creationId xmlns:a16="http://schemas.microsoft.com/office/drawing/2014/main" id="{66F8FADE-17ED-D55D-7909-EDB77D402C70}"/>
                </a:ext>
              </a:extLst>
            </p:cNvPr>
            <p:cNvSpPr/>
            <p:nvPr/>
          </p:nvSpPr>
          <p:spPr>
            <a:xfrm>
              <a:off x="1748213" y="2280525"/>
              <a:ext cx="433150" cy="360950"/>
            </a:xfrm>
            <a:custGeom>
              <a:avLst/>
              <a:gdLst/>
              <a:ahLst/>
              <a:cxnLst/>
              <a:rect l="l" t="t" r="r" b="b"/>
              <a:pathLst>
                <a:path w="17326" h="14438" extrusionOk="0">
                  <a:moveTo>
                    <a:pt x="17283" y="0"/>
                  </a:moveTo>
                  <a:cubicBezTo>
                    <a:pt x="14375" y="0"/>
                    <a:pt x="1695" y="8956"/>
                    <a:pt x="1" y="11195"/>
                  </a:cubicBezTo>
                  <a:lnTo>
                    <a:pt x="5211" y="14438"/>
                  </a:lnTo>
                  <a:cubicBezTo>
                    <a:pt x="6612" y="12555"/>
                    <a:pt x="15003" y="6319"/>
                    <a:pt x="17242" y="6236"/>
                  </a:cubicBezTo>
                  <a:lnTo>
                    <a:pt x="17325" y="0"/>
                  </a:ln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1500;p39">
              <a:extLst>
                <a:ext uri="{FF2B5EF4-FFF2-40B4-BE49-F238E27FC236}">
                  <a16:creationId xmlns:a16="http://schemas.microsoft.com/office/drawing/2014/main" id="{609D7211-0CC4-F5AE-F916-C81A71DCDB8D}"/>
                </a:ext>
              </a:extLst>
            </p:cNvPr>
            <p:cNvSpPr/>
            <p:nvPr/>
          </p:nvSpPr>
          <p:spPr>
            <a:xfrm>
              <a:off x="1716325" y="2571500"/>
              <a:ext cx="155900" cy="600525"/>
            </a:xfrm>
            <a:custGeom>
              <a:avLst/>
              <a:gdLst/>
              <a:ahLst/>
              <a:cxnLst/>
              <a:rect l="l" t="t" r="r" b="b"/>
              <a:pathLst>
                <a:path w="6236" h="24021" extrusionOk="0">
                  <a:moveTo>
                    <a:pt x="1025" y="0"/>
                  </a:moveTo>
                  <a:cubicBezTo>
                    <a:pt x="628" y="1339"/>
                    <a:pt x="272" y="5859"/>
                    <a:pt x="126" y="12136"/>
                  </a:cubicBezTo>
                  <a:cubicBezTo>
                    <a:pt x="0" y="17513"/>
                    <a:pt x="63" y="22535"/>
                    <a:pt x="272" y="24020"/>
                  </a:cubicBezTo>
                  <a:lnTo>
                    <a:pt x="5712" y="20840"/>
                  </a:lnTo>
                  <a:cubicBezTo>
                    <a:pt x="5419" y="18769"/>
                    <a:pt x="5503" y="5649"/>
                    <a:pt x="6235" y="3243"/>
                  </a:cubicBezTo>
                  <a:lnTo>
                    <a:pt x="1025" y="0"/>
                  </a:lnTo>
                  <a:close/>
                </a:path>
              </a:pathLst>
            </a:custGeom>
            <a:solidFill>
              <a:srgbClr val="F8F8F8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1501;p39">
              <a:extLst>
                <a:ext uri="{FF2B5EF4-FFF2-40B4-BE49-F238E27FC236}">
                  <a16:creationId xmlns:a16="http://schemas.microsoft.com/office/drawing/2014/main" id="{D1991719-5C03-1B49-7E2D-861972019E9F}"/>
                </a:ext>
              </a:extLst>
            </p:cNvPr>
            <p:cNvSpPr/>
            <p:nvPr/>
          </p:nvSpPr>
          <p:spPr>
            <a:xfrm>
              <a:off x="1704275" y="2269600"/>
              <a:ext cx="964625" cy="1214825"/>
            </a:xfrm>
            <a:custGeom>
              <a:avLst/>
              <a:gdLst/>
              <a:ahLst/>
              <a:cxnLst/>
              <a:rect l="l" t="t" r="r" b="b"/>
              <a:pathLst>
                <a:path w="38585" h="48593" extrusionOk="0">
                  <a:moveTo>
                    <a:pt x="19565" y="678"/>
                  </a:moveTo>
                  <a:cubicBezTo>
                    <a:pt x="22243" y="1829"/>
                    <a:pt x="35487" y="9382"/>
                    <a:pt x="37161" y="11182"/>
                  </a:cubicBezTo>
                  <a:lnTo>
                    <a:pt x="31679" y="14571"/>
                  </a:lnTo>
                  <a:cubicBezTo>
                    <a:pt x="30236" y="13002"/>
                    <a:pt x="21155" y="7625"/>
                    <a:pt x="19502" y="6871"/>
                  </a:cubicBezTo>
                  <a:lnTo>
                    <a:pt x="19565" y="678"/>
                  </a:lnTo>
                  <a:close/>
                  <a:moveTo>
                    <a:pt x="19062" y="510"/>
                  </a:moveTo>
                  <a:lnTo>
                    <a:pt x="18979" y="6746"/>
                  </a:lnTo>
                  <a:cubicBezTo>
                    <a:pt x="16761" y="6850"/>
                    <a:pt x="8370" y="13065"/>
                    <a:pt x="6948" y="14948"/>
                  </a:cubicBezTo>
                  <a:lnTo>
                    <a:pt x="1717" y="11684"/>
                  </a:lnTo>
                  <a:cubicBezTo>
                    <a:pt x="3432" y="9445"/>
                    <a:pt x="16133" y="510"/>
                    <a:pt x="19021" y="510"/>
                  </a:cubicBezTo>
                  <a:close/>
                  <a:moveTo>
                    <a:pt x="1507" y="12144"/>
                  </a:moveTo>
                  <a:lnTo>
                    <a:pt x="6738" y="15408"/>
                  </a:lnTo>
                  <a:cubicBezTo>
                    <a:pt x="5985" y="17793"/>
                    <a:pt x="5901" y="30913"/>
                    <a:pt x="6215" y="32984"/>
                  </a:cubicBezTo>
                  <a:lnTo>
                    <a:pt x="754" y="36164"/>
                  </a:lnTo>
                  <a:cubicBezTo>
                    <a:pt x="545" y="34679"/>
                    <a:pt x="482" y="29657"/>
                    <a:pt x="608" y="24280"/>
                  </a:cubicBezTo>
                  <a:cubicBezTo>
                    <a:pt x="754" y="18003"/>
                    <a:pt x="1110" y="13483"/>
                    <a:pt x="1507" y="12144"/>
                  </a:cubicBezTo>
                  <a:close/>
                  <a:moveTo>
                    <a:pt x="37391" y="11621"/>
                  </a:moveTo>
                  <a:cubicBezTo>
                    <a:pt x="37831" y="13943"/>
                    <a:pt x="37433" y="27711"/>
                    <a:pt x="37015" y="37148"/>
                  </a:cubicBezTo>
                  <a:lnTo>
                    <a:pt x="31700" y="33737"/>
                  </a:lnTo>
                  <a:cubicBezTo>
                    <a:pt x="31784" y="31436"/>
                    <a:pt x="32370" y="17249"/>
                    <a:pt x="31910" y="15031"/>
                  </a:cubicBezTo>
                  <a:lnTo>
                    <a:pt x="37391" y="11621"/>
                  </a:lnTo>
                  <a:close/>
                  <a:moveTo>
                    <a:pt x="19167" y="7269"/>
                  </a:moveTo>
                  <a:cubicBezTo>
                    <a:pt x="20276" y="7645"/>
                    <a:pt x="30884" y="14006"/>
                    <a:pt x="31386" y="15031"/>
                  </a:cubicBezTo>
                  <a:cubicBezTo>
                    <a:pt x="31784" y="15806"/>
                    <a:pt x="31470" y="26874"/>
                    <a:pt x="31177" y="33737"/>
                  </a:cubicBezTo>
                  <a:cubicBezTo>
                    <a:pt x="28457" y="35913"/>
                    <a:pt x="21301" y="41332"/>
                    <a:pt x="19627" y="41332"/>
                  </a:cubicBezTo>
                  <a:cubicBezTo>
                    <a:pt x="19585" y="41332"/>
                    <a:pt x="19544" y="41332"/>
                    <a:pt x="19502" y="41312"/>
                  </a:cubicBezTo>
                  <a:cubicBezTo>
                    <a:pt x="17849" y="40768"/>
                    <a:pt x="7052" y="34198"/>
                    <a:pt x="6717" y="33047"/>
                  </a:cubicBezTo>
                  <a:cubicBezTo>
                    <a:pt x="6320" y="31666"/>
                    <a:pt x="6613" y="16705"/>
                    <a:pt x="7261" y="15408"/>
                  </a:cubicBezTo>
                  <a:cubicBezTo>
                    <a:pt x="7931" y="14090"/>
                    <a:pt x="17012" y="7269"/>
                    <a:pt x="19041" y="7269"/>
                  </a:cubicBezTo>
                  <a:close/>
                  <a:moveTo>
                    <a:pt x="6404" y="33465"/>
                  </a:moveTo>
                  <a:cubicBezTo>
                    <a:pt x="7764" y="35306"/>
                    <a:pt x="17284" y="40935"/>
                    <a:pt x="19188" y="41730"/>
                  </a:cubicBezTo>
                  <a:lnTo>
                    <a:pt x="19334" y="47944"/>
                  </a:lnTo>
                  <a:cubicBezTo>
                    <a:pt x="15945" y="46605"/>
                    <a:pt x="2219" y="38612"/>
                    <a:pt x="901" y="36666"/>
                  </a:cubicBezTo>
                  <a:lnTo>
                    <a:pt x="6404" y="33465"/>
                  </a:lnTo>
                  <a:close/>
                  <a:moveTo>
                    <a:pt x="31470" y="34177"/>
                  </a:moveTo>
                  <a:lnTo>
                    <a:pt x="36827" y="37629"/>
                  </a:lnTo>
                  <a:cubicBezTo>
                    <a:pt x="34776" y="39135"/>
                    <a:pt x="22703" y="48091"/>
                    <a:pt x="19878" y="48091"/>
                  </a:cubicBezTo>
                  <a:lnTo>
                    <a:pt x="19858" y="48091"/>
                  </a:lnTo>
                  <a:lnTo>
                    <a:pt x="19690" y="41835"/>
                  </a:lnTo>
                  <a:cubicBezTo>
                    <a:pt x="21908" y="41709"/>
                    <a:pt x="30236" y="35160"/>
                    <a:pt x="31470" y="34177"/>
                  </a:cubicBezTo>
                  <a:close/>
                  <a:moveTo>
                    <a:pt x="19142" y="0"/>
                  </a:moveTo>
                  <a:cubicBezTo>
                    <a:pt x="19109" y="0"/>
                    <a:pt x="19075" y="3"/>
                    <a:pt x="19041" y="8"/>
                  </a:cubicBezTo>
                  <a:cubicBezTo>
                    <a:pt x="16949" y="8"/>
                    <a:pt x="11070" y="3858"/>
                    <a:pt x="9312" y="5051"/>
                  </a:cubicBezTo>
                  <a:cubicBezTo>
                    <a:pt x="5734" y="7457"/>
                    <a:pt x="1800" y="10491"/>
                    <a:pt x="1173" y="11642"/>
                  </a:cubicBezTo>
                  <a:lnTo>
                    <a:pt x="1173" y="11663"/>
                  </a:lnTo>
                  <a:cubicBezTo>
                    <a:pt x="440" y="13044"/>
                    <a:pt x="189" y="21664"/>
                    <a:pt x="127" y="24259"/>
                  </a:cubicBezTo>
                  <a:cubicBezTo>
                    <a:pt x="1" y="29490"/>
                    <a:pt x="22" y="35620"/>
                    <a:pt x="336" y="36646"/>
                  </a:cubicBezTo>
                  <a:cubicBezTo>
                    <a:pt x="963" y="38738"/>
                    <a:pt x="17368" y="47861"/>
                    <a:pt x="19544" y="48551"/>
                  </a:cubicBezTo>
                  <a:cubicBezTo>
                    <a:pt x="19648" y="48593"/>
                    <a:pt x="19774" y="48593"/>
                    <a:pt x="19899" y="48593"/>
                  </a:cubicBezTo>
                  <a:cubicBezTo>
                    <a:pt x="23122" y="48593"/>
                    <a:pt x="36847" y="38257"/>
                    <a:pt x="37433" y="37817"/>
                  </a:cubicBezTo>
                  <a:cubicBezTo>
                    <a:pt x="37454" y="37796"/>
                    <a:pt x="37475" y="37775"/>
                    <a:pt x="37475" y="37755"/>
                  </a:cubicBezTo>
                  <a:lnTo>
                    <a:pt x="37475" y="37734"/>
                  </a:lnTo>
                  <a:cubicBezTo>
                    <a:pt x="37496" y="37734"/>
                    <a:pt x="37496" y="37713"/>
                    <a:pt x="37496" y="37713"/>
                  </a:cubicBezTo>
                  <a:cubicBezTo>
                    <a:pt x="37496" y="37692"/>
                    <a:pt x="37517" y="37671"/>
                    <a:pt x="37517" y="37650"/>
                  </a:cubicBezTo>
                  <a:cubicBezTo>
                    <a:pt x="37517" y="37629"/>
                    <a:pt x="37517" y="37629"/>
                    <a:pt x="37517" y="37629"/>
                  </a:cubicBezTo>
                  <a:cubicBezTo>
                    <a:pt x="37622" y="35076"/>
                    <a:pt x="38584" y="12709"/>
                    <a:pt x="37747" y="11140"/>
                  </a:cubicBezTo>
                  <a:lnTo>
                    <a:pt x="37747" y="11119"/>
                  </a:lnTo>
                  <a:cubicBezTo>
                    <a:pt x="36764" y="9361"/>
                    <a:pt x="20966" y="552"/>
                    <a:pt x="19418" y="50"/>
                  </a:cubicBezTo>
                  <a:cubicBezTo>
                    <a:pt x="19326" y="20"/>
                    <a:pt x="19234" y="0"/>
                    <a:pt x="19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" name="Google Shape;1331;p36">
            <a:extLst>
              <a:ext uri="{FF2B5EF4-FFF2-40B4-BE49-F238E27FC236}">
                <a16:creationId xmlns:a16="http://schemas.microsoft.com/office/drawing/2014/main" id="{4445D496-4724-22B2-E626-96336411E506}"/>
              </a:ext>
            </a:extLst>
          </p:cNvPr>
          <p:cNvGrpSpPr/>
          <p:nvPr/>
        </p:nvGrpSpPr>
        <p:grpSpPr>
          <a:xfrm>
            <a:off x="-779934" y="-507062"/>
            <a:ext cx="1855348" cy="1773773"/>
            <a:chOff x="6709155" y="2179252"/>
            <a:chExt cx="1859998" cy="1778218"/>
          </a:xfrm>
        </p:grpSpPr>
        <p:sp>
          <p:nvSpPr>
            <p:cNvPr id="309" name="Google Shape;1332;p36">
              <a:extLst>
                <a:ext uri="{FF2B5EF4-FFF2-40B4-BE49-F238E27FC236}">
                  <a16:creationId xmlns:a16="http://schemas.microsoft.com/office/drawing/2014/main" id="{BACB8EB8-B2DB-8F91-CC25-6C0AC32BD730}"/>
                </a:ext>
              </a:extLst>
            </p:cNvPr>
            <p:cNvSpPr/>
            <p:nvPr/>
          </p:nvSpPr>
          <p:spPr>
            <a:xfrm rot="1009392">
              <a:off x="7193909" y="2930049"/>
              <a:ext cx="749465" cy="802144"/>
            </a:xfrm>
            <a:custGeom>
              <a:avLst/>
              <a:gdLst/>
              <a:ahLst/>
              <a:cxnLst/>
              <a:rect l="l" t="t" r="r" b="b"/>
              <a:pathLst>
                <a:path w="24712" h="26449" extrusionOk="0">
                  <a:moveTo>
                    <a:pt x="24712" y="1"/>
                  </a:moveTo>
                  <a:lnTo>
                    <a:pt x="24712" y="1"/>
                  </a:lnTo>
                  <a:cubicBezTo>
                    <a:pt x="22933" y="231"/>
                    <a:pt x="17681" y="294"/>
                    <a:pt x="12430" y="294"/>
                  </a:cubicBezTo>
                  <a:cubicBezTo>
                    <a:pt x="7010" y="294"/>
                    <a:pt x="1570" y="210"/>
                    <a:pt x="1" y="126"/>
                  </a:cubicBezTo>
                  <a:lnTo>
                    <a:pt x="1" y="126"/>
                  </a:lnTo>
                  <a:cubicBezTo>
                    <a:pt x="922" y="2533"/>
                    <a:pt x="7450" y="16656"/>
                    <a:pt x="12032" y="26448"/>
                  </a:cubicBezTo>
                  <a:lnTo>
                    <a:pt x="24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1333;p36">
              <a:extLst>
                <a:ext uri="{FF2B5EF4-FFF2-40B4-BE49-F238E27FC236}">
                  <a16:creationId xmlns:a16="http://schemas.microsoft.com/office/drawing/2014/main" id="{B438B982-6667-B570-B306-062106830125}"/>
                </a:ext>
              </a:extLst>
            </p:cNvPr>
            <p:cNvSpPr/>
            <p:nvPr/>
          </p:nvSpPr>
          <p:spPr>
            <a:xfrm rot="1009392">
              <a:off x="7021536" y="2358580"/>
              <a:ext cx="357294" cy="418223"/>
            </a:xfrm>
            <a:custGeom>
              <a:avLst/>
              <a:gdLst/>
              <a:ahLst/>
              <a:cxnLst/>
              <a:rect l="l" t="t" r="r" b="b"/>
              <a:pathLst>
                <a:path w="11781" h="13790" extrusionOk="0">
                  <a:moveTo>
                    <a:pt x="9479" y="1"/>
                  </a:moveTo>
                  <a:cubicBezTo>
                    <a:pt x="6215" y="3286"/>
                    <a:pt x="523" y="9416"/>
                    <a:pt x="0" y="10923"/>
                  </a:cubicBezTo>
                  <a:cubicBezTo>
                    <a:pt x="1507" y="11279"/>
                    <a:pt x="9709" y="13371"/>
                    <a:pt x="11780" y="1379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1334;p36">
              <a:extLst>
                <a:ext uri="{FF2B5EF4-FFF2-40B4-BE49-F238E27FC236}">
                  <a16:creationId xmlns:a16="http://schemas.microsoft.com/office/drawing/2014/main" id="{01C33D85-3C60-88E8-DD4B-08725B98EBEF}"/>
                </a:ext>
              </a:extLst>
            </p:cNvPr>
            <p:cNvSpPr/>
            <p:nvPr/>
          </p:nvSpPr>
          <p:spPr>
            <a:xfrm rot="1009392">
              <a:off x="7344725" y="2676221"/>
              <a:ext cx="751375" cy="268706"/>
            </a:xfrm>
            <a:custGeom>
              <a:avLst/>
              <a:gdLst/>
              <a:ahLst/>
              <a:cxnLst/>
              <a:rect l="l" t="t" r="r" b="b"/>
              <a:pathLst>
                <a:path w="24775" h="8860" extrusionOk="0">
                  <a:moveTo>
                    <a:pt x="12536" y="1"/>
                  </a:moveTo>
                  <a:cubicBezTo>
                    <a:pt x="11364" y="1"/>
                    <a:pt x="4512" y="5106"/>
                    <a:pt x="377" y="8372"/>
                  </a:cubicBezTo>
                  <a:cubicBezTo>
                    <a:pt x="332" y="8418"/>
                    <a:pt x="275" y="8439"/>
                    <a:pt x="218" y="8439"/>
                  </a:cubicBezTo>
                  <a:cubicBezTo>
                    <a:pt x="144" y="8439"/>
                    <a:pt x="69" y="8402"/>
                    <a:pt x="22" y="8331"/>
                  </a:cubicBezTo>
                  <a:cubicBezTo>
                    <a:pt x="22" y="8331"/>
                    <a:pt x="1" y="8310"/>
                    <a:pt x="1" y="8310"/>
                  </a:cubicBezTo>
                  <a:lnTo>
                    <a:pt x="1" y="8310"/>
                  </a:lnTo>
                  <a:lnTo>
                    <a:pt x="63" y="8707"/>
                  </a:lnTo>
                  <a:cubicBezTo>
                    <a:pt x="1269" y="8783"/>
                    <a:pt x="6941" y="8859"/>
                    <a:pt x="12605" y="8859"/>
                  </a:cubicBezTo>
                  <a:cubicBezTo>
                    <a:pt x="17858" y="8859"/>
                    <a:pt x="23103" y="8794"/>
                    <a:pt x="24774" y="8603"/>
                  </a:cubicBezTo>
                  <a:cubicBezTo>
                    <a:pt x="20255" y="5087"/>
                    <a:pt x="13601" y="129"/>
                    <a:pt x="12576" y="3"/>
                  </a:cubicBezTo>
                  <a:cubicBezTo>
                    <a:pt x="12563" y="1"/>
                    <a:pt x="12550" y="1"/>
                    <a:pt x="12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1335;p36">
              <a:extLst>
                <a:ext uri="{FF2B5EF4-FFF2-40B4-BE49-F238E27FC236}">
                  <a16:creationId xmlns:a16="http://schemas.microsoft.com/office/drawing/2014/main" id="{E32864F5-A603-9F49-E0A5-8AD1C97B0AA7}"/>
                </a:ext>
              </a:extLst>
            </p:cNvPr>
            <p:cNvSpPr/>
            <p:nvPr/>
          </p:nvSpPr>
          <p:spPr>
            <a:xfrm rot="1009392">
              <a:off x="7768369" y="2610194"/>
              <a:ext cx="443577" cy="394718"/>
            </a:xfrm>
            <a:custGeom>
              <a:avLst/>
              <a:gdLst/>
              <a:ahLst/>
              <a:cxnLst/>
              <a:rect l="l" t="t" r="r" b="b"/>
              <a:pathLst>
                <a:path w="14626" h="13015" extrusionOk="0">
                  <a:moveTo>
                    <a:pt x="14626" y="0"/>
                  </a:moveTo>
                  <a:lnTo>
                    <a:pt x="14626" y="0"/>
                  </a:lnTo>
                  <a:cubicBezTo>
                    <a:pt x="12492" y="774"/>
                    <a:pt x="3432" y="3976"/>
                    <a:pt x="0" y="4624"/>
                  </a:cubicBezTo>
                  <a:cubicBezTo>
                    <a:pt x="2741" y="6131"/>
                    <a:pt x="9792" y="11592"/>
                    <a:pt x="11613" y="13015"/>
                  </a:cubicBezTo>
                  <a:cubicBezTo>
                    <a:pt x="12031" y="10881"/>
                    <a:pt x="14082" y="2323"/>
                    <a:pt x="14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1336;p36">
              <a:extLst>
                <a:ext uri="{FF2B5EF4-FFF2-40B4-BE49-F238E27FC236}">
                  <a16:creationId xmlns:a16="http://schemas.microsoft.com/office/drawing/2014/main" id="{D2BFB635-62BF-680A-29A7-D5FF72D3AC2B}"/>
                </a:ext>
              </a:extLst>
            </p:cNvPr>
            <p:cNvSpPr/>
            <p:nvPr/>
          </p:nvSpPr>
          <p:spPr>
            <a:xfrm rot="1009392">
              <a:off x="7588046" y="2943950"/>
              <a:ext cx="704397" cy="875113"/>
            </a:xfrm>
            <a:custGeom>
              <a:avLst/>
              <a:gdLst/>
              <a:ahLst/>
              <a:cxnLst/>
              <a:rect l="l" t="t" r="r" b="b"/>
              <a:pathLst>
                <a:path w="23226" h="28855" extrusionOk="0">
                  <a:moveTo>
                    <a:pt x="23226" y="0"/>
                  </a:moveTo>
                  <a:cubicBezTo>
                    <a:pt x="21238" y="523"/>
                    <a:pt x="13768" y="2490"/>
                    <a:pt x="12387" y="3013"/>
                  </a:cubicBezTo>
                  <a:lnTo>
                    <a:pt x="1" y="28854"/>
                  </a:lnTo>
                  <a:cubicBezTo>
                    <a:pt x="1967" y="26636"/>
                    <a:pt x="6361" y="21405"/>
                    <a:pt x="11467" y="15149"/>
                  </a:cubicBezTo>
                  <a:cubicBezTo>
                    <a:pt x="17869" y="7261"/>
                    <a:pt x="22305" y="1549"/>
                    <a:pt x="23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1337;p36">
              <a:extLst>
                <a:ext uri="{FF2B5EF4-FFF2-40B4-BE49-F238E27FC236}">
                  <a16:creationId xmlns:a16="http://schemas.microsoft.com/office/drawing/2014/main" id="{A819558A-1C21-A69C-2939-B4F0D3B45D34}"/>
                </a:ext>
              </a:extLst>
            </p:cNvPr>
            <p:cNvSpPr/>
            <p:nvPr/>
          </p:nvSpPr>
          <p:spPr>
            <a:xfrm rot="1009392">
              <a:off x="8121453" y="2704447"/>
              <a:ext cx="326208" cy="392201"/>
            </a:xfrm>
            <a:custGeom>
              <a:avLst/>
              <a:gdLst/>
              <a:ahLst/>
              <a:cxnLst/>
              <a:rect l="l" t="t" r="r" b="b"/>
              <a:pathLst>
                <a:path w="10756" h="12932" extrusionOk="0">
                  <a:moveTo>
                    <a:pt x="3014" y="1"/>
                  </a:moveTo>
                  <a:cubicBezTo>
                    <a:pt x="1884" y="4709"/>
                    <a:pt x="336" y="11237"/>
                    <a:pt x="1" y="12932"/>
                  </a:cubicBezTo>
                  <a:cubicBezTo>
                    <a:pt x="2072" y="12241"/>
                    <a:pt x="9124" y="10379"/>
                    <a:pt x="10756" y="9960"/>
                  </a:cubicBezTo>
                  <a:cubicBezTo>
                    <a:pt x="9898" y="8663"/>
                    <a:pt x="5901" y="3579"/>
                    <a:pt x="3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1338;p36">
              <a:extLst>
                <a:ext uri="{FF2B5EF4-FFF2-40B4-BE49-F238E27FC236}">
                  <a16:creationId xmlns:a16="http://schemas.microsoft.com/office/drawing/2014/main" id="{62BB8168-02EF-0D18-CC7E-2B9FBD81D720}"/>
                </a:ext>
              </a:extLst>
            </p:cNvPr>
            <p:cNvSpPr/>
            <p:nvPr/>
          </p:nvSpPr>
          <p:spPr>
            <a:xfrm rot="1009392">
              <a:off x="6848855" y="2734331"/>
              <a:ext cx="720259" cy="884606"/>
            </a:xfrm>
            <a:custGeom>
              <a:avLst/>
              <a:gdLst/>
              <a:ahLst/>
              <a:cxnLst/>
              <a:rect l="l" t="t" r="r" b="b"/>
              <a:pathLst>
                <a:path w="23749" h="29168" extrusionOk="0">
                  <a:moveTo>
                    <a:pt x="0" y="0"/>
                  </a:moveTo>
                  <a:cubicBezTo>
                    <a:pt x="942" y="1674"/>
                    <a:pt x="5691" y="7909"/>
                    <a:pt x="11529" y="15065"/>
                  </a:cubicBezTo>
                  <a:cubicBezTo>
                    <a:pt x="17932" y="22953"/>
                    <a:pt x="22200" y="27766"/>
                    <a:pt x="23748" y="29168"/>
                  </a:cubicBezTo>
                  <a:cubicBezTo>
                    <a:pt x="21572" y="24481"/>
                    <a:pt x="12575" y="5168"/>
                    <a:pt x="11780" y="2867"/>
                  </a:cubicBezTo>
                  <a:cubicBezTo>
                    <a:pt x="10148" y="2574"/>
                    <a:pt x="2092" y="54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1339;p36">
              <a:extLst>
                <a:ext uri="{FF2B5EF4-FFF2-40B4-BE49-F238E27FC236}">
                  <a16:creationId xmlns:a16="http://schemas.microsoft.com/office/drawing/2014/main" id="{A5B0A7E6-387D-E6EB-CC15-262D0E6FF7C0}"/>
                </a:ext>
              </a:extLst>
            </p:cNvPr>
            <p:cNvSpPr/>
            <p:nvPr/>
          </p:nvSpPr>
          <p:spPr>
            <a:xfrm rot="1009392">
              <a:off x="7362188" y="2413565"/>
              <a:ext cx="913175" cy="264005"/>
            </a:xfrm>
            <a:custGeom>
              <a:avLst/>
              <a:gdLst/>
              <a:ahLst/>
              <a:cxnLst/>
              <a:rect l="l" t="t" r="r" b="b"/>
              <a:pathLst>
                <a:path w="30110" h="8705" extrusionOk="0">
                  <a:moveTo>
                    <a:pt x="7617" y="1"/>
                  </a:moveTo>
                  <a:cubicBezTo>
                    <a:pt x="5796" y="733"/>
                    <a:pt x="1360" y="2574"/>
                    <a:pt x="0" y="3474"/>
                  </a:cubicBezTo>
                  <a:cubicBezTo>
                    <a:pt x="2176" y="4374"/>
                    <a:pt x="12575" y="8705"/>
                    <a:pt x="14689" y="8705"/>
                  </a:cubicBezTo>
                  <a:cubicBezTo>
                    <a:pt x="16823" y="8705"/>
                    <a:pt x="27745" y="4834"/>
                    <a:pt x="30109" y="3997"/>
                  </a:cubicBezTo>
                  <a:cubicBezTo>
                    <a:pt x="28268" y="2658"/>
                    <a:pt x="24376" y="1"/>
                    <a:pt x="23058" y="1"/>
                  </a:cubicBezTo>
                  <a:lnTo>
                    <a:pt x="22974" y="1"/>
                  </a:lnTo>
                  <a:cubicBezTo>
                    <a:pt x="22472" y="63"/>
                    <a:pt x="20861" y="84"/>
                    <a:pt x="18204" y="84"/>
                  </a:cubicBezTo>
                  <a:cubicBezTo>
                    <a:pt x="13915" y="84"/>
                    <a:pt x="8202" y="1"/>
                    <a:pt x="7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1340;p36">
              <a:extLst>
                <a:ext uri="{FF2B5EF4-FFF2-40B4-BE49-F238E27FC236}">
                  <a16:creationId xmlns:a16="http://schemas.microsoft.com/office/drawing/2014/main" id="{F88592DA-268A-7AFF-60BD-645916128806}"/>
                </a:ext>
              </a:extLst>
            </p:cNvPr>
            <p:cNvSpPr/>
            <p:nvPr/>
          </p:nvSpPr>
          <p:spPr>
            <a:xfrm rot="1009392">
              <a:off x="7312022" y="2451515"/>
              <a:ext cx="418829" cy="407426"/>
            </a:xfrm>
            <a:custGeom>
              <a:avLst/>
              <a:gdLst/>
              <a:ahLst/>
              <a:cxnLst/>
              <a:rect l="l" t="t" r="r" b="b"/>
              <a:pathLst>
                <a:path w="13810" h="13434" extrusionOk="0">
                  <a:moveTo>
                    <a:pt x="0" y="0"/>
                  </a:moveTo>
                  <a:lnTo>
                    <a:pt x="2239" y="13433"/>
                  </a:lnTo>
                  <a:cubicBezTo>
                    <a:pt x="2260" y="13370"/>
                    <a:pt x="2281" y="13308"/>
                    <a:pt x="2343" y="13266"/>
                  </a:cubicBezTo>
                  <a:cubicBezTo>
                    <a:pt x="3913" y="12031"/>
                    <a:pt x="10859" y="6549"/>
                    <a:pt x="13810" y="5127"/>
                  </a:cubicBezTo>
                  <a:cubicBezTo>
                    <a:pt x="10357" y="4331"/>
                    <a:pt x="2030" y="85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1341;p36">
              <a:extLst>
                <a:ext uri="{FF2B5EF4-FFF2-40B4-BE49-F238E27FC236}">
                  <a16:creationId xmlns:a16="http://schemas.microsoft.com/office/drawing/2014/main" id="{26B80F8E-9588-5923-ECB2-F29CD685818C}"/>
                </a:ext>
              </a:extLst>
            </p:cNvPr>
            <p:cNvSpPr/>
            <p:nvPr/>
          </p:nvSpPr>
          <p:spPr>
            <a:xfrm rot="1009392">
              <a:off x="7080322" y="2522643"/>
              <a:ext cx="99840" cy="116914"/>
            </a:xfrm>
            <a:custGeom>
              <a:avLst/>
              <a:gdLst/>
              <a:ahLst/>
              <a:cxnLst/>
              <a:rect l="l" t="t" r="r" b="b"/>
              <a:pathLst>
                <a:path w="3292" h="3855" extrusionOk="0">
                  <a:moveTo>
                    <a:pt x="3042" y="0"/>
                  </a:moveTo>
                  <a:cubicBezTo>
                    <a:pt x="3000" y="0"/>
                    <a:pt x="2956" y="16"/>
                    <a:pt x="2920" y="53"/>
                  </a:cubicBezTo>
                  <a:cubicBezTo>
                    <a:pt x="2460" y="576"/>
                    <a:pt x="2020" y="1099"/>
                    <a:pt x="1623" y="1664"/>
                  </a:cubicBezTo>
                  <a:cubicBezTo>
                    <a:pt x="1120" y="2333"/>
                    <a:pt x="472" y="2940"/>
                    <a:pt x="53" y="3651"/>
                  </a:cubicBezTo>
                  <a:cubicBezTo>
                    <a:pt x="1" y="3739"/>
                    <a:pt x="94" y="3855"/>
                    <a:pt x="187" y="3855"/>
                  </a:cubicBezTo>
                  <a:cubicBezTo>
                    <a:pt x="206" y="3855"/>
                    <a:pt x="224" y="3850"/>
                    <a:pt x="242" y="3840"/>
                  </a:cubicBezTo>
                  <a:cubicBezTo>
                    <a:pt x="869" y="3400"/>
                    <a:pt x="1351" y="2752"/>
                    <a:pt x="1853" y="2166"/>
                  </a:cubicBezTo>
                  <a:cubicBezTo>
                    <a:pt x="2376" y="1601"/>
                    <a:pt x="2836" y="952"/>
                    <a:pt x="3213" y="283"/>
                  </a:cubicBezTo>
                  <a:cubicBezTo>
                    <a:pt x="3291" y="141"/>
                    <a:pt x="3170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1342;p36">
              <a:extLst>
                <a:ext uri="{FF2B5EF4-FFF2-40B4-BE49-F238E27FC236}">
                  <a16:creationId xmlns:a16="http://schemas.microsoft.com/office/drawing/2014/main" id="{B776C785-8D13-81CD-62DE-26E7414E677A}"/>
                </a:ext>
              </a:extLst>
            </p:cNvPr>
            <p:cNvSpPr/>
            <p:nvPr/>
          </p:nvSpPr>
          <p:spPr>
            <a:xfrm rot="1009392">
              <a:off x="7218516" y="2470315"/>
              <a:ext cx="45522" cy="54348"/>
            </a:xfrm>
            <a:custGeom>
              <a:avLst/>
              <a:gdLst/>
              <a:ahLst/>
              <a:cxnLst/>
              <a:rect l="l" t="t" r="r" b="b"/>
              <a:pathLst>
                <a:path w="1501" h="1792" extrusionOk="0">
                  <a:moveTo>
                    <a:pt x="1327" y="1"/>
                  </a:moveTo>
                  <a:cubicBezTo>
                    <a:pt x="1284" y="1"/>
                    <a:pt x="1243" y="19"/>
                    <a:pt x="1222" y="62"/>
                  </a:cubicBezTo>
                  <a:cubicBezTo>
                    <a:pt x="866" y="585"/>
                    <a:pt x="490" y="1087"/>
                    <a:pt x="71" y="1569"/>
                  </a:cubicBezTo>
                  <a:cubicBezTo>
                    <a:pt x="0" y="1658"/>
                    <a:pt x="65" y="1792"/>
                    <a:pt x="176" y="1792"/>
                  </a:cubicBezTo>
                  <a:cubicBezTo>
                    <a:pt x="195" y="1792"/>
                    <a:pt x="216" y="1787"/>
                    <a:pt x="238" y="1778"/>
                  </a:cubicBezTo>
                  <a:cubicBezTo>
                    <a:pt x="803" y="1380"/>
                    <a:pt x="1243" y="836"/>
                    <a:pt x="1473" y="167"/>
                  </a:cubicBezTo>
                  <a:cubicBezTo>
                    <a:pt x="1501" y="70"/>
                    <a:pt x="1410" y="1"/>
                    <a:pt x="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343;p36">
              <a:extLst>
                <a:ext uri="{FF2B5EF4-FFF2-40B4-BE49-F238E27FC236}">
                  <a16:creationId xmlns:a16="http://schemas.microsoft.com/office/drawing/2014/main" id="{C48378EF-7326-6BB3-1E65-80B000418BCD}"/>
                </a:ext>
              </a:extLst>
            </p:cNvPr>
            <p:cNvSpPr/>
            <p:nvPr/>
          </p:nvSpPr>
          <p:spPr>
            <a:xfrm rot="1009392">
              <a:off x="7637328" y="2395788"/>
              <a:ext cx="163741" cy="17560"/>
            </a:xfrm>
            <a:custGeom>
              <a:avLst/>
              <a:gdLst/>
              <a:ahLst/>
              <a:cxnLst/>
              <a:rect l="l" t="t" r="r" b="b"/>
              <a:pathLst>
                <a:path w="5399" h="579" extrusionOk="0">
                  <a:moveTo>
                    <a:pt x="3951" y="0"/>
                  </a:moveTo>
                  <a:cubicBezTo>
                    <a:pt x="2697" y="0"/>
                    <a:pt x="1437" y="75"/>
                    <a:pt x="189" y="233"/>
                  </a:cubicBezTo>
                  <a:cubicBezTo>
                    <a:pt x="1" y="254"/>
                    <a:pt x="1" y="526"/>
                    <a:pt x="189" y="547"/>
                  </a:cubicBezTo>
                  <a:cubicBezTo>
                    <a:pt x="621" y="568"/>
                    <a:pt x="1055" y="579"/>
                    <a:pt x="1489" y="579"/>
                  </a:cubicBezTo>
                  <a:cubicBezTo>
                    <a:pt x="2736" y="579"/>
                    <a:pt x="3985" y="493"/>
                    <a:pt x="5211" y="337"/>
                  </a:cubicBezTo>
                  <a:cubicBezTo>
                    <a:pt x="5399" y="316"/>
                    <a:pt x="5336" y="44"/>
                    <a:pt x="5169" y="24"/>
                  </a:cubicBezTo>
                  <a:cubicBezTo>
                    <a:pt x="4764" y="8"/>
                    <a:pt x="4358" y="0"/>
                    <a:pt x="3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344;p36">
              <a:extLst>
                <a:ext uri="{FF2B5EF4-FFF2-40B4-BE49-F238E27FC236}">
                  <a16:creationId xmlns:a16="http://schemas.microsoft.com/office/drawing/2014/main" id="{1C7904B0-A3A5-E1AC-A6C0-0FE1D53C4784}"/>
                </a:ext>
              </a:extLst>
            </p:cNvPr>
            <p:cNvSpPr/>
            <p:nvPr/>
          </p:nvSpPr>
          <p:spPr>
            <a:xfrm rot="1009392">
              <a:off x="7830839" y="2440434"/>
              <a:ext cx="68390" cy="12374"/>
            </a:xfrm>
            <a:custGeom>
              <a:avLst/>
              <a:gdLst/>
              <a:ahLst/>
              <a:cxnLst/>
              <a:rect l="l" t="t" r="r" b="b"/>
              <a:pathLst>
                <a:path w="2255" h="408" extrusionOk="0">
                  <a:moveTo>
                    <a:pt x="143" y="1"/>
                  </a:moveTo>
                  <a:cubicBezTo>
                    <a:pt x="33" y="1"/>
                    <a:pt x="0" y="172"/>
                    <a:pt x="99" y="212"/>
                  </a:cubicBezTo>
                  <a:cubicBezTo>
                    <a:pt x="505" y="343"/>
                    <a:pt x="918" y="408"/>
                    <a:pt x="1335" y="408"/>
                  </a:cubicBezTo>
                  <a:cubicBezTo>
                    <a:pt x="1585" y="408"/>
                    <a:pt x="1836" y="384"/>
                    <a:pt x="2087" y="337"/>
                  </a:cubicBezTo>
                  <a:cubicBezTo>
                    <a:pt x="2254" y="316"/>
                    <a:pt x="2213" y="65"/>
                    <a:pt x="2045" y="65"/>
                  </a:cubicBezTo>
                  <a:cubicBezTo>
                    <a:pt x="1836" y="79"/>
                    <a:pt x="1627" y="86"/>
                    <a:pt x="1417" y="86"/>
                  </a:cubicBezTo>
                  <a:cubicBezTo>
                    <a:pt x="999" y="86"/>
                    <a:pt x="581" y="58"/>
                    <a:pt x="162" y="3"/>
                  </a:cubicBezTo>
                  <a:cubicBezTo>
                    <a:pt x="155" y="1"/>
                    <a:pt x="14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345;p36">
              <a:extLst>
                <a:ext uri="{FF2B5EF4-FFF2-40B4-BE49-F238E27FC236}">
                  <a16:creationId xmlns:a16="http://schemas.microsoft.com/office/drawing/2014/main" id="{FFDF3C4A-54AE-BC03-FBEA-C006CD34462B}"/>
                </a:ext>
              </a:extLst>
            </p:cNvPr>
            <p:cNvSpPr/>
            <p:nvPr/>
          </p:nvSpPr>
          <p:spPr>
            <a:xfrm rot="1009392">
              <a:off x="6878922" y="2369362"/>
              <a:ext cx="1520462" cy="1397998"/>
            </a:xfrm>
            <a:custGeom>
              <a:avLst/>
              <a:gdLst/>
              <a:ahLst/>
              <a:cxnLst/>
              <a:rect l="l" t="t" r="r" b="b"/>
              <a:pathLst>
                <a:path w="50134" h="46096" extrusionOk="0">
                  <a:moveTo>
                    <a:pt x="33750" y="503"/>
                  </a:moveTo>
                  <a:cubicBezTo>
                    <a:pt x="35068" y="503"/>
                    <a:pt x="38981" y="3160"/>
                    <a:pt x="40801" y="4478"/>
                  </a:cubicBezTo>
                  <a:cubicBezTo>
                    <a:pt x="38437" y="5336"/>
                    <a:pt x="27515" y="9186"/>
                    <a:pt x="25381" y="9186"/>
                  </a:cubicBezTo>
                  <a:cubicBezTo>
                    <a:pt x="23267" y="9186"/>
                    <a:pt x="12868" y="4855"/>
                    <a:pt x="10692" y="3955"/>
                  </a:cubicBezTo>
                  <a:cubicBezTo>
                    <a:pt x="12052" y="3055"/>
                    <a:pt x="16488" y="1214"/>
                    <a:pt x="18309" y="503"/>
                  </a:cubicBezTo>
                  <a:cubicBezTo>
                    <a:pt x="18894" y="503"/>
                    <a:pt x="24607" y="586"/>
                    <a:pt x="28896" y="586"/>
                  </a:cubicBezTo>
                  <a:cubicBezTo>
                    <a:pt x="31553" y="586"/>
                    <a:pt x="33164" y="544"/>
                    <a:pt x="33666" y="503"/>
                  </a:cubicBezTo>
                  <a:close/>
                  <a:moveTo>
                    <a:pt x="10525" y="4415"/>
                  </a:moveTo>
                  <a:lnTo>
                    <a:pt x="10525" y="4415"/>
                  </a:lnTo>
                  <a:cubicBezTo>
                    <a:pt x="12534" y="5273"/>
                    <a:pt x="20861" y="8746"/>
                    <a:pt x="24314" y="9542"/>
                  </a:cubicBezTo>
                  <a:cubicBezTo>
                    <a:pt x="21384" y="10964"/>
                    <a:pt x="14417" y="16446"/>
                    <a:pt x="12847" y="17681"/>
                  </a:cubicBezTo>
                  <a:cubicBezTo>
                    <a:pt x="12806" y="17723"/>
                    <a:pt x="12764" y="17785"/>
                    <a:pt x="12764" y="17848"/>
                  </a:cubicBezTo>
                  <a:lnTo>
                    <a:pt x="10525" y="4415"/>
                  </a:lnTo>
                  <a:close/>
                  <a:moveTo>
                    <a:pt x="40969" y="4959"/>
                  </a:moveTo>
                  <a:lnTo>
                    <a:pt x="40969" y="4959"/>
                  </a:lnTo>
                  <a:cubicBezTo>
                    <a:pt x="40425" y="7282"/>
                    <a:pt x="38395" y="15840"/>
                    <a:pt x="37977" y="17974"/>
                  </a:cubicBezTo>
                  <a:cubicBezTo>
                    <a:pt x="36135" y="16551"/>
                    <a:pt x="29084" y="11090"/>
                    <a:pt x="26322" y="9583"/>
                  </a:cubicBezTo>
                  <a:cubicBezTo>
                    <a:pt x="29775" y="8935"/>
                    <a:pt x="38814" y="5733"/>
                    <a:pt x="40969" y="4959"/>
                  </a:cubicBezTo>
                  <a:close/>
                  <a:moveTo>
                    <a:pt x="41450" y="5148"/>
                  </a:moveTo>
                  <a:cubicBezTo>
                    <a:pt x="44358" y="8726"/>
                    <a:pt x="48355" y="13789"/>
                    <a:pt x="49213" y="15107"/>
                  </a:cubicBezTo>
                  <a:cubicBezTo>
                    <a:pt x="47581" y="15505"/>
                    <a:pt x="40529" y="17367"/>
                    <a:pt x="38458" y="18078"/>
                  </a:cubicBezTo>
                  <a:cubicBezTo>
                    <a:pt x="38793" y="16384"/>
                    <a:pt x="40341" y="9855"/>
                    <a:pt x="41450" y="5148"/>
                  </a:cubicBezTo>
                  <a:close/>
                  <a:moveTo>
                    <a:pt x="10023" y="4541"/>
                  </a:moveTo>
                  <a:lnTo>
                    <a:pt x="12324" y="18330"/>
                  </a:lnTo>
                  <a:cubicBezTo>
                    <a:pt x="10253" y="17911"/>
                    <a:pt x="2030" y="15840"/>
                    <a:pt x="544" y="15463"/>
                  </a:cubicBezTo>
                  <a:cubicBezTo>
                    <a:pt x="1067" y="13956"/>
                    <a:pt x="6759" y="7826"/>
                    <a:pt x="10023" y="4541"/>
                  </a:cubicBezTo>
                  <a:close/>
                  <a:moveTo>
                    <a:pt x="25307" y="9686"/>
                  </a:moveTo>
                  <a:cubicBezTo>
                    <a:pt x="25318" y="9686"/>
                    <a:pt x="25329" y="9687"/>
                    <a:pt x="25339" y="9688"/>
                  </a:cubicBezTo>
                  <a:cubicBezTo>
                    <a:pt x="26385" y="9835"/>
                    <a:pt x="33039" y="14793"/>
                    <a:pt x="37537" y="18309"/>
                  </a:cubicBezTo>
                  <a:cubicBezTo>
                    <a:pt x="35876" y="18490"/>
                    <a:pt x="30637" y="18555"/>
                    <a:pt x="25388" y="18555"/>
                  </a:cubicBezTo>
                  <a:cubicBezTo>
                    <a:pt x="19726" y="18555"/>
                    <a:pt x="14053" y="18479"/>
                    <a:pt x="12847" y="18392"/>
                  </a:cubicBezTo>
                  <a:lnTo>
                    <a:pt x="12790" y="18029"/>
                  </a:lnTo>
                  <a:lnTo>
                    <a:pt x="12790" y="18029"/>
                  </a:lnTo>
                  <a:cubicBezTo>
                    <a:pt x="12793" y="18034"/>
                    <a:pt x="12798" y="18037"/>
                    <a:pt x="12806" y="18037"/>
                  </a:cubicBezTo>
                  <a:cubicBezTo>
                    <a:pt x="12854" y="18098"/>
                    <a:pt x="12932" y="18130"/>
                    <a:pt x="13008" y="18130"/>
                  </a:cubicBezTo>
                  <a:cubicBezTo>
                    <a:pt x="13063" y="18130"/>
                    <a:pt x="13118" y="18113"/>
                    <a:pt x="13161" y="18078"/>
                  </a:cubicBezTo>
                  <a:cubicBezTo>
                    <a:pt x="17304" y="14805"/>
                    <a:pt x="24175" y="9686"/>
                    <a:pt x="25307" y="9686"/>
                  </a:cubicBezTo>
                  <a:close/>
                  <a:moveTo>
                    <a:pt x="49150" y="15630"/>
                  </a:moveTo>
                  <a:cubicBezTo>
                    <a:pt x="48250" y="17179"/>
                    <a:pt x="43814" y="22891"/>
                    <a:pt x="37412" y="30779"/>
                  </a:cubicBezTo>
                  <a:lnTo>
                    <a:pt x="37391" y="30779"/>
                  </a:lnTo>
                  <a:cubicBezTo>
                    <a:pt x="32306" y="37035"/>
                    <a:pt x="27912" y="42266"/>
                    <a:pt x="25946" y="44484"/>
                  </a:cubicBezTo>
                  <a:lnTo>
                    <a:pt x="38332" y="18643"/>
                  </a:lnTo>
                  <a:cubicBezTo>
                    <a:pt x="39692" y="18120"/>
                    <a:pt x="47162" y="16153"/>
                    <a:pt x="49150" y="15630"/>
                  </a:cubicBezTo>
                  <a:close/>
                  <a:moveTo>
                    <a:pt x="670" y="16007"/>
                  </a:moveTo>
                  <a:lnTo>
                    <a:pt x="670" y="16007"/>
                  </a:lnTo>
                  <a:cubicBezTo>
                    <a:pt x="2762" y="16530"/>
                    <a:pt x="10797" y="18560"/>
                    <a:pt x="12429" y="18853"/>
                  </a:cubicBezTo>
                  <a:cubicBezTo>
                    <a:pt x="13224" y="21154"/>
                    <a:pt x="22221" y="40467"/>
                    <a:pt x="24418" y="45175"/>
                  </a:cubicBezTo>
                  <a:cubicBezTo>
                    <a:pt x="22870" y="43752"/>
                    <a:pt x="18601" y="38939"/>
                    <a:pt x="12199" y="31072"/>
                  </a:cubicBezTo>
                  <a:cubicBezTo>
                    <a:pt x="6361" y="23895"/>
                    <a:pt x="1591" y="17660"/>
                    <a:pt x="670" y="16007"/>
                  </a:cubicBezTo>
                  <a:close/>
                  <a:moveTo>
                    <a:pt x="37684" y="18790"/>
                  </a:moveTo>
                  <a:lnTo>
                    <a:pt x="25004" y="45237"/>
                  </a:lnTo>
                  <a:cubicBezTo>
                    <a:pt x="20422" y="35445"/>
                    <a:pt x="13915" y="21343"/>
                    <a:pt x="12973" y="18915"/>
                  </a:cubicBezTo>
                  <a:lnTo>
                    <a:pt x="12973" y="18915"/>
                  </a:lnTo>
                  <a:cubicBezTo>
                    <a:pt x="14563" y="18999"/>
                    <a:pt x="19982" y="19083"/>
                    <a:pt x="25423" y="19083"/>
                  </a:cubicBezTo>
                  <a:cubicBezTo>
                    <a:pt x="30674" y="19083"/>
                    <a:pt x="35926" y="19020"/>
                    <a:pt x="37684" y="18790"/>
                  </a:cubicBezTo>
                  <a:close/>
                  <a:moveTo>
                    <a:pt x="18288" y="0"/>
                  </a:moveTo>
                  <a:cubicBezTo>
                    <a:pt x="18267" y="0"/>
                    <a:pt x="18225" y="0"/>
                    <a:pt x="18204" y="21"/>
                  </a:cubicBezTo>
                  <a:cubicBezTo>
                    <a:pt x="17911" y="126"/>
                    <a:pt x="11090" y="2825"/>
                    <a:pt x="10065" y="3809"/>
                  </a:cubicBezTo>
                  <a:lnTo>
                    <a:pt x="10044" y="3829"/>
                  </a:lnTo>
                  <a:cubicBezTo>
                    <a:pt x="9897" y="3913"/>
                    <a:pt x="231" y="13664"/>
                    <a:pt x="0" y="15568"/>
                  </a:cubicBezTo>
                  <a:lnTo>
                    <a:pt x="0" y="15589"/>
                  </a:lnTo>
                  <a:lnTo>
                    <a:pt x="0" y="15630"/>
                  </a:lnTo>
                  <a:cubicBezTo>
                    <a:pt x="0" y="15630"/>
                    <a:pt x="0" y="15651"/>
                    <a:pt x="0" y="15651"/>
                  </a:cubicBezTo>
                  <a:cubicBezTo>
                    <a:pt x="0" y="15651"/>
                    <a:pt x="0" y="15672"/>
                    <a:pt x="0" y="15672"/>
                  </a:cubicBezTo>
                  <a:cubicBezTo>
                    <a:pt x="231" y="17158"/>
                    <a:pt x="11383" y="30863"/>
                    <a:pt x="11843" y="31449"/>
                  </a:cubicBezTo>
                  <a:cubicBezTo>
                    <a:pt x="15442" y="35863"/>
                    <a:pt x="23874" y="46095"/>
                    <a:pt x="24962" y="46095"/>
                  </a:cubicBezTo>
                  <a:cubicBezTo>
                    <a:pt x="25004" y="46095"/>
                    <a:pt x="25046" y="46095"/>
                    <a:pt x="25088" y="46074"/>
                  </a:cubicBezTo>
                  <a:cubicBezTo>
                    <a:pt x="25109" y="46074"/>
                    <a:pt x="25130" y="46053"/>
                    <a:pt x="25151" y="46053"/>
                  </a:cubicBezTo>
                  <a:cubicBezTo>
                    <a:pt x="25778" y="45635"/>
                    <a:pt x="32327" y="37809"/>
                    <a:pt x="38060" y="30779"/>
                  </a:cubicBezTo>
                  <a:cubicBezTo>
                    <a:pt x="50133" y="15944"/>
                    <a:pt x="49924" y="15400"/>
                    <a:pt x="49820" y="15170"/>
                  </a:cubicBezTo>
                  <a:cubicBezTo>
                    <a:pt x="49443" y="14208"/>
                    <a:pt x="42350" y="5399"/>
                    <a:pt x="41534" y="4394"/>
                  </a:cubicBezTo>
                  <a:lnTo>
                    <a:pt x="41513" y="4394"/>
                  </a:lnTo>
                  <a:cubicBezTo>
                    <a:pt x="41513" y="4373"/>
                    <a:pt x="41513" y="4373"/>
                    <a:pt x="41513" y="4373"/>
                  </a:cubicBezTo>
                  <a:cubicBezTo>
                    <a:pt x="41283" y="4185"/>
                    <a:pt x="35675" y="0"/>
                    <a:pt x="33771" y="0"/>
                  </a:cubicBezTo>
                  <a:lnTo>
                    <a:pt x="33646" y="0"/>
                  </a:lnTo>
                  <a:cubicBezTo>
                    <a:pt x="33164" y="42"/>
                    <a:pt x="31574" y="84"/>
                    <a:pt x="28938" y="84"/>
                  </a:cubicBezTo>
                  <a:cubicBezTo>
                    <a:pt x="24439" y="84"/>
                    <a:pt x="18350" y="0"/>
                    <a:pt x="182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346;p36">
              <a:extLst>
                <a:ext uri="{FF2B5EF4-FFF2-40B4-BE49-F238E27FC236}">
                  <a16:creationId xmlns:a16="http://schemas.microsoft.com/office/drawing/2014/main" id="{38770C46-2850-117E-FC61-AFBDB312157E}"/>
                </a:ext>
              </a:extLst>
            </p:cNvPr>
            <p:cNvSpPr/>
            <p:nvPr/>
          </p:nvSpPr>
          <p:spPr>
            <a:xfrm rot="1009392">
              <a:off x="7193776" y="2930682"/>
              <a:ext cx="749465" cy="802144"/>
            </a:xfrm>
            <a:custGeom>
              <a:avLst/>
              <a:gdLst/>
              <a:ahLst/>
              <a:cxnLst/>
              <a:rect l="l" t="t" r="r" b="b"/>
              <a:pathLst>
                <a:path w="24712" h="26449" extrusionOk="0">
                  <a:moveTo>
                    <a:pt x="24712" y="1"/>
                  </a:moveTo>
                  <a:lnTo>
                    <a:pt x="24712" y="1"/>
                  </a:lnTo>
                  <a:cubicBezTo>
                    <a:pt x="22933" y="231"/>
                    <a:pt x="17681" y="294"/>
                    <a:pt x="12430" y="294"/>
                  </a:cubicBezTo>
                  <a:cubicBezTo>
                    <a:pt x="7010" y="294"/>
                    <a:pt x="1570" y="210"/>
                    <a:pt x="1" y="126"/>
                  </a:cubicBezTo>
                  <a:lnTo>
                    <a:pt x="1" y="126"/>
                  </a:lnTo>
                  <a:cubicBezTo>
                    <a:pt x="922" y="2533"/>
                    <a:pt x="7450" y="16656"/>
                    <a:pt x="12032" y="26448"/>
                  </a:cubicBezTo>
                  <a:lnTo>
                    <a:pt x="24712" y="1"/>
                  </a:ln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347;p36">
              <a:extLst>
                <a:ext uri="{FF2B5EF4-FFF2-40B4-BE49-F238E27FC236}">
                  <a16:creationId xmlns:a16="http://schemas.microsoft.com/office/drawing/2014/main" id="{20E1C1B7-69C0-9C68-AA72-89B653075E03}"/>
                </a:ext>
              </a:extLst>
            </p:cNvPr>
            <p:cNvSpPr/>
            <p:nvPr/>
          </p:nvSpPr>
          <p:spPr>
            <a:xfrm rot="1009392">
              <a:off x="7344592" y="2676853"/>
              <a:ext cx="751375" cy="268706"/>
            </a:xfrm>
            <a:custGeom>
              <a:avLst/>
              <a:gdLst/>
              <a:ahLst/>
              <a:cxnLst/>
              <a:rect l="l" t="t" r="r" b="b"/>
              <a:pathLst>
                <a:path w="24775" h="8860" extrusionOk="0">
                  <a:moveTo>
                    <a:pt x="12536" y="1"/>
                  </a:moveTo>
                  <a:cubicBezTo>
                    <a:pt x="11364" y="1"/>
                    <a:pt x="4512" y="5106"/>
                    <a:pt x="377" y="8372"/>
                  </a:cubicBezTo>
                  <a:cubicBezTo>
                    <a:pt x="332" y="8418"/>
                    <a:pt x="275" y="8439"/>
                    <a:pt x="218" y="8439"/>
                  </a:cubicBezTo>
                  <a:cubicBezTo>
                    <a:pt x="144" y="8439"/>
                    <a:pt x="69" y="8402"/>
                    <a:pt x="22" y="8331"/>
                  </a:cubicBezTo>
                  <a:cubicBezTo>
                    <a:pt x="22" y="8331"/>
                    <a:pt x="1" y="8310"/>
                    <a:pt x="1" y="8310"/>
                  </a:cubicBezTo>
                  <a:lnTo>
                    <a:pt x="1" y="8310"/>
                  </a:lnTo>
                  <a:lnTo>
                    <a:pt x="63" y="8707"/>
                  </a:lnTo>
                  <a:cubicBezTo>
                    <a:pt x="1269" y="8783"/>
                    <a:pt x="6941" y="8859"/>
                    <a:pt x="12605" y="8859"/>
                  </a:cubicBezTo>
                  <a:cubicBezTo>
                    <a:pt x="17858" y="8859"/>
                    <a:pt x="23103" y="8794"/>
                    <a:pt x="24774" y="8603"/>
                  </a:cubicBezTo>
                  <a:cubicBezTo>
                    <a:pt x="20255" y="5087"/>
                    <a:pt x="13601" y="129"/>
                    <a:pt x="12576" y="3"/>
                  </a:cubicBezTo>
                  <a:cubicBezTo>
                    <a:pt x="12563" y="1"/>
                    <a:pt x="12550" y="1"/>
                    <a:pt x="12536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348;p36">
              <a:extLst>
                <a:ext uri="{FF2B5EF4-FFF2-40B4-BE49-F238E27FC236}">
                  <a16:creationId xmlns:a16="http://schemas.microsoft.com/office/drawing/2014/main" id="{1586931A-273C-29A5-6760-A1BDA7D8EE42}"/>
                </a:ext>
              </a:extLst>
            </p:cNvPr>
            <p:cNvSpPr/>
            <p:nvPr/>
          </p:nvSpPr>
          <p:spPr>
            <a:xfrm rot="1009392">
              <a:off x="7021536" y="2358580"/>
              <a:ext cx="357294" cy="418223"/>
            </a:xfrm>
            <a:custGeom>
              <a:avLst/>
              <a:gdLst/>
              <a:ahLst/>
              <a:cxnLst/>
              <a:rect l="l" t="t" r="r" b="b"/>
              <a:pathLst>
                <a:path w="11781" h="13790" extrusionOk="0">
                  <a:moveTo>
                    <a:pt x="9479" y="1"/>
                  </a:moveTo>
                  <a:cubicBezTo>
                    <a:pt x="6215" y="3286"/>
                    <a:pt x="523" y="9416"/>
                    <a:pt x="0" y="10923"/>
                  </a:cubicBezTo>
                  <a:cubicBezTo>
                    <a:pt x="1507" y="11279"/>
                    <a:pt x="9709" y="13371"/>
                    <a:pt x="11780" y="1379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349;p36">
              <a:extLst>
                <a:ext uri="{FF2B5EF4-FFF2-40B4-BE49-F238E27FC236}">
                  <a16:creationId xmlns:a16="http://schemas.microsoft.com/office/drawing/2014/main" id="{864CB850-94A1-2829-C37E-E6FACDF26FA3}"/>
                </a:ext>
              </a:extLst>
            </p:cNvPr>
            <p:cNvSpPr/>
            <p:nvPr/>
          </p:nvSpPr>
          <p:spPr>
            <a:xfrm rot="1009392">
              <a:off x="6848855" y="2734331"/>
              <a:ext cx="720259" cy="884606"/>
            </a:xfrm>
            <a:custGeom>
              <a:avLst/>
              <a:gdLst/>
              <a:ahLst/>
              <a:cxnLst/>
              <a:rect l="l" t="t" r="r" b="b"/>
              <a:pathLst>
                <a:path w="23749" h="29168" extrusionOk="0">
                  <a:moveTo>
                    <a:pt x="0" y="0"/>
                  </a:moveTo>
                  <a:cubicBezTo>
                    <a:pt x="942" y="1674"/>
                    <a:pt x="5691" y="7909"/>
                    <a:pt x="11529" y="15065"/>
                  </a:cubicBezTo>
                  <a:cubicBezTo>
                    <a:pt x="17932" y="22953"/>
                    <a:pt x="22200" y="27766"/>
                    <a:pt x="23748" y="29168"/>
                  </a:cubicBezTo>
                  <a:cubicBezTo>
                    <a:pt x="21572" y="24481"/>
                    <a:pt x="12575" y="5168"/>
                    <a:pt x="11780" y="2867"/>
                  </a:cubicBezTo>
                  <a:cubicBezTo>
                    <a:pt x="10148" y="2574"/>
                    <a:pt x="2092" y="544"/>
                    <a:pt x="0" y="0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350;p36">
              <a:extLst>
                <a:ext uri="{FF2B5EF4-FFF2-40B4-BE49-F238E27FC236}">
                  <a16:creationId xmlns:a16="http://schemas.microsoft.com/office/drawing/2014/main" id="{2EB00127-24D6-86C7-18BA-3830DD7C8342}"/>
                </a:ext>
              </a:extLst>
            </p:cNvPr>
            <p:cNvSpPr/>
            <p:nvPr/>
          </p:nvSpPr>
          <p:spPr>
            <a:xfrm rot="1009392">
              <a:off x="7362188" y="2413565"/>
              <a:ext cx="913175" cy="264005"/>
            </a:xfrm>
            <a:custGeom>
              <a:avLst/>
              <a:gdLst/>
              <a:ahLst/>
              <a:cxnLst/>
              <a:rect l="l" t="t" r="r" b="b"/>
              <a:pathLst>
                <a:path w="30110" h="8705" extrusionOk="0">
                  <a:moveTo>
                    <a:pt x="7617" y="1"/>
                  </a:moveTo>
                  <a:cubicBezTo>
                    <a:pt x="5796" y="733"/>
                    <a:pt x="1360" y="2574"/>
                    <a:pt x="0" y="3474"/>
                  </a:cubicBezTo>
                  <a:cubicBezTo>
                    <a:pt x="2176" y="4374"/>
                    <a:pt x="12575" y="8705"/>
                    <a:pt x="14689" y="8705"/>
                  </a:cubicBezTo>
                  <a:cubicBezTo>
                    <a:pt x="16823" y="8705"/>
                    <a:pt x="27745" y="4834"/>
                    <a:pt x="30109" y="3997"/>
                  </a:cubicBezTo>
                  <a:cubicBezTo>
                    <a:pt x="28268" y="2658"/>
                    <a:pt x="24376" y="1"/>
                    <a:pt x="23058" y="1"/>
                  </a:cubicBezTo>
                  <a:lnTo>
                    <a:pt x="22974" y="1"/>
                  </a:lnTo>
                  <a:cubicBezTo>
                    <a:pt x="22472" y="63"/>
                    <a:pt x="20861" y="84"/>
                    <a:pt x="18204" y="84"/>
                  </a:cubicBezTo>
                  <a:cubicBezTo>
                    <a:pt x="13915" y="84"/>
                    <a:pt x="8202" y="1"/>
                    <a:pt x="7617" y="1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351;p36">
              <a:extLst>
                <a:ext uri="{FF2B5EF4-FFF2-40B4-BE49-F238E27FC236}">
                  <a16:creationId xmlns:a16="http://schemas.microsoft.com/office/drawing/2014/main" id="{546A0156-8CD9-E330-2B09-DADD20AC8E02}"/>
                </a:ext>
              </a:extLst>
            </p:cNvPr>
            <p:cNvSpPr/>
            <p:nvPr/>
          </p:nvSpPr>
          <p:spPr>
            <a:xfrm rot="1009392">
              <a:off x="7312022" y="2451515"/>
              <a:ext cx="418829" cy="407426"/>
            </a:xfrm>
            <a:custGeom>
              <a:avLst/>
              <a:gdLst/>
              <a:ahLst/>
              <a:cxnLst/>
              <a:rect l="l" t="t" r="r" b="b"/>
              <a:pathLst>
                <a:path w="13810" h="13434" extrusionOk="0">
                  <a:moveTo>
                    <a:pt x="0" y="0"/>
                  </a:moveTo>
                  <a:lnTo>
                    <a:pt x="2239" y="13433"/>
                  </a:lnTo>
                  <a:cubicBezTo>
                    <a:pt x="2260" y="13370"/>
                    <a:pt x="2281" y="13308"/>
                    <a:pt x="2343" y="13266"/>
                  </a:cubicBezTo>
                  <a:cubicBezTo>
                    <a:pt x="3913" y="12031"/>
                    <a:pt x="10859" y="6549"/>
                    <a:pt x="13810" y="5127"/>
                  </a:cubicBezTo>
                  <a:cubicBezTo>
                    <a:pt x="10357" y="4331"/>
                    <a:pt x="2030" y="858"/>
                    <a:pt x="0" y="0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352;p36">
              <a:extLst>
                <a:ext uri="{FF2B5EF4-FFF2-40B4-BE49-F238E27FC236}">
                  <a16:creationId xmlns:a16="http://schemas.microsoft.com/office/drawing/2014/main" id="{FCCE38A2-2313-7385-0221-6F2804EAED30}"/>
                </a:ext>
              </a:extLst>
            </p:cNvPr>
            <p:cNvSpPr/>
            <p:nvPr/>
          </p:nvSpPr>
          <p:spPr>
            <a:xfrm rot="1009392">
              <a:off x="7768430" y="2610207"/>
              <a:ext cx="443577" cy="394718"/>
            </a:xfrm>
            <a:custGeom>
              <a:avLst/>
              <a:gdLst/>
              <a:ahLst/>
              <a:cxnLst/>
              <a:rect l="l" t="t" r="r" b="b"/>
              <a:pathLst>
                <a:path w="14626" h="13015" extrusionOk="0">
                  <a:moveTo>
                    <a:pt x="14626" y="0"/>
                  </a:moveTo>
                  <a:lnTo>
                    <a:pt x="14626" y="0"/>
                  </a:lnTo>
                  <a:cubicBezTo>
                    <a:pt x="12492" y="774"/>
                    <a:pt x="3432" y="3976"/>
                    <a:pt x="0" y="4624"/>
                  </a:cubicBezTo>
                  <a:cubicBezTo>
                    <a:pt x="2741" y="6131"/>
                    <a:pt x="9792" y="11592"/>
                    <a:pt x="11613" y="13015"/>
                  </a:cubicBezTo>
                  <a:cubicBezTo>
                    <a:pt x="12031" y="10881"/>
                    <a:pt x="14082" y="2323"/>
                    <a:pt x="14626" y="0"/>
                  </a:cubicBezTo>
                  <a:close/>
                </a:path>
              </a:pathLst>
            </a:custGeom>
            <a:solidFill>
              <a:srgbClr val="EEEEEE">
                <a:alpha val="4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438;p39">
            <a:extLst>
              <a:ext uri="{FF2B5EF4-FFF2-40B4-BE49-F238E27FC236}">
                <a16:creationId xmlns:a16="http://schemas.microsoft.com/office/drawing/2014/main" id="{E874150E-3203-B208-61EB-17B511B96873}"/>
              </a:ext>
            </a:extLst>
          </p:cNvPr>
          <p:cNvGrpSpPr/>
          <p:nvPr/>
        </p:nvGrpSpPr>
        <p:grpSpPr>
          <a:xfrm rot="627673">
            <a:off x="7973372" y="4139101"/>
            <a:ext cx="1862841" cy="1754404"/>
            <a:chOff x="1141193" y="1259314"/>
            <a:chExt cx="3105930" cy="2925132"/>
          </a:xfrm>
        </p:grpSpPr>
        <p:sp>
          <p:nvSpPr>
            <p:cNvPr id="26" name="Google Shape;1439;p39">
              <a:extLst>
                <a:ext uri="{FF2B5EF4-FFF2-40B4-BE49-F238E27FC236}">
                  <a16:creationId xmlns:a16="http://schemas.microsoft.com/office/drawing/2014/main" id="{BC551E71-2C8F-BCF3-872C-E64CF11164F9}"/>
                </a:ext>
              </a:extLst>
            </p:cNvPr>
            <p:cNvSpPr/>
            <p:nvPr/>
          </p:nvSpPr>
          <p:spPr>
            <a:xfrm rot="-290511">
              <a:off x="1265556" y="1833844"/>
              <a:ext cx="609901" cy="1034004"/>
            </a:xfrm>
            <a:custGeom>
              <a:avLst/>
              <a:gdLst/>
              <a:ahLst/>
              <a:cxnLst/>
              <a:rect l="l" t="t" r="r" b="b"/>
              <a:pathLst>
                <a:path w="10442" h="17703" extrusionOk="0">
                  <a:moveTo>
                    <a:pt x="1173" y="1"/>
                  </a:moveTo>
                  <a:lnTo>
                    <a:pt x="1173" y="1"/>
                  </a:lnTo>
                  <a:cubicBezTo>
                    <a:pt x="1" y="1884"/>
                    <a:pt x="901" y="14940"/>
                    <a:pt x="1340" y="17702"/>
                  </a:cubicBezTo>
                  <a:lnTo>
                    <a:pt x="10442" y="17221"/>
                  </a:lnTo>
                  <a:cubicBezTo>
                    <a:pt x="10274" y="15673"/>
                    <a:pt x="9626" y="8789"/>
                    <a:pt x="10400" y="7199"/>
                  </a:cubicBezTo>
                  <a:lnTo>
                    <a:pt x="1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40;p39">
              <a:extLst>
                <a:ext uri="{FF2B5EF4-FFF2-40B4-BE49-F238E27FC236}">
                  <a16:creationId xmlns:a16="http://schemas.microsoft.com/office/drawing/2014/main" id="{BCE6EE9F-2D2F-9990-B634-BC6D784340F4}"/>
                </a:ext>
              </a:extLst>
            </p:cNvPr>
            <p:cNvSpPr/>
            <p:nvPr/>
          </p:nvSpPr>
          <p:spPr>
            <a:xfrm rot="-290511">
              <a:off x="3027260" y="1340194"/>
              <a:ext cx="881208" cy="717431"/>
            </a:xfrm>
            <a:custGeom>
              <a:avLst/>
              <a:gdLst/>
              <a:ahLst/>
              <a:cxnLst/>
              <a:rect l="l" t="t" r="r" b="b"/>
              <a:pathLst>
                <a:path w="15087" h="12283" extrusionOk="0">
                  <a:moveTo>
                    <a:pt x="4583" y="1"/>
                  </a:moveTo>
                  <a:lnTo>
                    <a:pt x="1" y="9479"/>
                  </a:lnTo>
                  <a:cubicBezTo>
                    <a:pt x="1486" y="10086"/>
                    <a:pt x="5085" y="11592"/>
                    <a:pt x="6027" y="12283"/>
                  </a:cubicBezTo>
                  <a:lnTo>
                    <a:pt x="15087" y="4960"/>
                  </a:lnTo>
                  <a:cubicBezTo>
                    <a:pt x="13978" y="4102"/>
                    <a:pt x="8307" y="1570"/>
                    <a:pt x="4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41;p39">
              <a:extLst>
                <a:ext uri="{FF2B5EF4-FFF2-40B4-BE49-F238E27FC236}">
                  <a16:creationId xmlns:a16="http://schemas.microsoft.com/office/drawing/2014/main" id="{5E2D5F9E-615E-8EFB-D51A-370284697CAF}"/>
                </a:ext>
              </a:extLst>
            </p:cNvPr>
            <p:cNvSpPr/>
            <p:nvPr/>
          </p:nvSpPr>
          <p:spPr>
            <a:xfrm rot="-290511">
              <a:off x="1942325" y="1483607"/>
              <a:ext cx="649034" cy="684430"/>
            </a:xfrm>
            <a:custGeom>
              <a:avLst/>
              <a:gdLst/>
              <a:ahLst/>
              <a:cxnLst/>
              <a:rect l="l" t="t" r="r" b="b"/>
              <a:pathLst>
                <a:path w="11112" h="11718" extrusionOk="0">
                  <a:moveTo>
                    <a:pt x="1" y="0"/>
                  </a:moveTo>
                  <a:lnTo>
                    <a:pt x="4792" y="9060"/>
                  </a:lnTo>
                  <a:cubicBezTo>
                    <a:pt x="5357" y="9186"/>
                    <a:pt x="6864" y="9834"/>
                    <a:pt x="9605" y="11048"/>
                  </a:cubicBezTo>
                  <a:cubicBezTo>
                    <a:pt x="10212" y="11299"/>
                    <a:pt x="10777" y="11571"/>
                    <a:pt x="11111" y="11717"/>
                  </a:cubicBezTo>
                  <a:lnTo>
                    <a:pt x="10923" y="4792"/>
                  </a:lnTo>
                  <a:cubicBezTo>
                    <a:pt x="10421" y="4603"/>
                    <a:pt x="9249" y="4059"/>
                    <a:pt x="7826" y="3411"/>
                  </a:cubicBezTo>
                  <a:cubicBezTo>
                    <a:pt x="5337" y="2281"/>
                    <a:pt x="1424" y="48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42;p39">
              <a:extLst>
                <a:ext uri="{FF2B5EF4-FFF2-40B4-BE49-F238E27FC236}">
                  <a16:creationId xmlns:a16="http://schemas.microsoft.com/office/drawing/2014/main" id="{C137B086-49C0-252D-BC8F-C03765E95BCB}"/>
                </a:ext>
              </a:extLst>
            </p:cNvPr>
            <p:cNvSpPr/>
            <p:nvPr/>
          </p:nvSpPr>
          <p:spPr>
            <a:xfrm rot="-290511">
              <a:off x="1424375" y="2852743"/>
              <a:ext cx="750432" cy="712524"/>
            </a:xfrm>
            <a:custGeom>
              <a:avLst/>
              <a:gdLst/>
              <a:ahLst/>
              <a:cxnLst/>
              <a:rect l="l" t="t" r="r" b="b"/>
              <a:pathLst>
                <a:path w="12848" h="12199" extrusionOk="0">
                  <a:moveTo>
                    <a:pt x="9081" y="0"/>
                  </a:moveTo>
                  <a:lnTo>
                    <a:pt x="1" y="482"/>
                  </a:lnTo>
                  <a:cubicBezTo>
                    <a:pt x="670" y="2574"/>
                    <a:pt x="4855" y="10567"/>
                    <a:pt x="6466" y="12199"/>
                  </a:cubicBezTo>
                  <a:lnTo>
                    <a:pt x="12848" y="6654"/>
                  </a:lnTo>
                  <a:cubicBezTo>
                    <a:pt x="11781" y="5482"/>
                    <a:pt x="9521" y="1277"/>
                    <a:pt x="90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43;p39">
              <a:extLst>
                <a:ext uri="{FF2B5EF4-FFF2-40B4-BE49-F238E27FC236}">
                  <a16:creationId xmlns:a16="http://schemas.microsoft.com/office/drawing/2014/main" id="{D571EA4E-F40A-CE16-A864-91D9CF23C3EF}"/>
                </a:ext>
              </a:extLst>
            </p:cNvPr>
            <p:cNvSpPr/>
            <p:nvPr/>
          </p:nvSpPr>
          <p:spPr>
            <a:xfrm rot="-290511">
              <a:off x="2777672" y="3129965"/>
              <a:ext cx="944756" cy="855508"/>
            </a:xfrm>
            <a:custGeom>
              <a:avLst/>
              <a:gdLst/>
              <a:ahLst/>
              <a:cxnLst/>
              <a:rect l="l" t="t" r="r" b="b"/>
              <a:pathLst>
                <a:path w="16175" h="14647" extrusionOk="0">
                  <a:moveTo>
                    <a:pt x="10148" y="0"/>
                  </a:moveTo>
                  <a:cubicBezTo>
                    <a:pt x="10043" y="168"/>
                    <a:pt x="9897" y="314"/>
                    <a:pt x="9730" y="440"/>
                  </a:cubicBezTo>
                  <a:cubicBezTo>
                    <a:pt x="8663" y="1151"/>
                    <a:pt x="1256" y="4708"/>
                    <a:pt x="84" y="5273"/>
                  </a:cubicBezTo>
                  <a:lnTo>
                    <a:pt x="0" y="14647"/>
                  </a:lnTo>
                  <a:cubicBezTo>
                    <a:pt x="2218" y="13538"/>
                    <a:pt x="13747" y="7847"/>
                    <a:pt x="16174" y="6340"/>
                  </a:cubicBezTo>
                  <a:lnTo>
                    <a:pt x="10169" y="21"/>
                  </a:lnTo>
                  <a:cubicBezTo>
                    <a:pt x="10148" y="21"/>
                    <a:pt x="10148" y="0"/>
                    <a:pt x="10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44;p39">
              <a:extLst>
                <a:ext uri="{FF2B5EF4-FFF2-40B4-BE49-F238E27FC236}">
                  <a16:creationId xmlns:a16="http://schemas.microsoft.com/office/drawing/2014/main" id="{13940D8B-8BC7-150A-BA4C-E545EE5BF49E}"/>
                </a:ext>
              </a:extLst>
            </p:cNvPr>
            <p:cNvSpPr/>
            <p:nvPr/>
          </p:nvSpPr>
          <p:spPr>
            <a:xfrm rot="-290511">
              <a:off x="2605962" y="1397804"/>
              <a:ext cx="652656" cy="712583"/>
            </a:xfrm>
            <a:custGeom>
              <a:avLst/>
              <a:gdLst/>
              <a:ahLst/>
              <a:cxnLst/>
              <a:rect l="l" t="t" r="r" b="b"/>
              <a:pathLst>
                <a:path w="11174" h="12200" extrusionOk="0">
                  <a:moveTo>
                    <a:pt x="11173" y="1"/>
                  </a:moveTo>
                  <a:lnTo>
                    <a:pt x="0" y="5274"/>
                  </a:lnTo>
                  <a:lnTo>
                    <a:pt x="210" y="12199"/>
                  </a:lnTo>
                  <a:lnTo>
                    <a:pt x="6717" y="9207"/>
                  </a:lnTo>
                  <a:lnTo>
                    <a:pt x="11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45;p39">
              <a:extLst>
                <a:ext uri="{FF2B5EF4-FFF2-40B4-BE49-F238E27FC236}">
                  <a16:creationId xmlns:a16="http://schemas.microsoft.com/office/drawing/2014/main" id="{E5C56C65-9B8A-1950-6C10-D85C9628B336}"/>
                </a:ext>
              </a:extLst>
            </p:cNvPr>
            <p:cNvSpPr/>
            <p:nvPr/>
          </p:nvSpPr>
          <p:spPr>
            <a:xfrm rot="-290511">
              <a:off x="1863568" y="3219340"/>
              <a:ext cx="893415" cy="844528"/>
            </a:xfrm>
            <a:custGeom>
              <a:avLst/>
              <a:gdLst/>
              <a:ahLst/>
              <a:cxnLst/>
              <a:rect l="l" t="t" r="r" b="b"/>
              <a:pathLst>
                <a:path w="15296" h="14459" extrusionOk="0">
                  <a:moveTo>
                    <a:pt x="6361" y="1"/>
                  </a:moveTo>
                  <a:lnTo>
                    <a:pt x="1" y="5546"/>
                  </a:lnTo>
                  <a:cubicBezTo>
                    <a:pt x="2197" y="7115"/>
                    <a:pt x="13036" y="13224"/>
                    <a:pt x="15212" y="14459"/>
                  </a:cubicBezTo>
                  <a:lnTo>
                    <a:pt x="15296" y="5085"/>
                  </a:lnTo>
                  <a:cubicBezTo>
                    <a:pt x="14249" y="4520"/>
                    <a:pt x="7763" y="963"/>
                    <a:pt x="6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46;p39">
              <a:extLst>
                <a:ext uri="{FF2B5EF4-FFF2-40B4-BE49-F238E27FC236}">
                  <a16:creationId xmlns:a16="http://schemas.microsoft.com/office/drawing/2014/main" id="{6AD95EB7-96FD-347B-7D98-25C45A69EDD6}"/>
                </a:ext>
              </a:extLst>
            </p:cNvPr>
            <p:cNvSpPr/>
            <p:nvPr/>
          </p:nvSpPr>
          <p:spPr>
            <a:xfrm rot="-290511">
              <a:off x="3337209" y="2529389"/>
              <a:ext cx="716204" cy="914209"/>
            </a:xfrm>
            <a:custGeom>
              <a:avLst/>
              <a:gdLst/>
              <a:ahLst/>
              <a:cxnLst/>
              <a:rect l="l" t="t" r="r" b="b"/>
              <a:pathLst>
                <a:path w="12262" h="15652" extrusionOk="0">
                  <a:moveTo>
                    <a:pt x="12261" y="0"/>
                  </a:moveTo>
                  <a:lnTo>
                    <a:pt x="3139" y="879"/>
                  </a:lnTo>
                  <a:cubicBezTo>
                    <a:pt x="2867" y="1423"/>
                    <a:pt x="2511" y="2511"/>
                    <a:pt x="2093" y="3746"/>
                  </a:cubicBezTo>
                  <a:cubicBezTo>
                    <a:pt x="1298" y="6131"/>
                    <a:pt x="607" y="8119"/>
                    <a:pt x="0" y="9207"/>
                  </a:cubicBezTo>
                  <a:cubicBezTo>
                    <a:pt x="63" y="9207"/>
                    <a:pt x="126" y="9249"/>
                    <a:pt x="147" y="9291"/>
                  </a:cubicBezTo>
                  <a:lnTo>
                    <a:pt x="6235" y="15651"/>
                  </a:lnTo>
                  <a:cubicBezTo>
                    <a:pt x="7428" y="14459"/>
                    <a:pt x="9207" y="9019"/>
                    <a:pt x="10525" y="5001"/>
                  </a:cubicBezTo>
                  <a:cubicBezTo>
                    <a:pt x="11215" y="2909"/>
                    <a:pt x="11822" y="1047"/>
                    <a:pt x="12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47;p39">
              <a:extLst>
                <a:ext uri="{FF2B5EF4-FFF2-40B4-BE49-F238E27FC236}">
                  <a16:creationId xmlns:a16="http://schemas.microsoft.com/office/drawing/2014/main" id="{2F95B56F-15DD-B58D-C03C-2FA1DCDF13FB}"/>
                </a:ext>
              </a:extLst>
            </p:cNvPr>
            <p:cNvSpPr/>
            <p:nvPr/>
          </p:nvSpPr>
          <p:spPr>
            <a:xfrm rot="-290511">
              <a:off x="1315933" y="1520904"/>
              <a:ext cx="876302" cy="694243"/>
            </a:xfrm>
            <a:custGeom>
              <a:avLst/>
              <a:gdLst/>
              <a:ahLst/>
              <a:cxnLst/>
              <a:rect l="l" t="t" r="r" b="b"/>
              <a:pathLst>
                <a:path w="15003" h="11886" extrusionOk="0">
                  <a:moveTo>
                    <a:pt x="10127" y="0"/>
                  </a:moveTo>
                  <a:cubicBezTo>
                    <a:pt x="8851" y="272"/>
                    <a:pt x="2009" y="3306"/>
                    <a:pt x="0" y="4729"/>
                  </a:cubicBezTo>
                  <a:lnTo>
                    <a:pt x="9207" y="11885"/>
                  </a:lnTo>
                  <a:cubicBezTo>
                    <a:pt x="10274" y="11153"/>
                    <a:pt x="13747" y="9583"/>
                    <a:pt x="15002" y="9207"/>
                  </a:cubicBezTo>
                  <a:lnTo>
                    <a:pt x="101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48;p39">
              <a:extLst>
                <a:ext uri="{FF2B5EF4-FFF2-40B4-BE49-F238E27FC236}">
                  <a16:creationId xmlns:a16="http://schemas.microsoft.com/office/drawing/2014/main" id="{EFD7431B-7C73-6EAA-FA30-1EE6FB15893C}"/>
                </a:ext>
              </a:extLst>
            </p:cNvPr>
            <p:cNvSpPr/>
            <p:nvPr/>
          </p:nvSpPr>
          <p:spPr>
            <a:xfrm rot="-290511">
              <a:off x="1893567" y="1986447"/>
              <a:ext cx="1619374" cy="1469030"/>
            </a:xfrm>
            <a:custGeom>
              <a:avLst/>
              <a:gdLst/>
              <a:ahLst/>
              <a:cxnLst/>
              <a:rect l="l" t="t" r="r" b="b"/>
              <a:pathLst>
                <a:path w="27725" h="25151" extrusionOk="0">
                  <a:moveTo>
                    <a:pt x="20485" y="1"/>
                  </a:moveTo>
                  <a:lnTo>
                    <a:pt x="13643" y="3139"/>
                  </a:lnTo>
                  <a:lnTo>
                    <a:pt x="13622" y="3139"/>
                  </a:lnTo>
                  <a:cubicBezTo>
                    <a:pt x="13601" y="3139"/>
                    <a:pt x="13580" y="3160"/>
                    <a:pt x="13538" y="3160"/>
                  </a:cubicBezTo>
                  <a:lnTo>
                    <a:pt x="13476" y="3160"/>
                  </a:lnTo>
                  <a:cubicBezTo>
                    <a:pt x="13266" y="3097"/>
                    <a:pt x="12660" y="2804"/>
                    <a:pt x="11572" y="2323"/>
                  </a:cubicBezTo>
                  <a:cubicBezTo>
                    <a:pt x="10023" y="1654"/>
                    <a:pt x="7157" y="377"/>
                    <a:pt x="6801" y="356"/>
                  </a:cubicBezTo>
                  <a:cubicBezTo>
                    <a:pt x="6320" y="356"/>
                    <a:pt x="1717" y="2344"/>
                    <a:pt x="754" y="3118"/>
                  </a:cubicBezTo>
                  <a:cubicBezTo>
                    <a:pt x="1" y="3725"/>
                    <a:pt x="608" y="11948"/>
                    <a:pt x="859" y="13182"/>
                  </a:cubicBezTo>
                  <a:cubicBezTo>
                    <a:pt x="1026" y="14040"/>
                    <a:pt x="3809" y="19250"/>
                    <a:pt x="4709" y="19983"/>
                  </a:cubicBezTo>
                  <a:cubicBezTo>
                    <a:pt x="5546" y="20652"/>
                    <a:pt x="12743" y="24607"/>
                    <a:pt x="13748" y="25151"/>
                  </a:cubicBezTo>
                  <a:cubicBezTo>
                    <a:pt x="14794" y="24649"/>
                    <a:pt x="22326" y="21029"/>
                    <a:pt x="23352" y="20338"/>
                  </a:cubicBezTo>
                  <a:cubicBezTo>
                    <a:pt x="24021" y="19899"/>
                    <a:pt x="25151" y="16530"/>
                    <a:pt x="25904" y="14312"/>
                  </a:cubicBezTo>
                  <a:cubicBezTo>
                    <a:pt x="26218" y="13266"/>
                    <a:pt x="26595" y="12241"/>
                    <a:pt x="27013" y="11237"/>
                  </a:cubicBezTo>
                  <a:cubicBezTo>
                    <a:pt x="27725" y="9835"/>
                    <a:pt x="26971" y="3369"/>
                    <a:pt x="26658" y="2867"/>
                  </a:cubicBezTo>
                  <a:cubicBezTo>
                    <a:pt x="26406" y="2532"/>
                    <a:pt x="23331" y="1151"/>
                    <a:pt x="20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49;p39">
              <a:extLst>
                <a:ext uri="{FF2B5EF4-FFF2-40B4-BE49-F238E27FC236}">
                  <a16:creationId xmlns:a16="http://schemas.microsoft.com/office/drawing/2014/main" id="{ECE6C9EA-71AB-C5C3-1C42-E73F86EE6426}"/>
                </a:ext>
              </a:extLst>
            </p:cNvPr>
            <p:cNvSpPr/>
            <p:nvPr/>
          </p:nvSpPr>
          <p:spPr>
            <a:xfrm rot="-290511">
              <a:off x="3431368" y="1633644"/>
              <a:ext cx="623335" cy="908134"/>
            </a:xfrm>
            <a:custGeom>
              <a:avLst/>
              <a:gdLst/>
              <a:ahLst/>
              <a:cxnLst/>
              <a:rect l="l" t="t" r="r" b="b"/>
              <a:pathLst>
                <a:path w="10672" h="15548" extrusionOk="0">
                  <a:moveTo>
                    <a:pt x="8998" y="1"/>
                  </a:moveTo>
                  <a:lnTo>
                    <a:pt x="1" y="7303"/>
                  </a:lnTo>
                  <a:cubicBezTo>
                    <a:pt x="398" y="8538"/>
                    <a:pt x="921" y="13643"/>
                    <a:pt x="419" y="15547"/>
                  </a:cubicBezTo>
                  <a:lnTo>
                    <a:pt x="9584" y="14668"/>
                  </a:lnTo>
                  <a:cubicBezTo>
                    <a:pt x="10672" y="12011"/>
                    <a:pt x="9605" y="1947"/>
                    <a:pt x="8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50;p39">
              <a:extLst>
                <a:ext uri="{FF2B5EF4-FFF2-40B4-BE49-F238E27FC236}">
                  <a16:creationId xmlns:a16="http://schemas.microsoft.com/office/drawing/2014/main" id="{792B4556-F6B5-5E3D-5CE6-F23C14635053}"/>
                </a:ext>
              </a:extLst>
            </p:cNvPr>
            <p:cNvSpPr/>
            <p:nvPr/>
          </p:nvSpPr>
          <p:spPr>
            <a:xfrm rot="-290511">
              <a:off x="1936808" y="2300535"/>
              <a:ext cx="52626" cy="247885"/>
            </a:xfrm>
            <a:custGeom>
              <a:avLst/>
              <a:gdLst/>
              <a:ahLst/>
              <a:cxnLst/>
              <a:rect l="l" t="t" r="r" b="b"/>
              <a:pathLst>
                <a:path w="901" h="4244" extrusionOk="0">
                  <a:moveTo>
                    <a:pt x="228" y="1"/>
                  </a:moveTo>
                  <a:cubicBezTo>
                    <a:pt x="120" y="1"/>
                    <a:pt x="12" y="76"/>
                    <a:pt x="0" y="215"/>
                  </a:cubicBezTo>
                  <a:cubicBezTo>
                    <a:pt x="21" y="801"/>
                    <a:pt x="84" y="1366"/>
                    <a:pt x="105" y="1952"/>
                  </a:cubicBezTo>
                  <a:cubicBezTo>
                    <a:pt x="126" y="2621"/>
                    <a:pt x="63" y="3312"/>
                    <a:pt x="126" y="3960"/>
                  </a:cubicBezTo>
                  <a:cubicBezTo>
                    <a:pt x="138" y="4130"/>
                    <a:pt x="298" y="4244"/>
                    <a:pt x="443" y="4244"/>
                  </a:cubicBezTo>
                  <a:cubicBezTo>
                    <a:pt x="547" y="4244"/>
                    <a:pt x="644" y="4184"/>
                    <a:pt x="670" y="4044"/>
                  </a:cubicBezTo>
                  <a:cubicBezTo>
                    <a:pt x="900" y="2830"/>
                    <a:pt x="733" y="1366"/>
                    <a:pt x="440" y="152"/>
                  </a:cubicBezTo>
                  <a:cubicBezTo>
                    <a:pt x="402" y="50"/>
                    <a:pt x="315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51;p39">
              <a:extLst>
                <a:ext uri="{FF2B5EF4-FFF2-40B4-BE49-F238E27FC236}">
                  <a16:creationId xmlns:a16="http://schemas.microsoft.com/office/drawing/2014/main" id="{D448A0D2-678D-28BB-BE40-E5794451F488}"/>
                </a:ext>
              </a:extLst>
            </p:cNvPr>
            <p:cNvSpPr/>
            <p:nvPr/>
          </p:nvSpPr>
          <p:spPr>
            <a:xfrm rot="-290511">
              <a:off x="1967122" y="2621324"/>
              <a:ext cx="34286" cy="120730"/>
            </a:xfrm>
            <a:custGeom>
              <a:avLst/>
              <a:gdLst/>
              <a:ahLst/>
              <a:cxnLst/>
              <a:rect l="l" t="t" r="r" b="b"/>
              <a:pathLst>
                <a:path w="587" h="2067" extrusionOk="0">
                  <a:moveTo>
                    <a:pt x="185" y="1"/>
                  </a:moveTo>
                  <a:cubicBezTo>
                    <a:pt x="125" y="1"/>
                    <a:pt x="65" y="38"/>
                    <a:pt x="43" y="106"/>
                  </a:cubicBezTo>
                  <a:cubicBezTo>
                    <a:pt x="1" y="441"/>
                    <a:pt x="1" y="755"/>
                    <a:pt x="43" y="1069"/>
                  </a:cubicBezTo>
                  <a:cubicBezTo>
                    <a:pt x="43" y="1383"/>
                    <a:pt x="85" y="1676"/>
                    <a:pt x="189" y="1968"/>
                  </a:cubicBezTo>
                  <a:cubicBezTo>
                    <a:pt x="227" y="2034"/>
                    <a:pt x="294" y="2066"/>
                    <a:pt x="361" y="2066"/>
                  </a:cubicBezTo>
                  <a:cubicBezTo>
                    <a:pt x="442" y="2066"/>
                    <a:pt x="522" y="2019"/>
                    <a:pt x="545" y="1927"/>
                  </a:cubicBezTo>
                  <a:cubicBezTo>
                    <a:pt x="587" y="1613"/>
                    <a:pt x="566" y="1320"/>
                    <a:pt x="503" y="1027"/>
                  </a:cubicBezTo>
                  <a:cubicBezTo>
                    <a:pt x="482" y="692"/>
                    <a:pt x="419" y="378"/>
                    <a:pt x="315" y="85"/>
                  </a:cubicBezTo>
                  <a:cubicBezTo>
                    <a:pt x="286" y="28"/>
                    <a:pt x="235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52;p39">
              <a:extLst>
                <a:ext uri="{FF2B5EF4-FFF2-40B4-BE49-F238E27FC236}">
                  <a16:creationId xmlns:a16="http://schemas.microsoft.com/office/drawing/2014/main" id="{258A9EE0-59EC-953F-60B9-3351ED7D0047}"/>
                </a:ext>
              </a:extLst>
            </p:cNvPr>
            <p:cNvSpPr/>
            <p:nvPr/>
          </p:nvSpPr>
          <p:spPr>
            <a:xfrm rot="-290511">
              <a:off x="1331589" y="1995916"/>
              <a:ext cx="69740" cy="380473"/>
            </a:xfrm>
            <a:custGeom>
              <a:avLst/>
              <a:gdLst/>
              <a:ahLst/>
              <a:cxnLst/>
              <a:rect l="l" t="t" r="r" b="b"/>
              <a:pathLst>
                <a:path w="1194" h="6514" extrusionOk="0">
                  <a:moveTo>
                    <a:pt x="419" y="1"/>
                  </a:moveTo>
                  <a:cubicBezTo>
                    <a:pt x="336" y="1"/>
                    <a:pt x="273" y="64"/>
                    <a:pt x="231" y="147"/>
                  </a:cubicBezTo>
                  <a:cubicBezTo>
                    <a:pt x="231" y="189"/>
                    <a:pt x="231" y="231"/>
                    <a:pt x="210" y="273"/>
                  </a:cubicBezTo>
                  <a:cubicBezTo>
                    <a:pt x="195" y="380"/>
                    <a:pt x="281" y="488"/>
                    <a:pt x="377" y="488"/>
                  </a:cubicBezTo>
                  <a:cubicBezTo>
                    <a:pt x="412" y="488"/>
                    <a:pt x="449" y="474"/>
                    <a:pt x="482" y="440"/>
                  </a:cubicBezTo>
                  <a:lnTo>
                    <a:pt x="482" y="440"/>
                  </a:lnTo>
                  <a:cubicBezTo>
                    <a:pt x="294" y="629"/>
                    <a:pt x="357" y="1214"/>
                    <a:pt x="336" y="1486"/>
                  </a:cubicBezTo>
                  <a:cubicBezTo>
                    <a:pt x="294" y="2114"/>
                    <a:pt x="252" y="2763"/>
                    <a:pt x="210" y="3391"/>
                  </a:cubicBezTo>
                  <a:cubicBezTo>
                    <a:pt x="147" y="4374"/>
                    <a:pt x="1" y="5378"/>
                    <a:pt x="168" y="6341"/>
                  </a:cubicBezTo>
                  <a:cubicBezTo>
                    <a:pt x="178" y="6461"/>
                    <a:pt x="265" y="6514"/>
                    <a:pt x="359" y="6514"/>
                  </a:cubicBezTo>
                  <a:cubicBezTo>
                    <a:pt x="462" y="6514"/>
                    <a:pt x="575" y="6450"/>
                    <a:pt x="608" y="6341"/>
                  </a:cubicBezTo>
                  <a:cubicBezTo>
                    <a:pt x="880" y="5253"/>
                    <a:pt x="796" y="4039"/>
                    <a:pt x="838" y="2909"/>
                  </a:cubicBezTo>
                  <a:cubicBezTo>
                    <a:pt x="859" y="2156"/>
                    <a:pt x="1194" y="775"/>
                    <a:pt x="775" y="106"/>
                  </a:cubicBezTo>
                  <a:cubicBezTo>
                    <a:pt x="733" y="43"/>
                    <a:pt x="649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53;p39">
              <a:extLst>
                <a:ext uri="{FF2B5EF4-FFF2-40B4-BE49-F238E27FC236}">
                  <a16:creationId xmlns:a16="http://schemas.microsoft.com/office/drawing/2014/main" id="{0D4BE844-FF1A-B0F9-2135-E328E08F4D2B}"/>
                </a:ext>
              </a:extLst>
            </p:cNvPr>
            <p:cNvSpPr/>
            <p:nvPr/>
          </p:nvSpPr>
          <p:spPr>
            <a:xfrm rot="-290511">
              <a:off x="1353435" y="2432640"/>
              <a:ext cx="39893" cy="98827"/>
            </a:xfrm>
            <a:custGeom>
              <a:avLst/>
              <a:gdLst/>
              <a:ahLst/>
              <a:cxnLst/>
              <a:rect l="l" t="t" r="r" b="b"/>
              <a:pathLst>
                <a:path w="683" h="1692" extrusionOk="0">
                  <a:moveTo>
                    <a:pt x="306" y="1"/>
                  </a:moveTo>
                  <a:cubicBezTo>
                    <a:pt x="237" y="1"/>
                    <a:pt x="171" y="38"/>
                    <a:pt x="159" y="106"/>
                  </a:cubicBezTo>
                  <a:cubicBezTo>
                    <a:pt x="139" y="336"/>
                    <a:pt x="159" y="567"/>
                    <a:pt x="139" y="797"/>
                  </a:cubicBezTo>
                  <a:cubicBezTo>
                    <a:pt x="118" y="1027"/>
                    <a:pt x="34" y="1278"/>
                    <a:pt x="13" y="1529"/>
                  </a:cubicBezTo>
                  <a:cubicBezTo>
                    <a:pt x="1" y="1639"/>
                    <a:pt x="81" y="1692"/>
                    <a:pt x="171" y="1692"/>
                  </a:cubicBezTo>
                  <a:cubicBezTo>
                    <a:pt x="235" y="1692"/>
                    <a:pt x="304" y="1665"/>
                    <a:pt x="348" y="1613"/>
                  </a:cubicBezTo>
                  <a:cubicBezTo>
                    <a:pt x="641" y="1152"/>
                    <a:pt x="683" y="567"/>
                    <a:pt x="452" y="85"/>
                  </a:cubicBezTo>
                  <a:cubicBezTo>
                    <a:pt x="424" y="28"/>
                    <a:pt x="364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54;p39">
              <a:extLst>
                <a:ext uri="{FF2B5EF4-FFF2-40B4-BE49-F238E27FC236}">
                  <a16:creationId xmlns:a16="http://schemas.microsoft.com/office/drawing/2014/main" id="{3E8AF25D-477A-47B8-C1AB-4B53C34318B0}"/>
                </a:ext>
              </a:extLst>
            </p:cNvPr>
            <p:cNvSpPr/>
            <p:nvPr/>
          </p:nvSpPr>
          <p:spPr>
            <a:xfrm rot="-290511">
              <a:off x="1505582" y="1642403"/>
              <a:ext cx="257581" cy="129141"/>
            </a:xfrm>
            <a:custGeom>
              <a:avLst/>
              <a:gdLst/>
              <a:ahLst/>
              <a:cxnLst/>
              <a:rect l="l" t="t" r="r" b="b"/>
              <a:pathLst>
                <a:path w="4410" h="2211" extrusionOk="0">
                  <a:moveTo>
                    <a:pt x="4053" y="0"/>
                  </a:moveTo>
                  <a:cubicBezTo>
                    <a:pt x="4016" y="0"/>
                    <a:pt x="3978" y="9"/>
                    <a:pt x="3941" y="29"/>
                  </a:cubicBezTo>
                  <a:cubicBezTo>
                    <a:pt x="3334" y="385"/>
                    <a:pt x="2748" y="762"/>
                    <a:pt x="2121" y="1096"/>
                  </a:cubicBezTo>
                  <a:cubicBezTo>
                    <a:pt x="1493" y="1410"/>
                    <a:pt x="824" y="1620"/>
                    <a:pt x="175" y="1912"/>
                  </a:cubicBezTo>
                  <a:cubicBezTo>
                    <a:pt x="1" y="1990"/>
                    <a:pt x="113" y="2210"/>
                    <a:pt x="263" y="2210"/>
                  </a:cubicBezTo>
                  <a:cubicBezTo>
                    <a:pt x="275" y="2210"/>
                    <a:pt x="288" y="2209"/>
                    <a:pt x="300" y="2205"/>
                  </a:cubicBezTo>
                  <a:cubicBezTo>
                    <a:pt x="1744" y="1954"/>
                    <a:pt x="3104" y="1306"/>
                    <a:pt x="4234" y="385"/>
                  </a:cubicBezTo>
                  <a:cubicBezTo>
                    <a:pt x="4410" y="244"/>
                    <a:pt x="4246" y="0"/>
                    <a:pt x="4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55;p39">
              <a:extLst>
                <a:ext uri="{FF2B5EF4-FFF2-40B4-BE49-F238E27FC236}">
                  <a16:creationId xmlns:a16="http://schemas.microsoft.com/office/drawing/2014/main" id="{FD2444E5-F53F-4B1C-9FAA-191E5C2CAC91}"/>
                </a:ext>
              </a:extLst>
            </p:cNvPr>
            <p:cNvSpPr/>
            <p:nvPr/>
          </p:nvSpPr>
          <p:spPr>
            <a:xfrm rot="-290511">
              <a:off x="1776413" y="1576597"/>
              <a:ext cx="84342" cy="49822"/>
            </a:xfrm>
            <a:custGeom>
              <a:avLst/>
              <a:gdLst/>
              <a:ahLst/>
              <a:cxnLst/>
              <a:rect l="l" t="t" r="r" b="b"/>
              <a:pathLst>
                <a:path w="1444" h="853" extrusionOk="0">
                  <a:moveTo>
                    <a:pt x="1287" y="1"/>
                  </a:moveTo>
                  <a:cubicBezTo>
                    <a:pt x="1262" y="1"/>
                    <a:pt x="1236" y="9"/>
                    <a:pt x="1214" y="25"/>
                  </a:cubicBezTo>
                  <a:cubicBezTo>
                    <a:pt x="1067" y="109"/>
                    <a:pt x="921" y="214"/>
                    <a:pt x="795" y="339"/>
                  </a:cubicBezTo>
                  <a:cubicBezTo>
                    <a:pt x="628" y="423"/>
                    <a:pt x="460" y="486"/>
                    <a:pt x="272" y="507"/>
                  </a:cubicBezTo>
                  <a:cubicBezTo>
                    <a:pt x="84" y="507"/>
                    <a:pt x="0" y="821"/>
                    <a:pt x="230" y="842"/>
                  </a:cubicBezTo>
                  <a:cubicBezTo>
                    <a:pt x="278" y="849"/>
                    <a:pt x="330" y="852"/>
                    <a:pt x="385" y="852"/>
                  </a:cubicBezTo>
                  <a:cubicBezTo>
                    <a:pt x="815" y="852"/>
                    <a:pt x="1425" y="633"/>
                    <a:pt x="1444" y="151"/>
                  </a:cubicBezTo>
                  <a:cubicBezTo>
                    <a:pt x="1428" y="59"/>
                    <a:pt x="1357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56;p39">
              <a:extLst>
                <a:ext uri="{FF2B5EF4-FFF2-40B4-BE49-F238E27FC236}">
                  <a16:creationId xmlns:a16="http://schemas.microsoft.com/office/drawing/2014/main" id="{C80A0AFD-204B-4ECE-08EF-A9F843ACD7F9}"/>
                </a:ext>
              </a:extLst>
            </p:cNvPr>
            <p:cNvSpPr/>
            <p:nvPr/>
          </p:nvSpPr>
          <p:spPr>
            <a:xfrm rot="-290511">
              <a:off x="1249600" y="1376441"/>
              <a:ext cx="2889115" cy="2690876"/>
            </a:xfrm>
            <a:custGeom>
              <a:avLst/>
              <a:gdLst/>
              <a:ahLst/>
              <a:cxnLst/>
              <a:rect l="l" t="t" r="r" b="b"/>
              <a:pathLst>
                <a:path w="49464" h="46070" extrusionOk="0">
                  <a:moveTo>
                    <a:pt x="36449" y="561"/>
                  </a:moveTo>
                  <a:cubicBezTo>
                    <a:pt x="40173" y="2130"/>
                    <a:pt x="45844" y="4662"/>
                    <a:pt x="46953" y="5540"/>
                  </a:cubicBezTo>
                  <a:lnTo>
                    <a:pt x="37893" y="12864"/>
                  </a:lnTo>
                  <a:cubicBezTo>
                    <a:pt x="36930" y="12173"/>
                    <a:pt x="33352" y="10667"/>
                    <a:pt x="31846" y="10060"/>
                  </a:cubicBezTo>
                  <a:lnTo>
                    <a:pt x="36449" y="561"/>
                  </a:lnTo>
                  <a:close/>
                  <a:moveTo>
                    <a:pt x="13182" y="1272"/>
                  </a:moveTo>
                  <a:cubicBezTo>
                    <a:pt x="14605" y="1753"/>
                    <a:pt x="18518" y="3532"/>
                    <a:pt x="20986" y="4662"/>
                  </a:cubicBezTo>
                  <a:cubicBezTo>
                    <a:pt x="22430" y="5331"/>
                    <a:pt x="23602" y="5875"/>
                    <a:pt x="24104" y="6064"/>
                  </a:cubicBezTo>
                  <a:lnTo>
                    <a:pt x="24083" y="6064"/>
                  </a:lnTo>
                  <a:lnTo>
                    <a:pt x="24292" y="12968"/>
                  </a:lnTo>
                  <a:cubicBezTo>
                    <a:pt x="23937" y="12822"/>
                    <a:pt x="23393" y="12571"/>
                    <a:pt x="22786" y="12299"/>
                  </a:cubicBezTo>
                  <a:cubicBezTo>
                    <a:pt x="20045" y="11085"/>
                    <a:pt x="18538" y="10437"/>
                    <a:pt x="17973" y="10311"/>
                  </a:cubicBezTo>
                  <a:lnTo>
                    <a:pt x="13182" y="1272"/>
                  </a:lnTo>
                  <a:close/>
                  <a:moveTo>
                    <a:pt x="35779" y="770"/>
                  </a:moveTo>
                  <a:lnTo>
                    <a:pt x="31323" y="9976"/>
                  </a:lnTo>
                  <a:lnTo>
                    <a:pt x="24795" y="12968"/>
                  </a:lnTo>
                  <a:lnTo>
                    <a:pt x="24606" y="6043"/>
                  </a:lnTo>
                  <a:lnTo>
                    <a:pt x="35779" y="770"/>
                  </a:lnTo>
                  <a:close/>
                  <a:moveTo>
                    <a:pt x="12554" y="1167"/>
                  </a:moveTo>
                  <a:lnTo>
                    <a:pt x="17429" y="10374"/>
                  </a:lnTo>
                  <a:cubicBezTo>
                    <a:pt x="16153" y="10730"/>
                    <a:pt x="12680" y="12320"/>
                    <a:pt x="11634" y="13052"/>
                  </a:cubicBezTo>
                  <a:lnTo>
                    <a:pt x="2427" y="5896"/>
                  </a:lnTo>
                  <a:cubicBezTo>
                    <a:pt x="4457" y="4473"/>
                    <a:pt x="11278" y="1439"/>
                    <a:pt x="12554" y="1167"/>
                  </a:cubicBezTo>
                  <a:close/>
                  <a:moveTo>
                    <a:pt x="47246" y="5959"/>
                  </a:moveTo>
                  <a:cubicBezTo>
                    <a:pt x="47831" y="7905"/>
                    <a:pt x="48899" y="17969"/>
                    <a:pt x="47811" y="20626"/>
                  </a:cubicBezTo>
                  <a:lnTo>
                    <a:pt x="38646" y="21505"/>
                  </a:lnTo>
                  <a:cubicBezTo>
                    <a:pt x="39148" y="19601"/>
                    <a:pt x="38625" y="14496"/>
                    <a:pt x="38207" y="13261"/>
                  </a:cubicBezTo>
                  <a:lnTo>
                    <a:pt x="47246" y="5959"/>
                  </a:lnTo>
                  <a:close/>
                  <a:moveTo>
                    <a:pt x="2044" y="6242"/>
                  </a:moveTo>
                  <a:lnTo>
                    <a:pt x="11278" y="13408"/>
                  </a:lnTo>
                  <a:cubicBezTo>
                    <a:pt x="10483" y="14998"/>
                    <a:pt x="11131" y="21903"/>
                    <a:pt x="11320" y="23430"/>
                  </a:cubicBezTo>
                  <a:lnTo>
                    <a:pt x="2218" y="23932"/>
                  </a:lnTo>
                  <a:cubicBezTo>
                    <a:pt x="1779" y="21176"/>
                    <a:pt x="882" y="8164"/>
                    <a:pt x="2044" y="6242"/>
                  </a:cubicBezTo>
                  <a:close/>
                  <a:moveTo>
                    <a:pt x="31511" y="10437"/>
                  </a:moveTo>
                  <a:cubicBezTo>
                    <a:pt x="34357" y="11608"/>
                    <a:pt x="37412" y="12989"/>
                    <a:pt x="37663" y="13303"/>
                  </a:cubicBezTo>
                  <a:cubicBezTo>
                    <a:pt x="37997" y="13805"/>
                    <a:pt x="38730" y="20271"/>
                    <a:pt x="38018" y="21673"/>
                  </a:cubicBezTo>
                  <a:cubicBezTo>
                    <a:pt x="37600" y="22677"/>
                    <a:pt x="37223" y="23702"/>
                    <a:pt x="36909" y="24748"/>
                  </a:cubicBezTo>
                  <a:cubicBezTo>
                    <a:pt x="36156" y="26987"/>
                    <a:pt x="35026" y="30356"/>
                    <a:pt x="34378" y="30795"/>
                  </a:cubicBezTo>
                  <a:cubicBezTo>
                    <a:pt x="33352" y="31465"/>
                    <a:pt x="25799" y="35106"/>
                    <a:pt x="24774" y="35587"/>
                  </a:cubicBezTo>
                  <a:cubicBezTo>
                    <a:pt x="23769" y="35043"/>
                    <a:pt x="16572" y="31109"/>
                    <a:pt x="15714" y="30419"/>
                  </a:cubicBezTo>
                  <a:cubicBezTo>
                    <a:pt x="14814" y="29707"/>
                    <a:pt x="12052" y="24497"/>
                    <a:pt x="11864" y="23619"/>
                  </a:cubicBezTo>
                  <a:cubicBezTo>
                    <a:pt x="11634" y="22384"/>
                    <a:pt x="11027" y="14161"/>
                    <a:pt x="11780" y="13554"/>
                  </a:cubicBezTo>
                  <a:cubicBezTo>
                    <a:pt x="12722" y="12801"/>
                    <a:pt x="17325" y="10813"/>
                    <a:pt x="17806" y="10792"/>
                  </a:cubicBezTo>
                  <a:cubicBezTo>
                    <a:pt x="18183" y="10813"/>
                    <a:pt x="21049" y="12111"/>
                    <a:pt x="22577" y="12780"/>
                  </a:cubicBezTo>
                  <a:cubicBezTo>
                    <a:pt x="23665" y="13261"/>
                    <a:pt x="24292" y="13533"/>
                    <a:pt x="24481" y="13596"/>
                  </a:cubicBezTo>
                  <a:lnTo>
                    <a:pt x="24564" y="13596"/>
                  </a:lnTo>
                  <a:cubicBezTo>
                    <a:pt x="24585" y="13596"/>
                    <a:pt x="24627" y="13596"/>
                    <a:pt x="24648" y="13575"/>
                  </a:cubicBezTo>
                  <a:cubicBezTo>
                    <a:pt x="24648" y="13586"/>
                    <a:pt x="24648" y="13591"/>
                    <a:pt x="24651" y="13591"/>
                  </a:cubicBezTo>
                  <a:cubicBezTo>
                    <a:pt x="24653" y="13591"/>
                    <a:pt x="24659" y="13586"/>
                    <a:pt x="24669" y="13575"/>
                  </a:cubicBezTo>
                  <a:lnTo>
                    <a:pt x="31511" y="10437"/>
                  </a:lnTo>
                  <a:close/>
                  <a:moveTo>
                    <a:pt x="11424" y="23932"/>
                  </a:moveTo>
                  <a:cubicBezTo>
                    <a:pt x="11864" y="25230"/>
                    <a:pt x="14103" y="29435"/>
                    <a:pt x="15170" y="30607"/>
                  </a:cubicBezTo>
                  <a:lnTo>
                    <a:pt x="8809" y="36173"/>
                  </a:lnTo>
                  <a:cubicBezTo>
                    <a:pt x="7198" y="34520"/>
                    <a:pt x="3013" y="26527"/>
                    <a:pt x="2344" y="24435"/>
                  </a:cubicBezTo>
                  <a:lnTo>
                    <a:pt x="2344" y="24414"/>
                  </a:lnTo>
                  <a:lnTo>
                    <a:pt x="11424" y="23932"/>
                  </a:lnTo>
                  <a:close/>
                  <a:moveTo>
                    <a:pt x="47539" y="21170"/>
                  </a:moveTo>
                  <a:lnTo>
                    <a:pt x="47539" y="21170"/>
                  </a:lnTo>
                  <a:cubicBezTo>
                    <a:pt x="47120" y="22217"/>
                    <a:pt x="46513" y="24058"/>
                    <a:pt x="45823" y="26171"/>
                  </a:cubicBezTo>
                  <a:lnTo>
                    <a:pt x="45823" y="26150"/>
                  </a:lnTo>
                  <a:cubicBezTo>
                    <a:pt x="44505" y="30168"/>
                    <a:pt x="42726" y="35629"/>
                    <a:pt x="41513" y="36800"/>
                  </a:cubicBezTo>
                  <a:lnTo>
                    <a:pt x="35445" y="30461"/>
                  </a:lnTo>
                  <a:cubicBezTo>
                    <a:pt x="35403" y="30419"/>
                    <a:pt x="35340" y="30398"/>
                    <a:pt x="35277" y="30398"/>
                  </a:cubicBezTo>
                  <a:cubicBezTo>
                    <a:pt x="35905" y="29289"/>
                    <a:pt x="36596" y="27301"/>
                    <a:pt x="37370" y="24937"/>
                  </a:cubicBezTo>
                  <a:cubicBezTo>
                    <a:pt x="37788" y="23702"/>
                    <a:pt x="38165" y="22614"/>
                    <a:pt x="38416" y="22049"/>
                  </a:cubicBezTo>
                  <a:lnTo>
                    <a:pt x="47539" y="21170"/>
                  </a:lnTo>
                  <a:close/>
                  <a:moveTo>
                    <a:pt x="15567" y="30963"/>
                  </a:moveTo>
                  <a:cubicBezTo>
                    <a:pt x="16969" y="31904"/>
                    <a:pt x="23455" y="35461"/>
                    <a:pt x="24502" y="36026"/>
                  </a:cubicBezTo>
                  <a:lnTo>
                    <a:pt x="24418" y="45400"/>
                  </a:lnTo>
                  <a:cubicBezTo>
                    <a:pt x="22242" y="44165"/>
                    <a:pt x="11403" y="38056"/>
                    <a:pt x="9207" y="36507"/>
                  </a:cubicBezTo>
                  <a:lnTo>
                    <a:pt x="15567" y="30963"/>
                  </a:lnTo>
                  <a:close/>
                  <a:moveTo>
                    <a:pt x="35047" y="30774"/>
                  </a:moveTo>
                  <a:cubicBezTo>
                    <a:pt x="35047" y="30774"/>
                    <a:pt x="35068" y="30795"/>
                    <a:pt x="35068" y="30795"/>
                  </a:cubicBezTo>
                  <a:lnTo>
                    <a:pt x="35089" y="30795"/>
                  </a:lnTo>
                  <a:lnTo>
                    <a:pt x="41094" y="37114"/>
                  </a:lnTo>
                  <a:cubicBezTo>
                    <a:pt x="38646" y="38621"/>
                    <a:pt x="27138" y="44312"/>
                    <a:pt x="24920" y="45421"/>
                  </a:cubicBezTo>
                  <a:lnTo>
                    <a:pt x="25004" y="36047"/>
                  </a:lnTo>
                  <a:cubicBezTo>
                    <a:pt x="26155" y="35482"/>
                    <a:pt x="33583" y="31925"/>
                    <a:pt x="34650" y="31214"/>
                  </a:cubicBezTo>
                  <a:cubicBezTo>
                    <a:pt x="34796" y="31088"/>
                    <a:pt x="34943" y="30942"/>
                    <a:pt x="35047" y="30774"/>
                  </a:cubicBezTo>
                  <a:close/>
                  <a:moveTo>
                    <a:pt x="36376" y="1"/>
                  </a:moveTo>
                  <a:cubicBezTo>
                    <a:pt x="36365" y="1"/>
                    <a:pt x="36355" y="6"/>
                    <a:pt x="36344" y="17"/>
                  </a:cubicBezTo>
                  <a:lnTo>
                    <a:pt x="36240" y="17"/>
                  </a:lnTo>
                  <a:lnTo>
                    <a:pt x="24334" y="5624"/>
                  </a:lnTo>
                  <a:cubicBezTo>
                    <a:pt x="23895" y="5436"/>
                    <a:pt x="22639" y="4871"/>
                    <a:pt x="21217" y="4222"/>
                  </a:cubicBezTo>
                  <a:cubicBezTo>
                    <a:pt x="16781" y="2193"/>
                    <a:pt x="13349" y="644"/>
                    <a:pt x="12680" y="644"/>
                  </a:cubicBezTo>
                  <a:lnTo>
                    <a:pt x="12659" y="644"/>
                  </a:lnTo>
                  <a:cubicBezTo>
                    <a:pt x="11529" y="707"/>
                    <a:pt x="3473" y="4348"/>
                    <a:pt x="1841" y="5687"/>
                  </a:cubicBezTo>
                  <a:cubicBezTo>
                    <a:pt x="0" y="7193"/>
                    <a:pt x="1507" y="22991"/>
                    <a:pt x="1758" y="24246"/>
                  </a:cubicBezTo>
                  <a:cubicBezTo>
                    <a:pt x="2072" y="25941"/>
                    <a:pt x="6989" y="35357"/>
                    <a:pt x="8642" y="36717"/>
                  </a:cubicBezTo>
                  <a:cubicBezTo>
                    <a:pt x="10274" y="38056"/>
                    <a:pt x="23958" y="45714"/>
                    <a:pt x="24523" y="46049"/>
                  </a:cubicBezTo>
                  <a:lnTo>
                    <a:pt x="24564" y="46049"/>
                  </a:lnTo>
                  <a:cubicBezTo>
                    <a:pt x="24585" y="46049"/>
                    <a:pt x="24627" y="46070"/>
                    <a:pt x="24648" y="46070"/>
                  </a:cubicBezTo>
                  <a:cubicBezTo>
                    <a:pt x="24690" y="46070"/>
                    <a:pt x="24732" y="46049"/>
                    <a:pt x="24753" y="46049"/>
                  </a:cubicBezTo>
                  <a:cubicBezTo>
                    <a:pt x="25360" y="45735"/>
                    <a:pt x="39692" y="38704"/>
                    <a:pt x="41617" y="37365"/>
                  </a:cubicBezTo>
                  <a:cubicBezTo>
                    <a:pt x="42956" y="36445"/>
                    <a:pt x="44735" y="31067"/>
                    <a:pt x="46283" y="26318"/>
                  </a:cubicBezTo>
                  <a:cubicBezTo>
                    <a:pt x="47078" y="23932"/>
                    <a:pt x="47748" y="21861"/>
                    <a:pt x="48187" y="20961"/>
                  </a:cubicBezTo>
                  <a:cubicBezTo>
                    <a:pt x="49464" y="18367"/>
                    <a:pt x="48292" y="6587"/>
                    <a:pt x="47539" y="5415"/>
                  </a:cubicBezTo>
                  <a:lnTo>
                    <a:pt x="47539" y="5394"/>
                  </a:lnTo>
                  <a:cubicBezTo>
                    <a:pt x="46743" y="4327"/>
                    <a:pt x="37495" y="456"/>
                    <a:pt x="36449" y="17"/>
                  </a:cubicBezTo>
                  <a:lnTo>
                    <a:pt x="36407" y="17"/>
                  </a:lnTo>
                  <a:cubicBezTo>
                    <a:pt x="36397" y="6"/>
                    <a:pt x="36386" y="1"/>
                    <a:pt x="3637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57;p39">
              <a:extLst>
                <a:ext uri="{FF2B5EF4-FFF2-40B4-BE49-F238E27FC236}">
                  <a16:creationId xmlns:a16="http://schemas.microsoft.com/office/drawing/2014/main" id="{9E653294-EA6F-1981-0ED3-B0240535E432}"/>
                </a:ext>
              </a:extLst>
            </p:cNvPr>
            <p:cNvSpPr/>
            <p:nvPr/>
          </p:nvSpPr>
          <p:spPr>
            <a:xfrm rot="-290511">
              <a:off x="3044283" y="1338752"/>
              <a:ext cx="881208" cy="717431"/>
            </a:xfrm>
            <a:custGeom>
              <a:avLst/>
              <a:gdLst/>
              <a:ahLst/>
              <a:cxnLst/>
              <a:rect l="l" t="t" r="r" b="b"/>
              <a:pathLst>
                <a:path w="15087" h="12283" extrusionOk="0">
                  <a:moveTo>
                    <a:pt x="4583" y="1"/>
                  </a:moveTo>
                  <a:lnTo>
                    <a:pt x="1" y="9479"/>
                  </a:lnTo>
                  <a:cubicBezTo>
                    <a:pt x="1486" y="10086"/>
                    <a:pt x="5085" y="11592"/>
                    <a:pt x="6027" y="12283"/>
                  </a:cubicBezTo>
                  <a:lnTo>
                    <a:pt x="15087" y="4960"/>
                  </a:lnTo>
                  <a:cubicBezTo>
                    <a:pt x="13978" y="4102"/>
                    <a:pt x="8307" y="1570"/>
                    <a:pt x="4583" y="1"/>
                  </a:cubicBez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58;p39">
              <a:extLst>
                <a:ext uri="{FF2B5EF4-FFF2-40B4-BE49-F238E27FC236}">
                  <a16:creationId xmlns:a16="http://schemas.microsoft.com/office/drawing/2014/main" id="{57B2FAD3-DAF9-EA76-3CDD-C234FF15159E}"/>
                </a:ext>
              </a:extLst>
            </p:cNvPr>
            <p:cNvSpPr/>
            <p:nvPr/>
          </p:nvSpPr>
          <p:spPr>
            <a:xfrm rot="-290511">
              <a:off x="3354232" y="2527947"/>
              <a:ext cx="716204" cy="914209"/>
            </a:xfrm>
            <a:custGeom>
              <a:avLst/>
              <a:gdLst/>
              <a:ahLst/>
              <a:cxnLst/>
              <a:rect l="l" t="t" r="r" b="b"/>
              <a:pathLst>
                <a:path w="12262" h="15652" extrusionOk="0">
                  <a:moveTo>
                    <a:pt x="12261" y="0"/>
                  </a:moveTo>
                  <a:lnTo>
                    <a:pt x="3139" y="879"/>
                  </a:lnTo>
                  <a:cubicBezTo>
                    <a:pt x="2867" y="1423"/>
                    <a:pt x="2511" y="2511"/>
                    <a:pt x="2093" y="3746"/>
                  </a:cubicBezTo>
                  <a:cubicBezTo>
                    <a:pt x="1298" y="6131"/>
                    <a:pt x="607" y="8119"/>
                    <a:pt x="0" y="9207"/>
                  </a:cubicBezTo>
                  <a:cubicBezTo>
                    <a:pt x="63" y="9207"/>
                    <a:pt x="126" y="9249"/>
                    <a:pt x="147" y="9291"/>
                  </a:cubicBezTo>
                  <a:lnTo>
                    <a:pt x="6235" y="15651"/>
                  </a:lnTo>
                  <a:cubicBezTo>
                    <a:pt x="7428" y="14459"/>
                    <a:pt x="9207" y="9019"/>
                    <a:pt x="10525" y="5001"/>
                  </a:cubicBezTo>
                  <a:cubicBezTo>
                    <a:pt x="11215" y="2909"/>
                    <a:pt x="11822" y="1047"/>
                    <a:pt x="12261" y="0"/>
                  </a:cubicBez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59;p39">
              <a:extLst>
                <a:ext uri="{FF2B5EF4-FFF2-40B4-BE49-F238E27FC236}">
                  <a16:creationId xmlns:a16="http://schemas.microsoft.com/office/drawing/2014/main" id="{BBEC1450-0E6D-7809-B4A7-8DF466908F6A}"/>
                </a:ext>
              </a:extLst>
            </p:cNvPr>
            <p:cNvSpPr/>
            <p:nvPr/>
          </p:nvSpPr>
          <p:spPr>
            <a:xfrm rot="-290511">
              <a:off x="1894030" y="1991918"/>
              <a:ext cx="1619374" cy="1469030"/>
            </a:xfrm>
            <a:custGeom>
              <a:avLst/>
              <a:gdLst/>
              <a:ahLst/>
              <a:cxnLst/>
              <a:rect l="l" t="t" r="r" b="b"/>
              <a:pathLst>
                <a:path w="27725" h="25151" extrusionOk="0">
                  <a:moveTo>
                    <a:pt x="20485" y="1"/>
                  </a:moveTo>
                  <a:lnTo>
                    <a:pt x="13643" y="3139"/>
                  </a:lnTo>
                  <a:lnTo>
                    <a:pt x="13622" y="3139"/>
                  </a:lnTo>
                  <a:cubicBezTo>
                    <a:pt x="13601" y="3139"/>
                    <a:pt x="13580" y="3160"/>
                    <a:pt x="13538" y="3160"/>
                  </a:cubicBezTo>
                  <a:lnTo>
                    <a:pt x="13476" y="3160"/>
                  </a:lnTo>
                  <a:cubicBezTo>
                    <a:pt x="13266" y="3097"/>
                    <a:pt x="12660" y="2804"/>
                    <a:pt x="11572" y="2323"/>
                  </a:cubicBezTo>
                  <a:cubicBezTo>
                    <a:pt x="10023" y="1654"/>
                    <a:pt x="7157" y="377"/>
                    <a:pt x="6801" y="356"/>
                  </a:cubicBezTo>
                  <a:cubicBezTo>
                    <a:pt x="6320" y="356"/>
                    <a:pt x="1717" y="2344"/>
                    <a:pt x="754" y="3118"/>
                  </a:cubicBezTo>
                  <a:cubicBezTo>
                    <a:pt x="1" y="3725"/>
                    <a:pt x="608" y="11948"/>
                    <a:pt x="859" y="13182"/>
                  </a:cubicBezTo>
                  <a:cubicBezTo>
                    <a:pt x="1026" y="14040"/>
                    <a:pt x="3809" y="19250"/>
                    <a:pt x="4709" y="19983"/>
                  </a:cubicBezTo>
                  <a:cubicBezTo>
                    <a:pt x="5546" y="20652"/>
                    <a:pt x="12743" y="24607"/>
                    <a:pt x="13748" y="25151"/>
                  </a:cubicBezTo>
                  <a:cubicBezTo>
                    <a:pt x="14794" y="24649"/>
                    <a:pt x="22326" y="21029"/>
                    <a:pt x="23352" y="20338"/>
                  </a:cubicBezTo>
                  <a:cubicBezTo>
                    <a:pt x="24021" y="19899"/>
                    <a:pt x="25151" y="16530"/>
                    <a:pt x="25904" y="14312"/>
                  </a:cubicBezTo>
                  <a:cubicBezTo>
                    <a:pt x="26218" y="13266"/>
                    <a:pt x="26595" y="12241"/>
                    <a:pt x="27013" y="11237"/>
                  </a:cubicBezTo>
                  <a:cubicBezTo>
                    <a:pt x="27725" y="9835"/>
                    <a:pt x="26971" y="3369"/>
                    <a:pt x="26658" y="2867"/>
                  </a:cubicBezTo>
                  <a:cubicBezTo>
                    <a:pt x="26406" y="2532"/>
                    <a:pt x="23331" y="1151"/>
                    <a:pt x="20485" y="1"/>
                  </a:cubicBez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60;p39">
              <a:extLst>
                <a:ext uri="{FF2B5EF4-FFF2-40B4-BE49-F238E27FC236}">
                  <a16:creationId xmlns:a16="http://schemas.microsoft.com/office/drawing/2014/main" id="{3ACA6D1E-5CB2-E9A0-20E3-367F3B52B24A}"/>
                </a:ext>
              </a:extLst>
            </p:cNvPr>
            <p:cNvSpPr/>
            <p:nvPr/>
          </p:nvSpPr>
          <p:spPr>
            <a:xfrm rot="-290511">
              <a:off x="1265323" y="1833864"/>
              <a:ext cx="609901" cy="1034004"/>
            </a:xfrm>
            <a:custGeom>
              <a:avLst/>
              <a:gdLst/>
              <a:ahLst/>
              <a:cxnLst/>
              <a:rect l="l" t="t" r="r" b="b"/>
              <a:pathLst>
                <a:path w="10442" h="17703" extrusionOk="0">
                  <a:moveTo>
                    <a:pt x="1173" y="1"/>
                  </a:moveTo>
                  <a:lnTo>
                    <a:pt x="1173" y="1"/>
                  </a:lnTo>
                  <a:cubicBezTo>
                    <a:pt x="1" y="1884"/>
                    <a:pt x="901" y="14940"/>
                    <a:pt x="1340" y="17702"/>
                  </a:cubicBezTo>
                  <a:lnTo>
                    <a:pt x="10442" y="17221"/>
                  </a:lnTo>
                  <a:cubicBezTo>
                    <a:pt x="10274" y="15673"/>
                    <a:pt x="9626" y="8789"/>
                    <a:pt x="10400" y="7199"/>
                  </a:cubicBezTo>
                  <a:lnTo>
                    <a:pt x="1173" y="1"/>
                  </a:ln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61;p39">
              <a:extLst>
                <a:ext uri="{FF2B5EF4-FFF2-40B4-BE49-F238E27FC236}">
                  <a16:creationId xmlns:a16="http://schemas.microsoft.com/office/drawing/2014/main" id="{E444DFCC-391C-DAEA-2EE4-8CE18F85C7F5}"/>
                </a:ext>
              </a:extLst>
            </p:cNvPr>
            <p:cNvSpPr/>
            <p:nvPr/>
          </p:nvSpPr>
          <p:spPr>
            <a:xfrm rot="-290511">
              <a:off x="1942092" y="1483627"/>
              <a:ext cx="649034" cy="684430"/>
            </a:xfrm>
            <a:custGeom>
              <a:avLst/>
              <a:gdLst/>
              <a:ahLst/>
              <a:cxnLst/>
              <a:rect l="l" t="t" r="r" b="b"/>
              <a:pathLst>
                <a:path w="11112" h="11718" extrusionOk="0">
                  <a:moveTo>
                    <a:pt x="1" y="0"/>
                  </a:moveTo>
                  <a:lnTo>
                    <a:pt x="4792" y="9060"/>
                  </a:lnTo>
                  <a:cubicBezTo>
                    <a:pt x="5357" y="9186"/>
                    <a:pt x="6864" y="9834"/>
                    <a:pt x="9605" y="11048"/>
                  </a:cubicBezTo>
                  <a:cubicBezTo>
                    <a:pt x="10212" y="11299"/>
                    <a:pt x="10777" y="11571"/>
                    <a:pt x="11111" y="11717"/>
                  </a:cubicBezTo>
                  <a:lnTo>
                    <a:pt x="10923" y="4792"/>
                  </a:lnTo>
                  <a:cubicBezTo>
                    <a:pt x="10421" y="4603"/>
                    <a:pt x="9249" y="4059"/>
                    <a:pt x="7826" y="3411"/>
                  </a:cubicBezTo>
                  <a:cubicBezTo>
                    <a:pt x="5337" y="2281"/>
                    <a:pt x="1424" y="481"/>
                    <a:pt x="1" y="0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62;p39">
              <a:extLst>
                <a:ext uri="{FF2B5EF4-FFF2-40B4-BE49-F238E27FC236}">
                  <a16:creationId xmlns:a16="http://schemas.microsoft.com/office/drawing/2014/main" id="{F8C83B07-EDC7-491E-0271-279E2E58471A}"/>
                </a:ext>
              </a:extLst>
            </p:cNvPr>
            <p:cNvSpPr/>
            <p:nvPr/>
          </p:nvSpPr>
          <p:spPr>
            <a:xfrm rot="-290511">
              <a:off x="1863336" y="3219360"/>
              <a:ext cx="893415" cy="844528"/>
            </a:xfrm>
            <a:custGeom>
              <a:avLst/>
              <a:gdLst/>
              <a:ahLst/>
              <a:cxnLst/>
              <a:rect l="l" t="t" r="r" b="b"/>
              <a:pathLst>
                <a:path w="15296" h="14459" extrusionOk="0">
                  <a:moveTo>
                    <a:pt x="6361" y="1"/>
                  </a:moveTo>
                  <a:lnTo>
                    <a:pt x="1" y="5546"/>
                  </a:lnTo>
                  <a:cubicBezTo>
                    <a:pt x="2197" y="7115"/>
                    <a:pt x="13036" y="13224"/>
                    <a:pt x="15212" y="14459"/>
                  </a:cubicBezTo>
                  <a:lnTo>
                    <a:pt x="15296" y="5085"/>
                  </a:lnTo>
                  <a:cubicBezTo>
                    <a:pt x="14249" y="4520"/>
                    <a:pt x="7763" y="963"/>
                    <a:pt x="6361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63;p39">
              <a:extLst>
                <a:ext uri="{FF2B5EF4-FFF2-40B4-BE49-F238E27FC236}">
                  <a16:creationId xmlns:a16="http://schemas.microsoft.com/office/drawing/2014/main" id="{EA901ECD-C68A-AC1F-2F64-58F3CF5722D8}"/>
                </a:ext>
              </a:extLst>
            </p:cNvPr>
            <p:cNvSpPr/>
            <p:nvPr/>
          </p:nvSpPr>
          <p:spPr>
            <a:xfrm rot="-290511">
              <a:off x="1427337" y="2858647"/>
              <a:ext cx="750432" cy="712524"/>
            </a:xfrm>
            <a:custGeom>
              <a:avLst/>
              <a:gdLst/>
              <a:ahLst/>
              <a:cxnLst/>
              <a:rect l="l" t="t" r="r" b="b"/>
              <a:pathLst>
                <a:path w="12848" h="12199" extrusionOk="0">
                  <a:moveTo>
                    <a:pt x="9081" y="0"/>
                  </a:moveTo>
                  <a:lnTo>
                    <a:pt x="1" y="482"/>
                  </a:lnTo>
                  <a:cubicBezTo>
                    <a:pt x="670" y="2574"/>
                    <a:pt x="4855" y="10567"/>
                    <a:pt x="6466" y="12199"/>
                  </a:cubicBezTo>
                  <a:lnTo>
                    <a:pt x="12848" y="6654"/>
                  </a:lnTo>
                  <a:cubicBezTo>
                    <a:pt x="11781" y="5482"/>
                    <a:pt x="9521" y="1277"/>
                    <a:pt x="9081" y="0"/>
                  </a:cubicBezTo>
                  <a:close/>
                </a:path>
              </a:pathLst>
            </a:custGeom>
            <a:solidFill>
              <a:srgbClr val="F8F8F8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64;p39">
              <a:extLst>
                <a:ext uri="{FF2B5EF4-FFF2-40B4-BE49-F238E27FC236}">
                  <a16:creationId xmlns:a16="http://schemas.microsoft.com/office/drawing/2014/main" id="{6817D780-987B-6FE4-0682-965EE7F7FAA4}"/>
                </a:ext>
              </a:extLst>
            </p:cNvPr>
            <p:cNvSpPr/>
            <p:nvPr/>
          </p:nvSpPr>
          <p:spPr>
            <a:xfrm rot="-290511">
              <a:off x="1318895" y="1526808"/>
              <a:ext cx="876302" cy="694243"/>
            </a:xfrm>
            <a:custGeom>
              <a:avLst/>
              <a:gdLst/>
              <a:ahLst/>
              <a:cxnLst/>
              <a:rect l="l" t="t" r="r" b="b"/>
              <a:pathLst>
                <a:path w="15003" h="11886" extrusionOk="0">
                  <a:moveTo>
                    <a:pt x="10127" y="0"/>
                  </a:moveTo>
                  <a:cubicBezTo>
                    <a:pt x="8851" y="272"/>
                    <a:pt x="2009" y="3306"/>
                    <a:pt x="0" y="4729"/>
                  </a:cubicBezTo>
                  <a:lnTo>
                    <a:pt x="9207" y="11885"/>
                  </a:lnTo>
                  <a:cubicBezTo>
                    <a:pt x="10274" y="11153"/>
                    <a:pt x="13747" y="9583"/>
                    <a:pt x="15002" y="9207"/>
                  </a:cubicBezTo>
                  <a:lnTo>
                    <a:pt x="10127" y="0"/>
                  </a:lnTo>
                  <a:close/>
                </a:path>
              </a:pathLst>
            </a:custGeom>
            <a:solidFill>
              <a:srgbClr val="F8F8F8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465;p39">
            <a:extLst>
              <a:ext uri="{FF2B5EF4-FFF2-40B4-BE49-F238E27FC236}">
                <a16:creationId xmlns:a16="http://schemas.microsoft.com/office/drawing/2014/main" id="{B1AB8346-196A-2328-BD63-D5FD5E108D40}"/>
              </a:ext>
            </a:extLst>
          </p:cNvPr>
          <p:cNvGrpSpPr/>
          <p:nvPr/>
        </p:nvGrpSpPr>
        <p:grpSpPr>
          <a:xfrm rot="19956109">
            <a:off x="7604993" y="4386448"/>
            <a:ext cx="785117" cy="1259706"/>
            <a:chOff x="6392975" y="692425"/>
            <a:chExt cx="861025" cy="1381500"/>
          </a:xfrm>
        </p:grpSpPr>
        <p:sp>
          <p:nvSpPr>
            <p:cNvPr id="120" name="Google Shape;1466;p39">
              <a:extLst>
                <a:ext uri="{FF2B5EF4-FFF2-40B4-BE49-F238E27FC236}">
                  <a16:creationId xmlns:a16="http://schemas.microsoft.com/office/drawing/2014/main" id="{A1BDA65B-B04C-561A-50BC-705050DEEA5C}"/>
                </a:ext>
              </a:extLst>
            </p:cNvPr>
            <p:cNvSpPr/>
            <p:nvPr/>
          </p:nvSpPr>
          <p:spPr>
            <a:xfrm>
              <a:off x="6822950" y="1420550"/>
              <a:ext cx="404900" cy="629325"/>
            </a:xfrm>
            <a:custGeom>
              <a:avLst/>
              <a:gdLst/>
              <a:ahLst/>
              <a:cxnLst/>
              <a:rect l="l" t="t" r="r" b="b"/>
              <a:pathLst>
                <a:path w="16196" h="25173" extrusionOk="0">
                  <a:moveTo>
                    <a:pt x="16196" y="1"/>
                  </a:moveTo>
                  <a:cubicBezTo>
                    <a:pt x="14417" y="398"/>
                    <a:pt x="8119" y="1758"/>
                    <a:pt x="6320" y="2114"/>
                  </a:cubicBezTo>
                  <a:cubicBezTo>
                    <a:pt x="5504" y="4520"/>
                    <a:pt x="1047" y="21259"/>
                    <a:pt x="1" y="25172"/>
                  </a:cubicBezTo>
                  <a:cubicBezTo>
                    <a:pt x="1131" y="23854"/>
                    <a:pt x="3893" y="19941"/>
                    <a:pt x="8245" y="13162"/>
                  </a:cubicBezTo>
                  <a:cubicBezTo>
                    <a:pt x="12136" y="7115"/>
                    <a:pt x="15401" y="1675"/>
                    <a:pt x="16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467;p39">
              <a:extLst>
                <a:ext uri="{FF2B5EF4-FFF2-40B4-BE49-F238E27FC236}">
                  <a16:creationId xmlns:a16="http://schemas.microsoft.com/office/drawing/2014/main" id="{22964074-D6D2-0B0E-CEF6-670A79C6A96D}"/>
                </a:ext>
              </a:extLst>
            </p:cNvPr>
            <p:cNvSpPr/>
            <p:nvPr/>
          </p:nvSpPr>
          <p:spPr>
            <a:xfrm>
              <a:off x="6822425" y="733225"/>
              <a:ext cx="410125" cy="727125"/>
            </a:xfrm>
            <a:custGeom>
              <a:avLst/>
              <a:gdLst/>
              <a:ahLst/>
              <a:cxnLst/>
              <a:rect l="l" t="t" r="r" b="b"/>
              <a:pathLst>
                <a:path w="16405" h="29085" extrusionOk="0">
                  <a:moveTo>
                    <a:pt x="1" y="0"/>
                  </a:moveTo>
                  <a:lnTo>
                    <a:pt x="1" y="0"/>
                  </a:lnTo>
                  <a:cubicBezTo>
                    <a:pt x="1549" y="5984"/>
                    <a:pt x="6550" y="25569"/>
                    <a:pt x="6424" y="29084"/>
                  </a:cubicBezTo>
                  <a:cubicBezTo>
                    <a:pt x="8621" y="28624"/>
                    <a:pt x="15233" y="27201"/>
                    <a:pt x="16405" y="26929"/>
                  </a:cubicBezTo>
                  <a:cubicBezTo>
                    <a:pt x="16238" y="24878"/>
                    <a:pt x="6696" y="998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468;p39">
              <a:extLst>
                <a:ext uri="{FF2B5EF4-FFF2-40B4-BE49-F238E27FC236}">
                  <a16:creationId xmlns:a16="http://schemas.microsoft.com/office/drawing/2014/main" id="{FB673EDC-13D1-6C53-5EFE-5350709F9FB2}"/>
                </a:ext>
              </a:extLst>
            </p:cNvPr>
            <p:cNvSpPr/>
            <p:nvPr/>
          </p:nvSpPr>
          <p:spPr>
            <a:xfrm>
              <a:off x="6411800" y="1399125"/>
              <a:ext cx="387650" cy="648650"/>
            </a:xfrm>
            <a:custGeom>
              <a:avLst/>
              <a:gdLst/>
              <a:ahLst/>
              <a:cxnLst/>
              <a:rect l="l" t="t" r="r" b="b"/>
              <a:pathLst>
                <a:path w="15506" h="25946" extrusionOk="0">
                  <a:moveTo>
                    <a:pt x="1" y="0"/>
                  </a:moveTo>
                  <a:lnTo>
                    <a:pt x="1" y="0"/>
                  </a:lnTo>
                  <a:cubicBezTo>
                    <a:pt x="5420" y="9541"/>
                    <a:pt x="13245" y="23016"/>
                    <a:pt x="15505" y="25945"/>
                  </a:cubicBezTo>
                  <a:cubicBezTo>
                    <a:pt x="14480" y="21928"/>
                    <a:pt x="10421" y="5880"/>
                    <a:pt x="10463" y="3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69;p39">
              <a:extLst>
                <a:ext uri="{FF2B5EF4-FFF2-40B4-BE49-F238E27FC236}">
                  <a16:creationId xmlns:a16="http://schemas.microsoft.com/office/drawing/2014/main" id="{13248642-A8A6-AD1D-8B13-8391AFD6F4D6}"/>
                </a:ext>
              </a:extLst>
            </p:cNvPr>
            <p:cNvSpPr/>
            <p:nvPr/>
          </p:nvSpPr>
          <p:spPr>
            <a:xfrm>
              <a:off x="6685900" y="1476000"/>
              <a:ext cx="280925" cy="567050"/>
            </a:xfrm>
            <a:custGeom>
              <a:avLst/>
              <a:gdLst/>
              <a:ahLst/>
              <a:cxnLst/>
              <a:rect l="l" t="t" r="r" b="b"/>
              <a:pathLst>
                <a:path w="11237" h="22682" extrusionOk="0">
                  <a:moveTo>
                    <a:pt x="11237" y="1"/>
                  </a:moveTo>
                  <a:lnTo>
                    <a:pt x="11237" y="1"/>
                  </a:lnTo>
                  <a:cubicBezTo>
                    <a:pt x="9981" y="147"/>
                    <a:pt x="7387" y="168"/>
                    <a:pt x="4981" y="168"/>
                  </a:cubicBezTo>
                  <a:cubicBezTo>
                    <a:pt x="2763" y="168"/>
                    <a:pt x="712" y="147"/>
                    <a:pt x="22" y="126"/>
                  </a:cubicBezTo>
                  <a:lnTo>
                    <a:pt x="22" y="126"/>
                  </a:lnTo>
                  <a:cubicBezTo>
                    <a:pt x="1" y="2512"/>
                    <a:pt x="3411" y="16300"/>
                    <a:pt x="5043" y="22682"/>
                  </a:cubicBezTo>
                  <a:cubicBezTo>
                    <a:pt x="6110" y="18623"/>
                    <a:pt x="10232" y="3139"/>
                    <a:pt x="11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70;p39">
              <a:extLst>
                <a:ext uri="{FF2B5EF4-FFF2-40B4-BE49-F238E27FC236}">
                  <a16:creationId xmlns:a16="http://schemas.microsoft.com/office/drawing/2014/main" id="{4E616D58-858E-DD3E-0FA1-F2BC1B871F3F}"/>
                </a:ext>
              </a:extLst>
            </p:cNvPr>
            <p:cNvSpPr/>
            <p:nvPr/>
          </p:nvSpPr>
          <p:spPr>
            <a:xfrm>
              <a:off x="6688000" y="729550"/>
              <a:ext cx="289825" cy="737950"/>
            </a:xfrm>
            <a:custGeom>
              <a:avLst/>
              <a:gdLst/>
              <a:ahLst/>
              <a:cxnLst/>
              <a:rect l="l" t="t" r="r" b="b"/>
              <a:pathLst>
                <a:path w="11593" h="29518" extrusionOk="0">
                  <a:moveTo>
                    <a:pt x="4813" y="1"/>
                  </a:moveTo>
                  <a:cubicBezTo>
                    <a:pt x="3955" y="5274"/>
                    <a:pt x="544" y="26281"/>
                    <a:pt x="0" y="29482"/>
                  </a:cubicBezTo>
                  <a:cubicBezTo>
                    <a:pt x="718" y="29491"/>
                    <a:pt x="2652" y="29517"/>
                    <a:pt x="4749" y="29517"/>
                  </a:cubicBezTo>
                  <a:cubicBezTo>
                    <a:pt x="7359" y="29517"/>
                    <a:pt x="10220" y="29477"/>
                    <a:pt x="11299" y="29315"/>
                  </a:cubicBezTo>
                  <a:cubicBezTo>
                    <a:pt x="11592" y="27222"/>
                    <a:pt x="7721" y="11216"/>
                    <a:pt x="48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71;p39">
              <a:extLst>
                <a:ext uri="{FF2B5EF4-FFF2-40B4-BE49-F238E27FC236}">
                  <a16:creationId xmlns:a16="http://schemas.microsoft.com/office/drawing/2014/main" id="{E7B3D074-229E-A673-C54B-158251491196}"/>
                </a:ext>
              </a:extLst>
            </p:cNvPr>
            <p:cNvSpPr/>
            <p:nvPr/>
          </p:nvSpPr>
          <p:spPr>
            <a:xfrm>
              <a:off x="6408150" y="721700"/>
              <a:ext cx="388675" cy="742825"/>
            </a:xfrm>
            <a:custGeom>
              <a:avLst/>
              <a:gdLst/>
              <a:ahLst/>
              <a:cxnLst/>
              <a:rect l="l" t="t" r="r" b="b"/>
              <a:pathLst>
                <a:path w="15547" h="29713" extrusionOk="0">
                  <a:moveTo>
                    <a:pt x="15547" y="1"/>
                  </a:moveTo>
                  <a:cubicBezTo>
                    <a:pt x="13308" y="3286"/>
                    <a:pt x="5420" y="16949"/>
                    <a:pt x="0" y="26511"/>
                  </a:cubicBezTo>
                  <a:lnTo>
                    <a:pt x="10692" y="29712"/>
                  </a:lnTo>
                  <a:cubicBezTo>
                    <a:pt x="11236" y="26511"/>
                    <a:pt x="14751" y="4876"/>
                    <a:pt x="155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72;p39">
              <a:extLst>
                <a:ext uri="{FF2B5EF4-FFF2-40B4-BE49-F238E27FC236}">
                  <a16:creationId xmlns:a16="http://schemas.microsoft.com/office/drawing/2014/main" id="{35144F05-987C-F2FB-128A-75B417F732F3}"/>
                </a:ext>
              </a:extLst>
            </p:cNvPr>
            <p:cNvSpPr/>
            <p:nvPr/>
          </p:nvSpPr>
          <p:spPr>
            <a:xfrm>
              <a:off x="6625950" y="888750"/>
              <a:ext cx="98625" cy="170625"/>
            </a:xfrm>
            <a:custGeom>
              <a:avLst/>
              <a:gdLst/>
              <a:ahLst/>
              <a:cxnLst/>
              <a:rect l="l" t="t" r="r" b="b"/>
              <a:pathLst>
                <a:path w="3945" h="6825" extrusionOk="0">
                  <a:moveTo>
                    <a:pt x="3652" y="1"/>
                  </a:moveTo>
                  <a:cubicBezTo>
                    <a:pt x="3593" y="1"/>
                    <a:pt x="3534" y="24"/>
                    <a:pt x="3487" y="77"/>
                  </a:cubicBezTo>
                  <a:cubicBezTo>
                    <a:pt x="2754" y="1165"/>
                    <a:pt x="2106" y="2274"/>
                    <a:pt x="1499" y="3404"/>
                  </a:cubicBezTo>
                  <a:cubicBezTo>
                    <a:pt x="955" y="4408"/>
                    <a:pt x="306" y="5455"/>
                    <a:pt x="55" y="6543"/>
                  </a:cubicBezTo>
                  <a:cubicBezTo>
                    <a:pt x="1" y="6706"/>
                    <a:pt x="132" y="6825"/>
                    <a:pt x="265" y="6825"/>
                  </a:cubicBezTo>
                  <a:cubicBezTo>
                    <a:pt x="337" y="6825"/>
                    <a:pt x="409" y="6791"/>
                    <a:pt x="453" y="6710"/>
                  </a:cubicBezTo>
                  <a:cubicBezTo>
                    <a:pt x="1102" y="5831"/>
                    <a:pt x="1520" y="4701"/>
                    <a:pt x="2022" y="3718"/>
                  </a:cubicBezTo>
                  <a:cubicBezTo>
                    <a:pt x="2608" y="2567"/>
                    <a:pt x="3278" y="1458"/>
                    <a:pt x="3884" y="328"/>
                  </a:cubicBezTo>
                  <a:cubicBezTo>
                    <a:pt x="3944" y="148"/>
                    <a:pt x="3800" y="1"/>
                    <a:pt x="3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73;p39">
              <a:extLst>
                <a:ext uri="{FF2B5EF4-FFF2-40B4-BE49-F238E27FC236}">
                  <a16:creationId xmlns:a16="http://schemas.microsoft.com/office/drawing/2014/main" id="{1392843A-745C-EA1F-318E-9DA1CFCF95CB}"/>
                </a:ext>
              </a:extLst>
            </p:cNvPr>
            <p:cNvSpPr/>
            <p:nvPr/>
          </p:nvSpPr>
          <p:spPr>
            <a:xfrm>
              <a:off x="6586450" y="1088375"/>
              <a:ext cx="31700" cy="42950"/>
            </a:xfrm>
            <a:custGeom>
              <a:avLst/>
              <a:gdLst/>
              <a:ahLst/>
              <a:cxnLst/>
              <a:rect l="l" t="t" r="r" b="b"/>
              <a:pathLst>
                <a:path w="1268" h="1718" extrusionOk="0">
                  <a:moveTo>
                    <a:pt x="1054" y="1"/>
                  </a:moveTo>
                  <a:cubicBezTo>
                    <a:pt x="1014" y="1"/>
                    <a:pt x="974" y="14"/>
                    <a:pt x="945" y="43"/>
                  </a:cubicBezTo>
                  <a:cubicBezTo>
                    <a:pt x="568" y="483"/>
                    <a:pt x="254" y="985"/>
                    <a:pt x="45" y="1529"/>
                  </a:cubicBezTo>
                  <a:cubicBezTo>
                    <a:pt x="0" y="1634"/>
                    <a:pt x="95" y="1718"/>
                    <a:pt x="191" y="1718"/>
                  </a:cubicBezTo>
                  <a:cubicBezTo>
                    <a:pt x="229" y="1718"/>
                    <a:pt x="267" y="1705"/>
                    <a:pt x="296" y="1675"/>
                  </a:cubicBezTo>
                  <a:cubicBezTo>
                    <a:pt x="694" y="1236"/>
                    <a:pt x="1008" y="734"/>
                    <a:pt x="1238" y="190"/>
                  </a:cubicBezTo>
                  <a:cubicBezTo>
                    <a:pt x="1268" y="85"/>
                    <a:pt x="1158" y="1"/>
                    <a:pt x="1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74;p39">
              <a:extLst>
                <a:ext uri="{FF2B5EF4-FFF2-40B4-BE49-F238E27FC236}">
                  <a16:creationId xmlns:a16="http://schemas.microsoft.com/office/drawing/2014/main" id="{558B8D25-5C0D-F094-D321-9BDCEDF40E77}"/>
                </a:ext>
              </a:extLst>
            </p:cNvPr>
            <p:cNvSpPr/>
            <p:nvPr/>
          </p:nvSpPr>
          <p:spPr>
            <a:xfrm>
              <a:off x="6743900" y="1176800"/>
              <a:ext cx="34100" cy="172375"/>
            </a:xfrm>
            <a:custGeom>
              <a:avLst/>
              <a:gdLst/>
              <a:ahLst/>
              <a:cxnLst/>
              <a:rect l="l" t="t" r="r" b="b"/>
              <a:pathLst>
                <a:path w="1364" h="6895" extrusionOk="0">
                  <a:moveTo>
                    <a:pt x="1063" y="0"/>
                  </a:moveTo>
                  <a:cubicBezTo>
                    <a:pt x="966" y="0"/>
                    <a:pt x="872" y="63"/>
                    <a:pt x="861" y="189"/>
                  </a:cubicBezTo>
                  <a:cubicBezTo>
                    <a:pt x="589" y="2365"/>
                    <a:pt x="254" y="4520"/>
                    <a:pt x="24" y="6696"/>
                  </a:cubicBezTo>
                  <a:cubicBezTo>
                    <a:pt x="1" y="6825"/>
                    <a:pt x="102" y="6895"/>
                    <a:pt x="206" y="6895"/>
                  </a:cubicBezTo>
                  <a:cubicBezTo>
                    <a:pt x="289" y="6895"/>
                    <a:pt x="373" y="6851"/>
                    <a:pt x="401" y="6759"/>
                  </a:cubicBezTo>
                  <a:cubicBezTo>
                    <a:pt x="1070" y="4646"/>
                    <a:pt x="1363" y="2407"/>
                    <a:pt x="1280" y="189"/>
                  </a:cubicBezTo>
                  <a:cubicBezTo>
                    <a:pt x="1259" y="63"/>
                    <a:pt x="1159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75;p39">
              <a:extLst>
                <a:ext uri="{FF2B5EF4-FFF2-40B4-BE49-F238E27FC236}">
                  <a16:creationId xmlns:a16="http://schemas.microsoft.com/office/drawing/2014/main" id="{3B48D6CD-3623-B21A-8CE8-E236CB42C7F7}"/>
                </a:ext>
              </a:extLst>
            </p:cNvPr>
            <p:cNvSpPr/>
            <p:nvPr/>
          </p:nvSpPr>
          <p:spPr>
            <a:xfrm>
              <a:off x="6730900" y="1390875"/>
              <a:ext cx="13625" cy="32200"/>
            </a:xfrm>
            <a:custGeom>
              <a:avLst/>
              <a:gdLst/>
              <a:ahLst/>
              <a:cxnLst/>
              <a:rect l="l" t="t" r="r" b="b"/>
              <a:pathLst>
                <a:path w="545" h="1288" extrusionOk="0">
                  <a:moveTo>
                    <a:pt x="262" y="0"/>
                  </a:moveTo>
                  <a:cubicBezTo>
                    <a:pt x="183" y="0"/>
                    <a:pt x="105" y="48"/>
                    <a:pt x="84" y="142"/>
                  </a:cubicBezTo>
                  <a:cubicBezTo>
                    <a:pt x="0" y="476"/>
                    <a:pt x="0" y="811"/>
                    <a:pt x="84" y="1146"/>
                  </a:cubicBezTo>
                  <a:cubicBezTo>
                    <a:pt x="105" y="1240"/>
                    <a:pt x="183" y="1287"/>
                    <a:pt x="264" y="1287"/>
                  </a:cubicBezTo>
                  <a:cubicBezTo>
                    <a:pt x="345" y="1287"/>
                    <a:pt x="429" y="1240"/>
                    <a:pt x="461" y="1146"/>
                  </a:cubicBezTo>
                  <a:cubicBezTo>
                    <a:pt x="544" y="811"/>
                    <a:pt x="523" y="476"/>
                    <a:pt x="440" y="142"/>
                  </a:cubicBezTo>
                  <a:cubicBezTo>
                    <a:pt x="419" y="48"/>
                    <a:pt x="340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6;p39">
              <a:extLst>
                <a:ext uri="{FF2B5EF4-FFF2-40B4-BE49-F238E27FC236}">
                  <a16:creationId xmlns:a16="http://schemas.microsoft.com/office/drawing/2014/main" id="{18CB6B2A-B9B0-DD81-2CE9-B331D4243AA8}"/>
                </a:ext>
              </a:extLst>
            </p:cNvPr>
            <p:cNvSpPr/>
            <p:nvPr/>
          </p:nvSpPr>
          <p:spPr>
            <a:xfrm>
              <a:off x="6392975" y="692425"/>
              <a:ext cx="861025" cy="1381500"/>
            </a:xfrm>
            <a:custGeom>
              <a:avLst/>
              <a:gdLst/>
              <a:ahLst/>
              <a:cxnLst/>
              <a:rect l="l" t="t" r="r" b="b"/>
              <a:pathLst>
                <a:path w="34441" h="55260" extrusionOk="0">
                  <a:moveTo>
                    <a:pt x="17179" y="1632"/>
                  </a:moveTo>
                  <a:lnTo>
                    <a:pt x="17179" y="1632"/>
                  </a:lnTo>
                  <a:cubicBezTo>
                    <a:pt x="23874" y="11613"/>
                    <a:pt x="33416" y="26510"/>
                    <a:pt x="33583" y="28561"/>
                  </a:cubicBezTo>
                  <a:cubicBezTo>
                    <a:pt x="32411" y="28833"/>
                    <a:pt x="25799" y="30256"/>
                    <a:pt x="23602" y="30716"/>
                  </a:cubicBezTo>
                  <a:cubicBezTo>
                    <a:pt x="23728" y="27201"/>
                    <a:pt x="18727" y="7616"/>
                    <a:pt x="17179" y="1632"/>
                  </a:cubicBezTo>
                  <a:close/>
                  <a:moveTo>
                    <a:pt x="16154" y="1172"/>
                  </a:moveTo>
                  <a:lnTo>
                    <a:pt x="16154" y="1172"/>
                  </a:lnTo>
                  <a:cubicBezTo>
                    <a:pt x="15358" y="6026"/>
                    <a:pt x="11843" y="27682"/>
                    <a:pt x="11299" y="30883"/>
                  </a:cubicBezTo>
                  <a:lnTo>
                    <a:pt x="607" y="27682"/>
                  </a:lnTo>
                  <a:cubicBezTo>
                    <a:pt x="6027" y="18120"/>
                    <a:pt x="13915" y="4457"/>
                    <a:pt x="16154" y="1172"/>
                  </a:cubicBezTo>
                  <a:close/>
                  <a:moveTo>
                    <a:pt x="16614" y="1486"/>
                  </a:moveTo>
                  <a:cubicBezTo>
                    <a:pt x="19522" y="12701"/>
                    <a:pt x="23393" y="28707"/>
                    <a:pt x="23100" y="30800"/>
                  </a:cubicBezTo>
                  <a:cubicBezTo>
                    <a:pt x="22021" y="30962"/>
                    <a:pt x="19160" y="31002"/>
                    <a:pt x="16550" y="31002"/>
                  </a:cubicBezTo>
                  <a:cubicBezTo>
                    <a:pt x="14453" y="31002"/>
                    <a:pt x="12519" y="30976"/>
                    <a:pt x="11801" y="30967"/>
                  </a:cubicBezTo>
                  <a:cubicBezTo>
                    <a:pt x="12345" y="27766"/>
                    <a:pt x="15756" y="6759"/>
                    <a:pt x="16614" y="1486"/>
                  </a:cubicBezTo>
                  <a:close/>
                  <a:moveTo>
                    <a:pt x="22933" y="31344"/>
                  </a:moveTo>
                  <a:cubicBezTo>
                    <a:pt x="21949" y="34482"/>
                    <a:pt x="17827" y="49966"/>
                    <a:pt x="16760" y="54025"/>
                  </a:cubicBezTo>
                  <a:cubicBezTo>
                    <a:pt x="15107" y="47643"/>
                    <a:pt x="11718" y="33834"/>
                    <a:pt x="11739" y="31469"/>
                  </a:cubicBezTo>
                  <a:cubicBezTo>
                    <a:pt x="12429" y="31469"/>
                    <a:pt x="14480" y="31511"/>
                    <a:pt x="16698" y="31511"/>
                  </a:cubicBezTo>
                  <a:cubicBezTo>
                    <a:pt x="19104" y="31511"/>
                    <a:pt x="21698" y="31469"/>
                    <a:pt x="22933" y="31344"/>
                  </a:cubicBezTo>
                  <a:close/>
                  <a:moveTo>
                    <a:pt x="775" y="28268"/>
                  </a:moveTo>
                  <a:lnTo>
                    <a:pt x="11237" y="31407"/>
                  </a:lnTo>
                  <a:cubicBezTo>
                    <a:pt x="11195" y="34148"/>
                    <a:pt x="15254" y="50217"/>
                    <a:pt x="16279" y="54234"/>
                  </a:cubicBezTo>
                  <a:cubicBezTo>
                    <a:pt x="14019" y="51263"/>
                    <a:pt x="6173" y="37809"/>
                    <a:pt x="775" y="28268"/>
                  </a:cubicBezTo>
                  <a:close/>
                  <a:moveTo>
                    <a:pt x="33395" y="29126"/>
                  </a:moveTo>
                  <a:cubicBezTo>
                    <a:pt x="32600" y="30800"/>
                    <a:pt x="29335" y="36240"/>
                    <a:pt x="25444" y="42287"/>
                  </a:cubicBezTo>
                  <a:cubicBezTo>
                    <a:pt x="21092" y="49066"/>
                    <a:pt x="18330" y="52979"/>
                    <a:pt x="17221" y="54297"/>
                  </a:cubicBezTo>
                  <a:cubicBezTo>
                    <a:pt x="18267" y="50384"/>
                    <a:pt x="22703" y="33645"/>
                    <a:pt x="23519" y="31260"/>
                  </a:cubicBezTo>
                  <a:cubicBezTo>
                    <a:pt x="25318" y="30883"/>
                    <a:pt x="31616" y="29523"/>
                    <a:pt x="33395" y="29126"/>
                  </a:cubicBezTo>
                  <a:close/>
                  <a:moveTo>
                    <a:pt x="16488" y="0"/>
                  </a:moveTo>
                  <a:cubicBezTo>
                    <a:pt x="16467" y="21"/>
                    <a:pt x="16447" y="21"/>
                    <a:pt x="16426" y="42"/>
                  </a:cubicBezTo>
                  <a:lnTo>
                    <a:pt x="16384" y="42"/>
                  </a:lnTo>
                  <a:cubicBezTo>
                    <a:pt x="15045" y="1193"/>
                    <a:pt x="1549" y="24962"/>
                    <a:pt x="21" y="27682"/>
                  </a:cubicBezTo>
                  <a:cubicBezTo>
                    <a:pt x="1" y="27703"/>
                    <a:pt x="1" y="27724"/>
                    <a:pt x="1" y="27724"/>
                  </a:cubicBezTo>
                  <a:cubicBezTo>
                    <a:pt x="1" y="27766"/>
                    <a:pt x="1" y="27787"/>
                    <a:pt x="1" y="27829"/>
                  </a:cubicBezTo>
                  <a:cubicBezTo>
                    <a:pt x="1" y="27829"/>
                    <a:pt x="1" y="27829"/>
                    <a:pt x="1" y="27850"/>
                  </a:cubicBezTo>
                  <a:cubicBezTo>
                    <a:pt x="1" y="27870"/>
                    <a:pt x="1" y="27891"/>
                    <a:pt x="21" y="27912"/>
                  </a:cubicBezTo>
                  <a:cubicBezTo>
                    <a:pt x="63" y="27996"/>
                    <a:pt x="3913" y="34796"/>
                    <a:pt x="7847" y="41513"/>
                  </a:cubicBezTo>
                  <a:cubicBezTo>
                    <a:pt x="15903" y="55239"/>
                    <a:pt x="16447" y="55259"/>
                    <a:pt x="16739" y="55259"/>
                  </a:cubicBezTo>
                  <a:cubicBezTo>
                    <a:pt x="16949" y="55259"/>
                    <a:pt x="17263" y="55259"/>
                    <a:pt x="20024" y="51326"/>
                  </a:cubicBezTo>
                  <a:cubicBezTo>
                    <a:pt x="21531" y="49171"/>
                    <a:pt x="23561" y="46116"/>
                    <a:pt x="25716" y="42768"/>
                  </a:cubicBezTo>
                  <a:cubicBezTo>
                    <a:pt x="29524" y="36826"/>
                    <a:pt x="33771" y="29900"/>
                    <a:pt x="34085" y="28791"/>
                  </a:cubicBezTo>
                  <a:cubicBezTo>
                    <a:pt x="34169" y="28456"/>
                    <a:pt x="34441" y="27452"/>
                    <a:pt x="25611" y="13601"/>
                  </a:cubicBezTo>
                  <a:cubicBezTo>
                    <a:pt x="21301" y="6821"/>
                    <a:pt x="16844" y="209"/>
                    <a:pt x="16781" y="105"/>
                  </a:cubicBezTo>
                  <a:cubicBezTo>
                    <a:pt x="16760" y="84"/>
                    <a:pt x="16739" y="63"/>
                    <a:pt x="16698" y="42"/>
                  </a:cubicBezTo>
                  <a:lnTo>
                    <a:pt x="16677" y="42"/>
                  </a:lnTo>
                  <a:cubicBezTo>
                    <a:pt x="16656" y="21"/>
                    <a:pt x="16635" y="21"/>
                    <a:pt x="1661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477;p39">
              <a:extLst>
                <a:ext uri="{FF2B5EF4-FFF2-40B4-BE49-F238E27FC236}">
                  <a16:creationId xmlns:a16="http://schemas.microsoft.com/office/drawing/2014/main" id="{C7C46F80-F33F-8545-1593-601733B887C4}"/>
                </a:ext>
              </a:extLst>
            </p:cNvPr>
            <p:cNvSpPr/>
            <p:nvPr/>
          </p:nvSpPr>
          <p:spPr>
            <a:xfrm>
              <a:off x="6686950" y="1472875"/>
              <a:ext cx="280925" cy="567050"/>
            </a:xfrm>
            <a:custGeom>
              <a:avLst/>
              <a:gdLst/>
              <a:ahLst/>
              <a:cxnLst/>
              <a:rect l="l" t="t" r="r" b="b"/>
              <a:pathLst>
                <a:path w="11237" h="22682" extrusionOk="0">
                  <a:moveTo>
                    <a:pt x="11237" y="1"/>
                  </a:moveTo>
                  <a:lnTo>
                    <a:pt x="11237" y="1"/>
                  </a:lnTo>
                  <a:cubicBezTo>
                    <a:pt x="9981" y="147"/>
                    <a:pt x="7387" y="168"/>
                    <a:pt x="4981" y="168"/>
                  </a:cubicBezTo>
                  <a:cubicBezTo>
                    <a:pt x="2763" y="168"/>
                    <a:pt x="712" y="147"/>
                    <a:pt x="22" y="126"/>
                  </a:cubicBezTo>
                  <a:lnTo>
                    <a:pt x="22" y="126"/>
                  </a:lnTo>
                  <a:cubicBezTo>
                    <a:pt x="1" y="2512"/>
                    <a:pt x="3411" y="16300"/>
                    <a:pt x="5043" y="22682"/>
                  </a:cubicBezTo>
                  <a:cubicBezTo>
                    <a:pt x="6110" y="18623"/>
                    <a:pt x="10232" y="3139"/>
                    <a:pt x="11237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478;p39">
              <a:extLst>
                <a:ext uri="{FF2B5EF4-FFF2-40B4-BE49-F238E27FC236}">
                  <a16:creationId xmlns:a16="http://schemas.microsoft.com/office/drawing/2014/main" id="{90182344-F783-9B4E-8BC4-ADBA1C39F6E5}"/>
                </a:ext>
              </a:extLst>
            </p:cNvPr>
            <p:cNvSpPr/>
            <p:nvPr/>
          </p:nvSpPr>
          <p:spPr>
            <a:xfrm>
              <a:off x="6689050" y="726425"/>
              <a:ext cx="289825" cy="737950"/>
            </a:xfrm>
            <a:custGeom>
              <a:avLst/>
              <a:gdLst/>
              <a:ahLst/>
              <a:cxnLst/>
              <a:rect l="l" t="t" r="r" b="b"/>
              <a:pathLst>
                <a:path w="11593" h="29518" extrusionOk="0">
                  <a:moveTo>
                    <a:pt x="4813" y="1"/>
                  </a:moveTo>
                  <a:cubicBezTo>
                    <a:pt x="3955" y="5274"/>
                    <a:pt x="544" y="26281"/>
                    <a:pt x="0" y="29482"/>
                  </a:cubicBezTo>
                  <a:cubicBezTo>
                    <a:pt x="718" y="29491"/>
                    <a:pt x="2652" y="29517"/>
                    <a:pt x="4749" y="29517"/>
                  </a:cubicBezTo>
                  <a:cubicBezTo>
                    <a:pt x="7359" y="29517"/>
                    <a:pt x="10220" y="29477"/>
                    <a:pt x="11299" y="29315"/>
                  </a:cubicBezTo>
                  <a:cubicBezTo>
                    <a:pt x="11592" y="27222"/>
                    <a:pt x="7721" y="11216"/>
                    <a:pt x="4813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479;p39">
              <a:extLst>
                <a:ext uri="{FF2B5EF4-FFF2-40B4-BE49-F238E27FC236}">
                  <a16:creationId xmlns:a16="http://schemas.microsoft.com/office/drawing/2014/main" id="{E0DB40A0-D63A-76AD-73BE-B06B96BC101A}"/>
                </a:ext>
              </a:extLst>
            </p:cNvPr>
            <p:cNvSpPr/>
            <p:nvPr/>
          </p:nvSpPr>
          <p:spPr>
            <a:xfrm>
              <a:off x="6411800" y="1399125"/>
              <a:ext cx="387650" cy="648650"/>
            </a:xfrm>
            <a:custGeom>
              <a:avLst/>
              <a:gdLst/>
              <a:ahLst/>
              <a:cxnLst/>
              <a:rect l="l" t="t" r="r" b="b"/>
              <a:pathLst>
                <a:path w="15506" h="25946" extrusionOk="0">
                  <a:moveTo>
                    <a:pt x="1" y="0"/>
                  </a:moveTo>
                  <a:lnTo>
                    <a:pt x="1" y="0"/>
                  </a:lnTo>
                  <a:cubicBezTo>
                    <a:pt x="5420" y="9541"/>
                    <a:pt x="13245" y="23016"/>
                    <a:pt x="15505" y="25945"/>
                  </a:cubicBezTo>
                  <a:cubicBezTo>
                    <a:pt x="14480" y="21928"/>
                    <a:pt x="10421" y="5880"/>
                    <a:pt x="10463" y="3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480;p39">
              <a:extLst>
                <a:ext uri="{FF2B5EF4-FFF2-40B4-BE49-F238E27FC236}">
                  <a16:creationId xmlns:a16="http://schemas.microsoft.com/office/drawing/2014/main" id="{560BDC02-4B52-3AA9-9FC4-780DA3CDBD79}"/>
                </a:ext>
              </a:extLst>
            </p:cNvPr>
            <p:cNvSpPr/>
            <p:nvPr/>
          </p:nvSpPr>
          <p:spPr>
            <a:xfrm>
              <a:off x="6408150" y="721700"/>
              <a:ext cx="388675" cy="742825"/>
            </a:xfrm>
            <a:custGeom>
              <a:avLst/>
              <a:gdLst/>
              <a:ahLst/>
              <a:cxnLst/>
              <a:rect l="l" t="t" r="r" b="b"/>
              <a:pathLst>
                <a:path w="15547" h="29713" extrusionOk="0">
                  <a:moveTo>
                    <a:pt x="15547" y="1"/>
                  </a:moveTo>
                  <a:cubicBezTo>
                    <a:pt x="13308" y="3286"/>
                    <a:pt x="5420" y="16949"/>
                    <a:pt x="0" y="26511"/>
                  </a:cubicBezTo>
                  <a:lnTo>
                    <a:pt x="10692" y="29712"/>
                  </a:lnTo>
                  <a:cubicBezTo>
                    <a:pt x="11236" y="26511"/>
                    <a:pt x="14751" y="4876"/>
                    <a:pt x="15547" y="1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" name="Rectangle 276">
            <a:extLst>
              <a:ext uri="{FF2B5EF4-FFF2-40B4-BE49-F238E27FC236}">
                <a16:creationId xmlns:a16="http://schemas.microsoft.com/office/drawing/2014/main" id="{62061F23-2E7F-A3FE-2D45-E3DF448D262C}"/>
              </a:ext>
            </a:extLst>
          </p:cNvPr>
          <p:cNvSpPr/>
          <p:nvPr/>
        </p:nvSpPr>
        <p:spPr>
          <a:xfrm>
            <a:off x="0" y="9797"/>
            <a:ext cx="9143999" cy="5143500"/>
          </a:xfrm>
          <a:prstGeom prst="rect">
            <a:avLst/>
          </a:prstGeom>
          <a:solidFill>
            <a:schemeClr val="accent6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6088F61-2A77-654D-2BA4-F802AFC3999F}"/>
              </a:ext>
            </a:extLst>
          </p:cNvPr>
          <p:cNvSpPr txBox="1"/>
          <p:nvPr/>
        </p:nvSpPr>
        <p:spPr>
          <a:xfrm>
            <a:off x="634893" y="190461"/>
            <a:ext cx="7883094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>
                <a:solidFill>
                  <a:schemeClr val="accent5"/>
                </a:solidFill>
                <a:latin typeface="Secular One"/>
                <a:cs typeface="Secular One"/>
                <a:sym typeface="Secular One"/>
              </a:rPr>
              <a:t>Can a specific characteristic of a diamond have a negative impact on consumers’ willingness to pay? </a:t>
            </a:r>
            <a:endParaRPr lang="en-US" sz="2000">
              <a:solidFill>
                <a:schemeClr val="accent5"/>
              </a:solidFill>
            </a:endParaRPr>
          </a:p>
        </p:txBody>
      </p:sp>
      <p:grpSp>
        <p:nvGrpSpPr>
          <p:cNvPr id="93" name="Google Shape;2864;p67">
            <a:extLst>
              <a:ext uri="{FF2B5EF4-FFF2-40B4-BE49-F238E27FC236}">
                <a16:creationId xmlns:a16="http://schemas.microsoft.com/office/drawing/2014/main" id="{3BDD0378-24A0-4995-2BDE-D10890911252}"/>
              </a:ext>
            </a:extLst>
          </p:cNvPr>
          <p:cNvGrpSpPr/>
          <p:nvPr/>
        </p:nvGrpSpPr>
        <p:grpSpPr>
          <a:xfrm>
            <a:off x="798620" y="1874118"/>
            <a:ext cx="309575" cy="478650"/>
            <a:chOff x="4092025" y="2256300"/>
            <a:chExt cx="309575" cy="478650"/>
          </a:xfrm>
        </p:grpSpPr>
        <p:sp>
          <p:nvSpPr>
            <p:cNvPr id="94" name="Google Shape;2865;p67">
              <a:extLst>
                <a:ext uri="{FF2B5EF4-FFF2-40B4-BE49-F238E27FC236}">
                  <a16:creationId xmlns:a16="http://schemas.microsoft.com/office/drawing/2014/main" id="{70FD053E-E28F-70A3-E7B4-ADF36967DA4C}"/>
                </a:ext>
              </a:extLst>
            </p:cNvPr>
            <p:cNvSpPr/>
            <p:nvPr/>
          </p:nvSpPr>
          <p:spPr>
            <a:xfrm>
              <a:off x="4098850" y="2263150"/>
              <a:ext cx="295600" cy="464650"/>
            </a:xfrm>
            <a:custGeom>
              <a:avLst/>
              <a:gdLst/>
              <a:ahLst/>
              <a:cxnLst/>
              <a:rect l="l" t="t" r="r" b="b"/>
              <a:pathLst>
                <a:path w="11824" h="18586" extrusionOk="0">
                  <a:moveTo>
                    <a:pt x="4121" y="0"/>
                  </a:moveTo>
                  <a:cubicBezTo>
                    <a:pt x="3704" y="0"/>
                    <a:pt x="3323" y="191"/>
                    <a:pt x="3085" y="524"/>
                  </a:cubicBezTo>
                  <a:lnTo>
                    <a:pt x="322" y="4370"/>
                  </a:lnTo>
                  <a:cubicBezTo>
                    <a:pt x="120" y="4656"/>
                    <a:pt x="1" y="4989"/>
                    <a:pt x="1" y="5346"/>
                  </a:cubicBezTo>
                  <a:lnTo>
                    <a:pt x="1" y="13252"/>
                  </a:lnTo>
                  <a:cubicBezTo>
                    <a:pt x="1" y="13597"/>
                    <a:pt x="120" y="13931"/>
                    <a:pt x="322" y="14216"/>
                  </a:cubicBezTo>
                  <a:lnTo>
                    <a:pt x="3085" y="18062"/>
                  </a:lnTo>
                  <a:cubicBezTo>
                    <a:pt x="3323" y="18395"/>
                    <a:pt x="3704" y="18586"/>
                    <a:pt x="4121" y="18586"/>
                  </a:cubicBezTo>
                  <a:lnTo>
                    <a:pt x="7716" y="18586"/>
                  </a:lnTo>
                  <a:cubicBezTo>
                    <a:pt x="8121" y="18586"/>
                    <a:pt x="8502" y="18395"/>
                    <a:pt x="8740" y="18062"/>
                  </a:cubicBezTo>
                  <a:lnTo>
                    <a:pt x="11514" y="14216"/>
                  </a:lnTo>
                  <a:cubicBezTo>
                    <a:pt x="11717" y="13942"/>
                    <a:pt x="11824" y="13597"/>
                    <a:pt x="11824" y="13252"/>
                  </a:cubicBezTo>
                  <a:lnTo>
                    <a:pt x="11824" y="5346"/>
                  </a:lnTo>
                  <a:cubicBezTo>
                    <a:pt x="11824" y="4989"/>
                    <a:pt x="11717" y="4656"/>
                    <a:pt x="11514" y="4370"/>
                  </a:cubicBezTo>
                  <a:lnTo>
                    <a:pt x="8740" y="524"/>
                  </a:lnTo>
                  <a:cubicBezTo>
                    <a:pt x="8502" y="191"/>
                    <a:pt x="8121" y="0"/>
                    <a:pt x="7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866;p67">
              <a:extLst>
                <a:ext uri="{FF2B5EF4-FFF2-40B4-BE49-F238E27FC236}">
                  <a16:creationId xmlns:a16="http://schemas.microsoft.com/office/drawing/2014/main" id="{DB6B92E0-4C33-3AC0-7630-E97BA6FF6FC5}"/>
                </a:ext>
              </a:extLst>
            </p:cNvPr>
            <p:cNvSpPr/>
            <p:nvPr/>
          </p:nvSpPr>
          <p:spPr>
            <a:xfrm>
              <a:off x="4289350" y="2263150"/>
              <a:ext cx="105100" cy="464950"/>
            </a:xfrm>
            <a:custGeom>
              <a:avLst/>
              <a:gdLst/>
              <a:ahLst/>
              <a:cxnLst/>
              <a:rect l="l" t="t" r="r" b="b"/>
              <a:pathLst>
                <a:path w="4204" h="18598" extrusionOk="0">
                  <a:moveTo>
                    <a:pt x="1" y="0"/>
                  </a:moveTo>
                  <a:lnTo>
                    <a:pt x="2763" y="4370"/>
                  </a:lnTo>
                  <a:cubicBezTo>
                    <a:pt x="2966" y="4656"/>
                    <a:pt x="3085" y="4989"/>
                    <a:pt x="3085" y="5346"/>
                  </a:cubicBezTo>
                  <a:lnTo>
                    <a:pt x="3085" y="13252"/>
                  </a:lnTo>
                  <a:cubicBezTo>
                    <a:pt x="3085" y="13597"/>
                    <a:pt x="2978" y="13942"/>
                    <a:pt x="2763" y="14216"/>
                  </a:cubicBezTo>
                  <a:lnTo>
                    <a:pt x="1" y="18598"/>
                  </a:lnTo>
                  <a:lnTo>
                    <a:pt x="96" y="18598"/>
                  </a:lnTo>
                  <a:cubicBezTo>
                    <a:pt x="501" y="18586"/>
                    <a:pt x="882" y="18395"/>
                    <a:pt x="1120" y="18062"/>
                  </a:cubicBezTo>
                  <a:lnTo>
                    <a:pt x="3894" y="14216"/>
                  </a:lnTo>
                  <a:cubicBezTo>
                    <a:pt x="4097" y="13942"/>
                    <a:pt x="4204" y="13597"/>
                    <a:pt x="4204" y="13252"/>
                  </a:cubicBezTo>
                  <a:lnTo>
                    <a:pt x="4204" y="5346"/>
                  </a:lnTo>
                  <a:cubicBezTo>
                    <a:pt x="4204" y="4989"/>
                    <a:pt x="4097" y="4656"/>
                    <a:pt x="3894" y="4370"/>
                  </a:cubicBezTo>
                  <a:lnTo>
                    <a:pt x="1120" y="524"/>
                  </a:lnTo>
                  <a:cubicBezTo>
                    <a:pt x="882" y="191"/>
                    <a:pt x="501" y="0"/>
                    <a:pt x="96" y="0"/>
                  </a:cubicBez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867;p67">
              <a:extLst>
                <a:ext uri="{FF2B5EF4-FFF2-40B4-BE49-F238E27FC236}">
                  <a16:creationId xmlns:a16="http://schemas.microsoft.com/office/drawing/2014/main" id="{DCAD814B-FD51-D784-478F-1518F9BADB18}"/>
                </a:ext>
              </a:extLst>
            </p:cNvPr>
            <p:cNvSpPr/>
            <p:nvPr/>
          </p:nvSpPr>
          <p:spPr>
            <a:xfrm>
              <a:off x="4146775" y="2263150"/>
              <a:ext cx="199475" cy="464950"/>
            </a:xfrm>
            <a:custGeom>
              <a:avLst/>
              <a:gdLst/>
              <a:ahLst/>
              <a:cxnLst/>
              <a:rect l="l" t="t" r="r" b="b"/>
              <a:pathLst>
                <a:path w="7979" h="18598" extrusionOk="0">
                  <a:moveTo>
                    <a:pt x="2942" y="0"/>
                  </a:moveTo>
                  <a:cubicBezTo>
                    <a:pt x="2573" y="0"/>
                    <a:pt x="2227" y="215"/>
                    <a:pt x="2073" y="548"/>
                  </a:cubicBezTo>
                  <a:lnTo>
                    <a:pt x="1" y="4810"/>
                  </a:lnTo>
                  <a:lnTo>
                    <a:pt x="1" y="13788"/>
                  </a:lnTo>
                  <a:lnTo>
                    <a:pt x="2073" y="18050"/>
                  </a:lnTo>
                  <a:cubicBezTo>
                    <a:pt x="2239" y="18383"/>
                    <a:pt x="2573" y="18586"/>
                    <a:pt x="2942" y="18598"/>
                  </a:cubicBezTo>
                  <a:lnTo>
                    <a:pt x="5037" y="18598"/>
                  </a:lnTo>
                  <a:cubicBezTo>
                    <a:pt x="5406" y="18586"/>
                    <a:pt x="5740" y="18383"/>
                    <a:pt x="5906" y="18050"/>
                  </a:cubicBezTo>
                  <a:lnTo>
                    <a:pt x="7978" y="13788"/>
                  </a:lnTo>
                  <a:lnTo>
                    <a:pt x="7978" y="4810"/>
                  </a:lnTo>
                  <a:lnTo>
                    <a:pt x="5918" y="548"/>
                  </a:lnTo>
                  <a:cubicBezTo>
                    <a:pt x="5752" y="215"/>
                    <a:pt x="5418" y="0"/>
                    <a:pt x="5049" y="0"/>
                  </a:cubicBez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868;p67">
              <a:extLst>
                <a:ext uri="{FF2B5EF4-FFF2-40B4-BE49-F238E27FC236}">
                  <a16:creationId xmlns:a16="http://schemas.microsoft.com/office/drawing/2014/main" id="{DDBF7FB5-DB57-711A-4544-398C308E315E}"/>
                </a:ext>
              </a:extLst>
            </p:cNvPr>
            <p:cNvSpPr/>
            <p:nvPr/>
          </p:nvSpPr>
          <p:spPr>
            <a:xfrm>
              <a:off x="4202750" y="2263150"/>
              <a:ext cx="87525" cy="464950"/>
            </a:xfrm>
            <a:custGeom>
              <a:avLst/>
              <a:gdLst/>
              <a:ahLst/>
              <a:cxnLst/>
              <a:rect l="l" t="t" r="r" b="b"/>
              <a:pathLst>
                <a:path w="3501" h="18598" extrusionOk="0">
                  <a:moveTo>
                    <a:pt x="1596" y="0"/>
                  </a:moveTo>
                  <a:cubicBezTo>
                    <a:pt x="1262" y="0"/>
                    <a:pt x="977" y="238"/>
                    <a:pt x="905" y="560"/>
                  </a:cubicBezTo>
                  <a:lnTo>
                    <a:pt x="0" y="4810"/>
                  </a:lnTo>
                  <a:lnTo>
                    <a:pt x="0" y="13788"/>
                  </a:lnTo>
                  <a:lnTo>
                    <a:pt x="905" y="18038"/>
                  </a:lnTo>
                  <a:cubicBezTo>
                    <a:pt x="977" y="18360"/>
                    <a:pt x="1262" y="18586"/>
                    <a:pt x="1596" y="18598"/>
                  </a:cubicBezTo>
                  <a:lnTo>
                    <a:pt x="1905" y="18598"/>
                  </a:lnTo>
                  <a:cubicBezTo>
                    <a:pt x="2239" y="18586"/>
                    <a:pt x="2524" y="18360"/>
                    <a:pt x="2596" y="18038"/>
                  </a:cubicBezTo>
                  <a:lnTo>
                    <a:pt x="3501" y="13788"/>
                  </a:lnTo>
                  <a:lnTo>
                    <a:pt x="3501" y="4810"/>
                  </a:lnTo>
                  <a:lnTo>
                    <a:pt x="2596" y="560"/>
                  </a:lnTo>
                  <a:cubicBezTo>
                    <a:pt x="2524" y="238"/>
                    <a:pt x="2239" y="0"/>
                    <a:pt x="1905" y="0"/>
                  </a:cubicBez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869;p67">
              <a:extLst>
                <a:ext uri="{FF2B5EF4-FFF2-40B4-BE49-F238E27FC236}">
                  <a16:creationId xmlns:a16="http://schemas.microsoft.com/office/drawing/2014/main" id="{34D464A4-F460-DD76-C0E6-E0BCA69D63AA}"/>
                </a:ext>
              </a:extLst>
            </p:cNvPr>
            <p:cNvSpPr/>
            <p:nvPr/>
          </p:nvSpPr>
          <p:spPr>
            <a:xfrm>
              <a:off x="4098850" y="2383400"/>
              <a:ext cx="295600" cy="224450"/>
            </a:xfrm>
            <a:custGeom>
              <a:avLst/>
              <a:gdLst/>
              <a:ahLst/>
              <a:cxnLst/>
              <a:rect l="l" t="t" r="r" b="b"/>
              <a:pathLst>
                <a:path w="11824" h="8978" extrusionOk="0">
                  <a:moveTo>
                    <a:pt x="96" y="0"/>
                  </a:moveTo>
                  <a:cubicBezTo>
                    <a:pt x="37" y="167"/>
                    <a:pt x="1" y="346"/>
                    <a:pt x="13" y="536"/>
                  </a:cubicBezTo>
                  <a:lnTo>
                    <a:pt x="13" y="8442"/>
                  </a:lnTo>
                  <a:cubicBezTo>
                    <a:pt x="1" y="8621"/>
                    <a:pt x="37" y="8799"/>
                    <a:pt x="96" y="8978"/>
                  </a:cubicBezTo>
                  <a:lnTo>
                    <a:pt x="11729" y="8978"/>
                  </a:lnTo>
                  <a:cubicBezTo>
                    <a:pt x="11788" y="8799"/>
                    <a:pt x="11824" y="8621"/>
                    <a:pt x="11824" y="8442"/>
                  </a:cubicBezTo>
                  <a:lnTo>
                    <a:pt x="11824" y="536"/>
                  </a:lnTo>
                  <a:cubicBezTo>
                    <a:pt x="11824" y="346"/>
                    <a:pt x="11800" y="167"/>
                    <a:pt x="11741" y="0"/>
                  </a:cubicBezTo>
                  <a:close/>
                </a:path>
              </a:pathLst>
            </a:custGeom>
            <a:solidFill>
              <a:srgbClr val="191919">
                <a:alpha val="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870;p67">
              <a:extLst>
                <a:ext uri="{FF2B5EF4-FFF2-40B4-BE49-F238E27FC236}">
                  <a16:creationId xmlns:a16="http://schemas.microsoft.com/office/drawing/2014/main" id="{2D746CF2-B005-A3FC-C4E1-CA651AB36828}"/>
                </a:ext>
              </a:extLst>
            </p:cNvPr>
            <p:cNvSpPr/>
            <p:nvPr/>
          </p:nvSpPr>
          <p:spPr>
            <a:xfrm>
              <a:off x="4364075" y="2383400"/>
              <a:ext cx="30375" cy="224450"/>
            </a:xfrm>
            <a:custGeom>
              <a:avLst/>
              <a:gdLst/>
              <a:ahLst/>
              <a:cxnLst/>
              <a:rect l="l" t="t" r="r" b="b"/>
              <a:pathLst>
                <a:path w="1215" h="8978" extrusionOk="0">
                  <a:moveTo>
                    <a:pt x="0" y="0"/>
                  </a:moveTo>
                  <a:cubicBezTo>
                    <a:pt x="60" y="167"/>
                    <a:pt x="96" y="346"/>
                    <a:pt x="96" y="536"/>
                  </a:cubicBezTo>
                  <a:lnTo>
                    <a:pt x="96" y="8442"/>
                  </a:lnTo>
                  <a:cubicBezTo>
                    <a:pt x="96" y="8621"/>
                    <a:pt x="60" y="8799"/>
                    <a:pt x="0" y="8978"/>
                  </a:cubicBezTo>
                  <a:lnTo>
                    <a:pt x="1120" y="8978"/>
                  </a:lnTo>
                  <a:cubicBezTo>
                    <a:pt x="1179" y="8799"/>
                    <a:pt x="1215" y="8621"/>
                    <a:pt x="1215" y="8442"/>
                  </a:cubicBezTo>
                  <a:lnTo>
                    <a:pt x="1215" y="536"/>
                  </a:lnTo>
                  <a:cubicBezTo>
                    <a:pt x="1215" y="346"/>
                    <a:pt x="1179" y="167"/>
                    <a:pt x="1120" y="0"/>
                  </a:cubicBez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871;p67">
              <a:extLst>
                <a:ext uri="{FF2B5EF4-FFF2-40B4-BE49-F238E27FC236}">
                  <a16:creationId xmlns:a16="http://schemas.microsoft.com/office/drawing/2014/main" id="{D177B688-996D-5BDE-7734-A2C329456D57}"/>
                </a:ext>
              </a:extLst>
            </p:cNvPr>
            <p:cNvSpPr/>
            <p:nvPr/>
          </p:nvSpPr>
          <p:spPr>
            <a:xfrm>
              <a:off x="4146775" y="2383400"/>
              <a:ext cx="199750" cy="224450"/>
            </a:xfrm>
            <a:custGeom>
              <a:avLst/>
              <a:gdLst/>
              <a:ahLst/>
              <a:cxnLst/>
              <a:rect l="l" t="t" r="r" b="b"/>
              <a:pathLst>
                <a:path w="7990" h="8978" extrusionOk="0">
                  <a:moveTo>
                    <a:pt x="1" y="0"/>
                  </a:moveTo>
                  <a:lnTo>
                    <a:pt x="1" y="8978"/>
                  </a:lnTo>
                  <a:lnTo>
                    <a:pt x="7990" y="8978"/>
                  </a:lnTo>
                  <a:lnTo>
                    <a:pt x="7990" y="0"/>
                  </a:lnTo>
                  <a:close/>
                </a:path>
              </a:pathLst>
            </a:custGeom>
            <a:solidFill>
              <a:srgbClr val="FFFFFF">
                <a:alpha val="4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872;p67">
              <a:extLst>
                <a:ext uri="{FF2B5EF4-FFF2-40B4-BE49-F238E27FC236}">
                  <a16:creationId xmlns:a16="http://schemas.microsoft.com/office/drawing/2014/main" id="{D0DE6A5F-5BBD-E6E6-44C8-C72CBC497E26}"/>
                </a:ext>
              </a:extLst>
            </p:cNvPr>
            <p:cNvSpPr/>
            <p:nvPr/>
          </p:nvSpPr>
          <p:spPr>
            <a:xfrm>
              <a:off x="4201850" y="2383400"/>
              <a:ext cx="88425" cy="224450"/>
            </a:xfrm>
            <a:custGeom>
              <a:avLst/>
              <a:gdLst/>
              <a:ahLst/>
              <a:cxnLst/>
              <a:rect l="l" t="t" r="r" b="b"/>
              <a:pathLst>
                <a:path w="3537" h="8978" extrusionOk="0">
                  <a:moveTo>
                    <a:pt x="1" y="0"/>
                  </a:moveTo>
                  <a:lnTo>
                    <a:pt x="1" y="8978"/>
                  </a:lnTo>
                  <a:lnTo>
                    <a:pt x="3537" y="8978"/>
                  </a:lnTo>
                  <a:lnTo>
                    <a:pt x="3537" y="0"/>
                  </a:ln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873;p67">
              <a:extLst>
                <a:ext uri="{FF2B5EF4-FFF2-40B4-BE49-F238E27FC236}">
                  <a16:creationId xmlns:a16="http://schemas.microsoft.com/office/drawing/2014/main" id="{16E73A2A-2FFC-E969-8DCA-5139FDC79CB1}"/>
                </a:ext>
              </a:extLst>
            </p:cNvPr>
            <p:cNvSpPr/>
            <p:nvPr/>
          </p:nvSpPr>
          <p:spPr>
            <a:xfrm>
              <a:off x="4092025" y="2256300"/>
              <a:ext cx="309575" cy="478650"/>
            </a:xfrm>
            <a:custGeom>
              <a:avLst/>
              <a:gdLst/>
              <a:ahLst/>
              <a:cxnLst/>
              <a:rect l="l" t="t" r="r" b="b"/>
              <a:pathLst>
                <a:path w="12383" h="19146" extrusionOk="0">
                  <a:moveTo>
                    <a:pt x="4060" y="608"/>
                  </a:moveTo>
                  <a:lnTo>
                    <a:pt x="4060" y="608"/>
                  </a:lnTo>
                  <a:cubicBezTo>
                    <a:pt x="4048" y="643"/>
                    <a:pt x="4024" y="667"/>
                    <a:pt x="4013" y="691"/>
                  </a:cubicBezTo>
                  <a:lnTo>
                    <a:pt x="2024" y="4799"/>
                  </a:lnTo>
                  <a:lnTo>
                    <a:pt x="834" y="4799"/>
                  </a:lnTo>
                  <a:lnTo>
                    <a:pt x="3584" y="965"/>
                  </a:lnTo>
                  <a:cubicBezTo>
                    <a:pt x="3703" y="798"/>
                    <a:pt x="3870" y="679"/>
                    <a:pt x="4060" y="608"/>
                  </a:cubicBezTo>
                  <a:close/>
                  <a:moveTo>
                    <a:pt x="5144" y="548"/>
                  </a:moveTo>
                  <a:lnTo>
                    <a:pt x="5144" y="560"/>
                  </a:lnTo>
                  <a:cubicBezTo>
                    <a:pt x="5108" y="620"/>
                    <a:pt x="5084" y="703"/>
                    <a:pt x="5072" y="774"/>
                  </a:cubicBezTo>
                  <a:lnTo>
                    <a:pt x="4215" y="4799"/>
                  </a:lnTo>
                  <a:lnTo>
                    <a:pt x="2643" y="4799"/>
                  </a:lnTo>
                  <a:lnTo>
                    <a:pt x="4524" y="941"/>
                  </a:lnTo>
                  <a:cubicBezTo>
                    <a:pt x="4632" y="703"/>
                    <a:pt x="4870" y="560"/>
                    <a:pt x="5144" y="548"/>
                  </a:cubicBezTo>
                  <a:close/>
                  <a:moveTo>
                    <a:pt x="6334" y="560"/>
                  </a:moveTo>
                  <a:cubicBezTo>
                    <a:pt x="6537" y="560"/>
                    <a:pt x="6703" y="691"/>
                    <a:pt x="6751" y="893"/>
                  </a:cubicBezTo>
                  <a:lnTo>
                    <a:pt x="7584" y="4799"/>
                  </a:lnTo>
                  <a:lnTo>
                    <a:pt x="4786" y="4799"/>
                  </a:lnTo>
                  <a:lnTo>
                    <a:pt x="5620" y="893"/>
                  </a:lnTo>
                  <a:cubicBezTo>
                    <a:pt x="5656" y="691"/>
                    <a:pt x="5834" y="560"/>
                    <a:pt x="6037" y="560"/>
                  </a:cubicBezTo>
                  <a:close/>
                  <a:moveTo>
                    <a:pt x="7227" y="560"/>
                  </a:moveTo>
                  <a:cubicBezTo>
                    <a:pt x="7489" y="560"/>
                    <a:pt x="7727" y="703"/>
                    <a:pt x="7846" y="941"/>
                  </a:cubicBezTo>
                  <a:lnTo>
                    <a:pt x="9716" y="4799"/>
                  </a:lnTo>
                  <a:lnTo>
                    <a:pt x="8156" y="4799"/>
                  </a:lnTo>
                  <a:lnTo>
                    <a:pt x="7299" y="774"/>
                  </a:lnTo>
                  <a:cubicBezTo>
                    <a:pt x="7287" y="703"/>
                    <a:pt x="7263" y="620"/>
                    <a:pt x="7227" y="560"/>
                  </a:cubicBezTo>
                  <a:close/>
                  <a:moveTo>
                    <a:pt x="4155" y="5358"/>
                  </a:moveTo>
                  <a:lnTo>
                    <a:pt x="4155" y="13776"/>
                  </a:lnTo>
                  <a:lnTo>
                    <a:pt x="2477" y="13776"/>
                  </a:lnTo>
                  <a:lnTo>
                    <a:pt x="2477" y="5358"/>
                  </a:lnTo>
                  <a:close/>
                  <a:moveTo>
                    <a:pt x="7656" y="5358"/>
                  </a:moveTo>
                  <a:lnTo>
                    <a:pt x="7656" y="13776"/>
                  </a:lnTo>
                  <a:lnTo>
                    <a:pt x="4715" y="13776"/>
                  </a:lnTo>
                  <a:lnTo>
                    <a:pt x="4715" y="5358"/>
                  </a:lnTo>
                  <a:close/>
                  <a:moveTo>
                    <a:pt x="9894" y="5358"/>
                  </a:moveTo>
                  <a:lnTo>
                    <a:pt x="9894" y="13776"/>
                  </a:lnTo>
                  <a:lnTo>
                    <a:pt x="8215" y="13776"/>
                  </a:lnTo>
                  <a:lnTo>
                    <a:pt x="8215" y="5358"/>
                  </a:lnTo>
                  <a:close/>
                  <a:moveTo>
                    <a:pt x="11799" y="5358"/>
                  </a:moveTo>
                  <a:cubicBezTo>
                    <a:pt x="11811" y="5442"/>
                    <a:pt x="11823" y="5525"/>
                    <a:pt x="11823" y="5620"/>
                  </a:cubicBezTo>
                  <a:lnTo>
                    <a:pt x="11823" y="13526"/>
                  </a:lnTo>
                  <a:cubicBezTo>
                    <a:pt x="11823" y="13609"/>
                    <a:pt x="11811" y="13693"/>
                    <a:pt x="11799" y="13776"/>
                  </a:cubicBezTo>
                  <a:lnTo>
                    <a:pt x="10454" y="13776"/>
                  </a:lnTo>
                  <a:lnTo>
                    <a:pt x="10454" y="5358"/>
                  </a:lnTo>
                  <a:close/>
                  <a:moveTo>
                    <a:pt x="2012" y="14336"/>
                  </a:moveTo>
                  <a:lnTo>
                    <a:pt x="4013" y="18443"/>
                  </a:lnTo>
                  <a:cubicBezTo>
                    <a:pt x="4024" y="18467"/>
                    <a:pt x="4048" y="18503"/>
                    <a:pt x="4060" y="18527"/>
                  </a:cubicBezTo>
                  <a:cubicBezTo>
                    <a:pt x="3870" y="18467"/>
                    <a:pt x="3703" y="18336"/>
                    <a:pt x="3584" y="18181"/>
                  </a:cubicBezTo>
                  <a:lnTo>
                    <a:pt x="822" y="14336"/>
                  </a:lnTo>
                  <a:close/>
                  <a:moveTo>
                    <a:pt x="11537" y="14336"/>
                  </a:moveTo>
                  <a:lnTo>
                    <a:pt x="8787" y="18181"/>
                  </a:lnTo>
                  <a:cubicBezTo>
                    <a:pt x="8668" y="18336"/>
                    <a:pt x="8501" y="18467"/>
                    <a:pt x="8311" y="18527"/>
                  </a:cubicBezTo>
                  <a:cubicBezTo>
                    <a:pt x="8323" y="18503"/>
                    <a:pt x="8346" y="18467"/>
                    <a:pt x="8358" y="18443"/>
                  </a:cubicBezTo>
                  <a:lnTo>
                    <a:pt x="10347" y="14336"/>
                  </a:lnTo>
                  <a:close/>
                  <a:moveTo>
                    <a:pt x="4215" y="14336"/>
                  </a:moveTo>
                  <a:lnTo>
                    <a:pt x="5072" y="18360"/>
                  </a:lnTo>
                  <a:cubicBezTo>
                    <a:pt x="5084" y="18443"/>
                    <a:pt x="5108" y="18515"/>
                    <a:pt x="5144" y="18586"/>
                  </a:cubicBezTo>
                  <a:cubicBezTo>
                    <a:pt x="4882" y="18574"/>
                    <a:pt x="4644" y="18431"/>
                    <a:pt x="4524" y="18193"/>
                  </a:cubicBezTo>
                  <a:lnTo>
                    <a:pt x="2643" y="14336"/>
                  </a:lnTo>
                  <a:close/>
                  <a:moveTo>
                    <a:pt x="9728" y="14336"/>
                  </a:moveTo>
                  <a:lnTo>
                    <a:pt x="7846" y="18205"/>
                  </a:lnTo>
                  <a:cubicBezTo>
                    <a:pt x="7739" y="18443"/>
                    <a:pt x="7501" y="18586"/>
                    <a:pt x="7239" y="18598"/>
                  </a:cubicBezTo>
                  <a:lnTo>
                    <a:pt x="7227" y="18586"/>
                  </a:lnTo>
                  <a:cubicBezTo>
                    <a:pt x="7263" y="18515"/>
                    <a:pt x="7287" y="18443"/>
                    <a:pt x="7299" y="18372"/>
                  </a:cubicBezTo>
                  <a:lnTo>
                    <a:pt x="7739" y="16324"/>
                  </a:lnTo>
                  <a:cubicBezTo>
                    <a:pt x="7801" y="16103"/>
                    <a:pt x="7628" y="15967"/>
                    <a:pt x="7460" y="15967"/>
                  </a:cubicBezTo>
                  <a:cubicBezTo>
                    <a:pt x="7337" y="15967"/>
                    <a:pt x="7217" y="16039"/>
                    <a:pt x="7191" y="16205"/>
                  </a:cubicBezTo>
                  <a:lnTo>
                    <a:pt x="6751" y="18253"/>
                  </a:lnTo>
                  <a:cubicBezTo>
                    <a:pt x="6715" y="18443"/>
                    <a:pt x="6537" y="18586"/>
                    <a:pt x="6334" y="18586"/>
                  </a:cubicBezTo>
                  <a:lnTo>
                    <a:pt x="6025" y="18586"/>
                  </a:lnTo>
                  <a:cubicBezTo>
                    <a:pt x="5822" y="18586"/>
                    <a:pt x="5656" y="18443"/>
                    <a:pt x="5608" y="18253"/>
                  </a:cubicBezTo>
                  <a:lnTo>
                    <a:pt x="4786" y="14336"/>
                  </a:lnTo>
                  <a:lnTo>
                    <a:pt x="7584" y="14336"/>
                  </a:lnTo>
                  <a:lnTo>
                    <a:pt x="7465" y="14919"/>
                  </a:lnTo>
                  <a:cubicBezTo>
                    <a:pt x="7404" y="15138"/>
                    <a:pt x="7574" y="15274"/>
                    <a:pt x="7741" y="15274"/>
                  </a:cubicBezTo>
                  <a:cubicBezTo>
                    <a:pt x="7865" y="15274"/>
                    <a:pt x="7988" y="15199"/>
                    <a:pt x="8013" y="15026"/>
                  </a:cubicBezTo>
                  <a:lnTo>
                    <a:pt x="8156" y="14336"/>
                  </a:lnTo>
                  <a:close/>
                  <a:moveTo>
                    <a:pt x="4394" y="0"/>
                  </a:moveTo>
                  <a:cubicBezTo>
                    <a:pt x="3893" y="0"/>
                    <a:pt x="3429" y="239"/>
                    <a:pt x="3131" y="643"/>
                  </a:cubicBezTo>
                  <a:lnTo>
                    <a:pt x="369" y="4489"/>
                  </a:lnTo>
                  <a:cubicBezTo>
                    <a:pt x="119" y="4822"/>
                    <a:pt x="0" y="5215"/>
                    <a:pt x="0" y="5620"/>
                  </a:cubicBezTo>
                  <a:lnTo>
                    <a:pt x="0" y="6132"/>
                  </a:lnTo>
                  <a:cubicBezTo>
                    <a:pt x="12" y="6311"/>
                    <a:pt x="146" y="6400"/>
                    <a:pt x="280" y="6400"/>
                  </a:cubicBezTo>
                  <a:cubicBezTo>
                    <a:pt x="414" y="6400"/>
                    <a:pt x="548" y="6311"/>
                    <a:pt x="560" y="6132"/>
                  </a:cubicBezTo>
                  <a:lnTo>
                    <a:pt x="560" y="5620"/>
                  </a:lnTo>
                  <a:cubicBezTo>
                    <a:pt x="560" y="5537"/>
                    <a:pt x="572" y="5453"/>
                    <a:pt x="584" y="5370"/>
                  </a:cubicBezTo>
                  <a:lnTo>
                    <a:pt x="1929" y="5370"/>
                  </a:lnTo>
                  <a:lnTo>
                    <a:pt x="1929" y="13788"/>
                  </a:lnTo>
                  <a:lnTo>
                    <a:pt x="584" y="13788"/>
                  </a:lnTo>
                  <a:cubicBezTo>
                    <a:pt x="572" y="13705"/>
                    <a:pt x="560" y="13621"/>
                    <a:pt x="560" y="13538"/>
                  </a:cubicBezTo>
                  <a:lnTo>
                    <a:pt x="560" y="7442"/>
                  </a:lnTo>
                  <a:cubicBezTo>
                    <a:pt x="548" y="7269"/>
                    <a:pt x="414" y="7183"/>
                    <a:pt x="280" y="7183"/>
                  </a:cubicBezTo>
                  <a:cubicBezTo>
                    <a:pt x="146" y="7183"/>
                    <a:pt x="12" y="7269"/>
                    <a:pt x="0" y="7442"/>
                  </a:cubicBezTo>
                  <a:lnTo>
                    <a:pt x="0" y="13526"/>
                  </a:lnTo>
                  <a:cubicBezTo>
                    <a:pt x="0" y="13931"/>
                    <a:pt x="119" y="14324"/>
                    <a:pt x="369" y="14657"/>
                  </a:cubicBezTo>
                  <a:lnTo>
                    <a:pt x="3131" y="18503"/>
                  </a:lnTo>
                  <a:cubicBezTo>
                    <a:pt x="3417" y="18908"/>
                    <a:pt x="3893" y="19146"/>
                    <a:pt x="4382" y="19146"/>
                  </a:cubicBezTo>
                  <a:lnTo>
                    <a:pt x="7989" y="19146"/>
                  </a:lnTo>
                  <a:cubicBezTo>
                    <a:pt x="8477" y="19146"/>
                    <a:pt x="8954" y="18908"/>
                    <a:pt x="9239" y="18503"/>
                  </a:cubicBezTo>
                  <a:lnTo>
                    <a:pt x="12014" y="14657"/>
                  </a:lnTo>
                  <a:cubicBezTo>
                    <a:pt x="12252" y="14324"/>
                    <a:pt x="12383" y="13931"/>
                    <a:pt x="12383" y="13526"/>
                  </a:cubicBezTo>
                  <a:lnTo>
                    <a:pt x="12383" y="5620"/>
                  </a:lnTo>
                  <a:cubicBezTo>
                    <a:pt x="12383" y="5215"/>
                    <a:pt x="12252" y="4811"/>
                    <a:pt x="12014" y="4489"/>
                  </a:cubicBezTo>
                  <a:lnTo>
                    <a:pt x="10811" y="2810"/>
                  </a:lnTo>
                  <a:cubicBezTo>
                    <a:pt x="10748" y="2727"/>
                    <a:pt x="10666" y="2692"/>
                    <a:pt x="10587" y="2692"/>
                  </a:cubicBezTo>
                  <a:cubicBezTo>
                    <a:pt x="10383" y="2692"/>
                    <a:pt x="10192" y="2921"/>
                    <a:pt x="10347" y="3144"/>
                  </a:cubicBezTo>
                  <a:lnTo>
                    <a:pt x="11549" y="4799"/>
                  </a:lnTo>
                  <a:lnTo>
                    <a:pt x="10359" y="4799"/>
                  </a:lnTo>
                  <a:lnTo>
                    <a:pt x="8358" y="703"/>
                  </a:lnTo>
                  <a:cubicBezTo>
                    <a:pt x="8346" y="667"/>
                    <a:pt x="8334" y="643"/>
                    <a:pt x="8311" y="608"/>
                  </a:cubicBezTo>
                  <a:lnTo>
                    <a:pt x="8311" y="608"/>
                  </a:lnTo>
                  <a:cubicBezTo>
                    <a:pt x="8501" y="679"/>
                    <a:pt x="8668" y="798"/>
                    <a:pt x="8787" y="965"/>
                  </a:cubicBezTo>
                  <a:lnTo>
                    <a:pt x="9597" y="2072"/>
                  </a:lnTo>
                  <a:cubicBezTo>
                    <a:pt x="9657" y="2160"/>
                    <a:pt x="9737" y="2196"/>
                    <a:pt x="9815" y="2196"/>
                  </a:cubicBezTo>
                  <a:cubicBezTo>
                    <a:pt x="10014" y="2196"/>
                    <a:pt x="10203" y="1964"/>
                    <a:pt x="10049" y="1751"/>
                  </a:cubicBezTo>
                  <a:lnTo>
                    <a:pt x="9239" y="643"/>
                  </a:lnTo>
                  <a:cubicBezTo>
                    <a:pt x="8954" y="239"/>
                    <a:pt x="8477" y="0"/>
                    <a:pt x="7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" name="Google Shape;3031;p67">
            <a:extLst>
              <a:ext uri="{FF2B5EF4-FFF2-40B4-BE49-F238E27FC236}">
                <a16:creationId xmlns:a16="http://schemas.microsoft.com/office/drawing/2014/main" id="{F377D396-BD61-B46C-151A-93281B8FE7BA}"/>
              </a:ext>
            </a:extLst>
          </p:cNvPr>
          <p:cNvGrpSpPr/>
          <p:nvPr/>
        </p:nvGrpSpPr>
        <p:grpSpPr>
          <a:xfrm>
            <a:off x="753461" y="2994406"/>
            <a:ext cx="419400" cy="478750"/>
            <a:chOff x="3310975" y="3029525"/>
            <a:chExt cx="419400" cy="478750"/>
          </a:xfrm>
        </p:grpSpPr>
        <p:sp>
          <p:nvSpPr>
            <p:cNvPr id="171" name="Google Shape;3032;p67">
              <a:extLst>
                <a:ext uri="{FF2B5EF4-FFF2-40B4-BE49-F238E27FC236}">
                  <a16:creationId xmlns:a16="http://schemas.microsoft.com/office/drawing/2014/main" id="{87997D02-D9E7-F363-CBA1-8104AD2ACA07}"/>
                </a:ext>
              </a:extLst>
            </p:cNvPr>
            <p:cNvSpPr/>
            <p:nvPr/>
          </p:nvSpPr>
          <p:spPr>
            <a:xfrm>
              <a:off x="3318400" y="3036750"/>
              <a:ext cx="403650" cy="464375"/>
            </a:xfrm>
            <a:custGeom>
              <a:avLst/>
              <a:gdLst/>
              <a:ahLst/>
              <a:cxnLst/>
              <a:rect l="l" t="t" r="r" b="b"/>
              <a:pathLst>
                <a:path w="16146" h="18575" extrusionOk="0">
                  <a:moveTo>
                    <a:pt x="8037" y="1"/>
                  </a:moveTo>
                  <a:cubicBezTo>
                    <a:pt x="8014" y="12"/>
                    <a:pt x="7990" y="12"/>
                    <a:pt x="7966" y="24"/>
                  </a:cubicBezTo>
                  <a:cubicBezTo>
                    <a:pt x="7918" y="48"/>
                    <a:pt x="7871" y="84"/>
                    <a:pt x="7847" y="132"/>
                  </a:cubicBezTo>
                  <a:lnTo>
                    <a:pt x="48" y="13728"/>
                  </a:lnTo>
                  <a:cubicBezTo>
                    <a:pt x="13" y="13788"/>
                    <a:pt x="1" y="13871"/>
                    <a:pt x="36" y="13943"/>
                  </a:cubicBezTo>
                  <a:cubicBezTo>
                    <a:pt x="48" y="14002"/>
                    <a:pt x="96" y="14050"/>
                    <a:pt x="144" y="14074"/>
                  </a:cubicBezTo>
                  <a:lnTo>
                    <a:pt x="7954" y="18550"/>
                  </a:lnTo>
                  <a:cubicBezTo>
                    <a:pt x="7978" y="18562"/>
                    <a:pt x="8002" y="18574"/>
                    <a:pt x="8026" y="18574"/>
                  </a:cubicBezTo>
                  <a:lnTo>
                    <a:pt x="8133" y="18574"/>
                  </a:lnTo>
                  <a:cubicBezTo>
                    <a:pt x="8157" y="18574"/>
                    <a:pt x="8180" y="18562"/>
                    <a:pt x="8204" y="18550"/>
                  </a:cubicBezTo>
                  <a:lnTo>
                    <a:pt x="16015" y="14062"/>
                  </a:lnTo>
                  <a:cubicBezTo>
                    <a:pt x="16062" y="14038"/>
                    <a:pt x="16098" y="13990"/>
                    <a:pt x="16122" y="13943"/>
                  </a:cubicBezTo>
                  <a:cubicBezTo>
                    <a:pt x="16146" y="13871"/>
                    <a:pt x="16146" y="13788"/>
                    <a:pt x="16098" y="13728"/>
                  </a:cubicBezTo>
                  <a:lnTo>
                    <a:pt x="8299" y="132"/>
                  </a:lnTo>
                  <a:cubicBezTo>
                    <a:pt x="8276" y="84"/>
                    <a:pt x="8228" y="48"/>
                    <a:pt x="8180" y="24"/>
                  </a:cubicBezTo>
                  <a:cubicBezTo>
                    <a:pt x="8157" y="12"/>
                    <a:pt x="8133" y="12"/>
                    <a:pt x="8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033;p67">
              <a:extLst>
                <a:ext uri="{FF2B5EF4-FFF2-40B4-BE49-F238E27FC236}">
                  <a16:creationId xmlns:a16="http://schemas.microsoft.com/office/drawing/2014/main" id="{6F51B7EC-5AF3-AEF8-03D5-6A74DABD8638}"/>
                </a:ext>
              </a:extLst>
            </p:cNvPr>
            <p:cNvSpPr/>
            <p:nvPr/>
          </p:nvSpPr>
          <p:spPr>
            <a:xfrm>
              <a:off x="3519025" y="3036525"/>
              <a:ext cx="203025" cy="462225"/>
            </a:xfrm>
            <a:custGeom>
              <a:avLst/>
              <a:gdLst/>
              <a:ahLst/>
              <a:cxnLst/>
              <a:rect l="l" t="t" r="r" b="b"/>
              <a:pathLst>
                <a:path w="8121" h="18489" extrusionOk="0">
                  <a:moveTo>
                    <a:pt x="48" y="1"/>
                  </a:moveTo>
                  <a:cubicBezTo>
                    <a:pt x="36" y="1"/>
                    <a:pt x="24" y="4"/>
                    <a:pt x="12" y="10"/>
                  </a:cubicBezTo>
                  <a:lnTo>
                    <a:pt x="1" y="10"/>
                  </a:lnTo>
                  <a:lnTo>
                    <a:pt x="6954" y="13726"/>
                  </a:lnTo>
                  <a:cubicBezTo>
                    <a:pt x="6990" y="13785"/>
                    <a:pt x="7001" y="13868"/>
                    <a:pt x="6966" y="13940"/>
                  </a:cubicBezTo>
                  <a:cubicBezTo>
                    <a:pt x="6954" y="13999"/>
                    <a:pt x="6918" y="14035"/>
                    <a:pt x="6870" y="14071"/>
                  </a:cubicBezTo>
                  <a:lnTo>
                    <a:pt x="286" y="18488"/>
                  </a:lnTo>
                  <a:lnTo>
                    <a:pt x="7990" y="14083"/>
                  </a:lnTo>
                  <a:cubicBezTo>
                    <a:pt x="8037" y="14047"/>
                    <a:pt x="8073" y="14011"/>
                    <a:pt x="8097" y="13952"/>
                  </a:cubicBezTo>
                  <a:cubicBezTo>
                    <a:pt x="8121" y="13880"/>
                    <a:pt x="8121" y="13797"/>
                    <a:pt x="8073" y="13737"/>
                  </a:cubicBezTo>
                  <a:lnTo>
                    <a:pt x="8073" y="13726"/>
                  </a:lnTo>
                  <a:lnTo>
                    <a:pt x="274" y="141"/>
                  </a:lnTo>
                  <a:cubicBezTo>
                    <a:pt x="251" y="81"/>
                    <a:pt x="203" y="45"/>
                    <a:pt x="155" y="21"/>
                  </a:cubicBezTo>
                  <a:cubicBezTo>
                    <a:pt x="132" y="21"/>
                    <a:pt x="108" y="10"/>
                    <a:pt x="84" y="10"/>
                  </a:cubicBezTo>
                  <a:cubicBezTo>
                    <a:pt x="72" y="4"/>
                    <a:pt x="60" y="1"/>
                    <a:pt x="48" y="1"/>
                  </a:cubicBezTo>
                  <a:close/>
                </a:path>
              </a:pathLst>
            </a:custGeom>
            <a:solidFill>
              <a:srgbClr val="191919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034;p67">
              <a:extLst>
                <a:ext uri="{FF2B5EF4-FFF2-40B4-BE49-F238E27FC236}">
                  <a16:creationId xmlns:a16="http://schemas.microsoft.com/office/drawing/2014/main" id="{B479B07C-5D34-776F-CABC-134F6063BE79}"/>
                </a:ext>
              </a:extLst>
            </p:cNvPr>
            <p:cNvSpPr/>
            <p:nvPr/>
          </p:nvSpPr>
          <p:spPr>
            <a:xfrm>
              <a:off x="3319300" y="3385300"/>
              <a:ext cx="402150" cy="116125"/>
            </a:xfrm>
            <a:custGeom>
              <a:avLst/>
              <a:gdLst/>
              <a:ahLst/>
              <a:cxnLst/>
              <a:rect l="l" t="t" r="r" b="b"/>
              <a:pathLst>
                <a:path w="16086" h="4645" extrusionOk="0">
                  <a:moveTo>
                    <a:pt x="0" y="1"/>
                  </a:moveTo>
                  <a:cubicBezTo>
                    <a:pt x="12" y="60"/>
                    <a:pt x="60" y="108"/>
                    <a:pt x="108" y="132"/>
                  </a:cubicBezTo>
                  <a:lnTo>
                    <a:pt x="7918" y="4608"/>
                  </a:lnTo>
                  <a:cubicBezTo>
                    <a:pt x="7942" y="4632"/>
                    <a:pt x="7990" y="4644"/>
                    <a:pt x="8025" y="4644"/>
                  </a:cubicBezTo>
                  <a:lnTo>
                    <a:pt x="8061" y="4644"/>
                  </a:lnTo>
                  <a:cubicBezTo>
                    <a:pt x="8097" y="4632"/>
                    <a:pt x="8132" y="4632"/>
                    <a:pt x="8168" y="4608"/>
                  </a:cubicBezTo>
                  <a:lnTo>
                    <a:pt x="15979" y="120"/>
                  </a:lnTo>
                  <a:cubicBezTo>
                    <a:pt x="16026" y="96"/>
                    <a:pt x="16062" y="48"/>
                    <a:pt x="160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035;p67">
              <a:extLst>
                <a:ext uri="{FF2B5EF4-FFF2-40B4-BE49-F238E27FC236}">
                  <a16:creationId xmlns:a16="http://schemas.microsoft.com/office/drawing/2014/main" id="{CD2AABFE-0ABF-24F4-E28C-AA602C62AC5A}"/>
                </a:ext>
              </a:extLst>
            </p:cNvPr>
            <p:cNvSpPr/>
            <p:nvPr/>
          </p:nvSpPr>
          <p:spPr>
            <a:xfrm>
              <a:off x="3384775" y="3385300"/>
              <a:ext cx="271200" cy="115825"/>
            </a:xfrm>
            <a:custGeom>
              <a:avLst/>
              <a:gdLst/>
              <a:ahLst/>
              <a:cxnLst/>
              <a:rect l="l" t="t" r="r" b="b"/>
              <a:pathLst>
                <a:path w="10848" h="4633" extrusionOk="0">
                  <a:moveTo>
                    <a:pt x="1" y="1"/>
                  </a:moveTo>
                  <a:lnTo>
                    <a:pt x="5371" y="4632"/>
                  </a:lnTo>
                  <a:lnTo>
                    <a:pt x="5466" y="4632"/>
                  </a:lnTo>
                  <a:lnTo>
                    <a:pt x="10847" y="1"/>
                  </a:ln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036;p67">
              <a:extLst>
                <a:ext uri="{FF2B5EF4-FFF2-40B4-BE49-F238E27FC236}">
                  <a16:creationId xmlns:a16="http://schemas.microsoft.com/office/drawing/2014/main" id="{EF0D3A4F-6352-4CD9-269E-A1E1C82697AE}"/>
                </a:ext>
              </a:extLst>
            </p:cNvPr>
            <p:cNvSpPr/>
            <p:nvPr/>
          </p:nvSpPr>
          <p:spPr>
            <a:xfrm>
              <a:off x="3384775" y="3036525"/>
              <a:ext cx="271200" cy="348800"/>
            </a:xfrm>
            <a:custGeom>
              <a:avLst/>
              <a:gdLst/>
              <a:ahLst/>
              <a:cxnLst/>
              <a:rect l="l" t="t" r="r" b="b"/>
              <a:pathLst>
                <a:path w="10848" h="13952" extrusionOk="0">
                  <a:moveTo>
                    <a:pt x="5418" y="1"/>
                  </a:moveTo>
                  <a:cubicBezTo>
                    <a:pt x="5406" y="1"/>
                    <a:pt x="5394" y="4"/>
                    <a:pt x="5382" y="10"/>
                  </a:cubicBezTo>
                  <a:cubicBezTo>
                    <a:pt x="5359" y="10"/>
                    <a:pt x="5335" y="21"/>
                    <a:pt x="5311" y="21"/>
                  </a:cubicBezTo>
                  <a:lnTo>
                    <a:pt x="1" y="13952"/>
                  </a:lnTo>
                  <a:lnTo>
                    <a:pt x="10847" y="13952"/>
                  </a:lnTo>
                  <a:lnTo>
                    <a:pt x="5525" y="21"/>
                  </a:lnTo>
                  <a:cubicBezTo>
                    <a:pt x="5502" y="21"/>
                    <a:pt x="5478" y="10"/>
                    <a:pt x="5454" y="10"/>
                  </a:cubicBezTo>
                  <a:cubicBezTo>
                    <a:pt x="5442" y="4"/>
                    <a:pt x="5430" y="1"/>
                    <a:pt x="5418" y="1"/>
                  </a:cubicBez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037;p67">
              <a:extLst>
                <a:ext uri="{FF2B5EF4-FFF2-40B4-BE49-F238E27FC236}">
                  <a16:creationId xmlns:a16="http://schemas.microsoft.com/office/drawing/2014/main" id="{5C8F41B9-6BB9-8914-2512-5AAC32BC3EF2}"/>
                </a:ext>
              </a:extLst>
            </p:cNvPr>
            <p:cNvSpPr/>
            <p:nvPr/>
          </p:nvSpPr>
          <p:spPr>
            <a:xfrm>
              <a:off x="3471700" y="3385300"/>
              <a:ext cx="97650" cy="116125"/>
            </a:xfrm>
            <a:custGeom>
              <a:avLst/>
              <a:gdLst/>
              <a:ahLst/>
              <a:cxnLst/>
              <a:rect l="l" t="t" r="r" b="b"/>
              <a:pathLst>
                <a:path w="3906" h="4645" extrusionOk="0">
                  <a:moveTo>
                    <a:pt x="0" y="1"/>
                  </a:moveTo>
                  <a:lnTo>
                    <a:pt x="1929" y="4644"/>
                  </a:lnTo>
                  <a:lnTo>
                    <a:pt x="1965" y="4644"/>
                  </a:lnTo>
                  <a:lnTo>
                    <a:pt x="3906" y="1"/>
                  </a:ln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038;p67">
              <a:extLst>
                <a:ext uri="{FF2B5EF4-FFF2-40B4-BE49-F238E27FC236}">
                  <a16:creationId xmlns:a16="http://schemas.microsoft.com/office/drawing/2014/main" id="{5E4E5F50-D4DC-B93E-39CB-FAD2ACFDEEFC}"/>
                </a:ext>
              </a:extLst>
            </p:cNvPr>
            <p:cNvSpPr/>
            <p:nvPr/>
          </p:nvSpPr>
          <p:spPr>
            <a:xfrm>
              <a:off x="3471400" y="3036525"/>
              <a:ext cx="97950" cy="348800"/>
            </a:xfrm>
            <a:custGeom>
              <a:avLst/>
              <a:gdLst/>
              <a:ahLst/>
              <a:cxnLst/>
              <a:rect l="l" t="t" r="r" b="b"/>
              <a:pathLst>
                <a:path w="3918" h="13952" extrusionOk="0">
                  <a:moveTo>
                    <a:pt x="1953" y="1"/>
                  </a:moveTo>
                  <a:cubicBezTo>
                    <a:pt x="1941" y="1"/>
                    <a:pt x="1929" y="4"/>
                    <a:pt x="1917" y="10"/>
                  </a:cubicBezTo>
                  <a:lnTo>
                    <a:pt x="1" y="13952"/>
                  </a:lnTo>
                  <a:lnTo>
                    <a:pt x="3918" y="13952"/>
                  </a:lnTo>
                  <a:lnTo>
                    <a:pt x="1989" y="10"/>
                  </a:lnTo>
                  <a:cubicBezTo>
                    <a:pt x="1977" y="4"/>
                    <a:pt x="1965" y="1"/>
                    <a:pt x="1953" y="1"/>
                  </a:cubicBez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039;p67">
              <a:extLst>
                <a:ext uri="{FF2B5EF4-FFF2-40B4-BE49-F238E27FC236}">
                  <a16:creationId xmlns:a16="http://schemas.microsoft.com/office/drawing/2014/main" id="{80584566-21B4-9649-E762-FD537DD7F878}"/>
                </a:ext>
              </a:extLst>
            </p:cNvPr>
            <p:cNvSpPr/>
            <p:nvPr/>
          </p:nvSpPr>
          <p:spPr>
            <a:xfrm>
              <a:off x="3310975" y="3029525"/>
              <a:ext cx="419400" cy="478750"/>
            </a:xfrm>
            <a:custGeom>
              <a:avLst/>
              <a:gdLst/>
              <a:ahLst/>
              <a:cxnLst/>
              <a:rect l="l" t="t" r="r" b="b"/>
              <a:pathLst>
                <a:path w="16776" h="19150" extrusionOk="0">
                  <a:moveTo>
                    <a:pt x="7763" y="2421"/>
                  </a:moveTo>
                  <a:lnTo>
                    <a:pt x="6168" y="13946"/>
                  </a:lnTo>
                  <a:lnTo>
                    <a:pt x="3358" y="13946"/>
                  </a:lnTo>
                  <a:lnTo>
                    <a:pt x="7763" y="2421"/>
                  </a:lnTo>
                  <a:close/>
                  <a:moveTo>
                    <a:pt x="8370" y="2087"/>
                  </a:moveTo>
                  <a:lnTo>
                    <a:pt x="10013" y="13946"/>
                  </a:lnTo>
                  <a:lnTo>
                    <a:pt x="6739" y="13946"/>
                  </a:lnTo>
                  <a:lnTo>
                    <a:pt x="8370" y="2087"/>
                  </a:lnTo>
                  <a:close/>
                  <a:moveTo>
                    <a:pt x="8989" y="2421"/>
                  </a:moveTo>
                  <a:lnTo>
                    <a:pt x="13395" y="13946"/>
                  </a:lnTo>
                  <a:lnTo>
                    <a:pt x="10573" y="13946"/>
                  </a:lnTo>
                  <a:lnTo>
                    <a:pt x="8989" y="2421"/>
                  </a:lnTo>
                  <a:close/>
                  <a:moveTo>
                    <a:pt x="2846" y="14518"/>
                  </a:moveTo>
                  <a:lnTo>
                    <a:pt x="5965" y="17220"/>
                  </a:lnTo>
                  <a:lnTo>
                    <a:pt x="1274" y="14518"/>
                  </a:lnTo>
                  <a:close/>
                  <a:moveTo>
                    <a:pt x="6227" y="14518"/>
                  </a:moveTo>
                  <a:lnTo>
                    <a:pt x="7656" y="17923"/>
                  </a:lnTo>
                  <a:lnTo>
                    <a:pt x="3703" y="14518"/>
                  </a:lnTo>
                  <a:close/>
                  <a:moveTo>
                    <a:pt x="13049" y="14518"/>
                  </a:moveTo>
                  <a:lnTo>
                    <a:pt x="9085" y="17923"/>
                  </a:lnTo>
                  <a:lnTo>
                    <a:pt x="10513" y="14518"/>
                  </a:lnTo>
                  <a:close/>
                  <a:moveTo>
                    <a:pt x="9906" y="14518"/>
                  </a:moveTo>
                  <a:lnTo>
                    <a:pt x="8370" y="18185"/>
                  </a:lnTo>
                  <a:lnTo>
                    <a:pt x="6834" y="14518"/>
                  </a:lnTo>
                  <a:close/>
                  <a:moveTo>
                    <a:pt x="8394" y="1"/>
                  </a:moveTo>
                  <a:cubicBezTo>
                    <a:pt x="8198" y="1"/>
                    <a:pt x="8003" y="105"/>
                    <a:pt x="7906" y="278"/>
                  </a:cubicBezTo>
                  <a:lnTo>
                    <a:pt x="1179" y="12005"/>
                  </a:lnTo>
                  <a:cubicBezTo>
                    <a:pt x="1095" y="12148"/>
                    <a:pt x="1143" y="12315"/>
                    <a:pt x="1274" y="12398"/>
                  </a:cubicBezTo>
                  <a:cubicBezTo>
                    <a:pt x="1319" y="12421"/>
                    <a:pt x="1366" y="12431"/>
                    <a:pt x="1412" y="12431"/>
                  </a:cubicBezTo>
                  <a:cubicBezTo>
                    <a:pt x="1512" y="12431"/>
                    <a:pt x="1606" y="12381"/>
                    <a:pt x="1655" y="12291"/>
                  </a:cubicBezTo>
                  <a:lnTo>
                    <a:pt x="6846" y="3254"/>
                  </a:lnTo>
                  <a:lnTo>
                    <a:pt x="2762" y="13946"/>
                  </a:lnTo>
                  <a:lnTo>
                    <a:pt x="703" y="13946"/>
                  </a:lnTo>
                  <a:lnTo>
                    <a:pt x="1000" y="13422"/>
                  </a:lnTo>
                  <a:cubicBezTo>
                    <a:pt x="1122" y="13202"/>
                    <a:pt x="938" y="13005"/>
                    <a:pt x="749" y="13005"/>
                  </a:cubicBezTo>
                  <a:cubicBezTo>
                    <a:pt x="661" y="13005"/>
                    <a:pt x="572" y="13047"/>
                    <a:pt x="512" y="13148"/>
                  </a:cubicBezTo>
                  <a:lnTo>
                    <a:pt x="95" y="13863"/>
                  </a:lnTo>
                  <a:cubicBezTo>
                    <a:pt x="24" y="14006"/>
                    <a:pt x="0" y="14184"/>
                    <a:pt x="72" y="14327"/>
                  </a:cubicBezTo>
                  <a:cubicBezTo>
                    <a:pt x="107" y="14446"/>
                    <a:pt x="191" y="14529"/>
                    <a:pt x="286" y="14601"/>
                  </a:cubicBezTo>
                  <a:lnTo>
                    <a:pt x="298" y="14601"/>
                  </a:lnTo>
                  <a:lnTo>
                    <a:pt x="8108" y="19078"/>
                  </a:lnTo>
                  <a:cubicBezTo>
                    <a:pt x="8192" y="19125"/>
                    <a:pt x="8275" y="19149"/>
                    <a:pt x="8370" y="19149"/>
                  </a:cubicBezTo>
                  <a:cubicBezTo>
                    <a:pt x="8465" y="19149"/>
                    <a:pt x="8549" y="19125"/>
                    <a:pt x="8632" y="19078"/>
                  </a:cubicBezTo>
                  <a:lnTo>
                    <a:pt x="11823" y="17256"/>
                  </a:lnTo>
                  <a:cubicBezTo>
                    <a:pt x="12078" y="17083"/>
                    <a:pt x="11923" y="16735"/>
                    <a:pt x="11679" y="16735"/>
                  </a:cubicBezTo>
                  <a:cubicBezTo>
                    <a:pt x="11638" y="16735"/>
                    <a:pt x="11594" y="16745"/>
                    <a:pt x="11549" y="16768"/>
                  </a:cubicBezTo>
                  <a:lnTo>
                    <a:pt x="10763" y="17208"/>
                  </a:lnTo>
                  <a:lnTo>
                    <a:pt x="13907" y="14518"/>
                  </a:lnTo>
                  <a:lnTo>
                    <a:pt x="15478" y="14518"/>
                  </a:lnTo>
                  <a:lnTo>
                    <a:pt x="12680" y="16113"/>
                  </a:lnTo>
                  <a:cubicBezTo>
                    <a:pt x="12410" y="16273"/>
                    <a:pt x="12561" y="16644"/>
                    <a:pt x="12814" y="16644"/>
                  </a:cubicBezTo>
                  <a:cubicBezTo>
                    <a:pt x="12862" y="16644"/>
                    <a:pt x="12913" y="16631"/>
                    <a:pt x="12966" y="16601"/>
                  </a:cubicBezTo>
                  <a:lnTo>
                    <a:pt x="16443" y="14601"/>
                  </a:lnTo>
                  <a:cubicBezTo>
                    <a:pt x="16693" y="14446"/>
                    <a:pt x="16776" y="14125"/>
                    <a:pt x="16633" y="13875"/>
                  </a:cubicBezTo>
                  <a:lnTo>
                    <a:pt x="16645" y="13863"/>
                  </a:lnTo>
                  <a:lnTo>
                    <a:pt x="13073" y="7636"/>
                  </a:lnTo>
                  <a:cubicBezTo>
                    <a:pt x="13017" y="7523"/>
                    <a:pt x="12925" y="7477"/>
                    <a:pt x="12832" y="7477"/>
                  </a:cubicBezTo>
                  <a:cubicBezTo>
                    <a:pt x="12632" y="7477"/>
                    <a:pt x="12430" y="7693"/>
                    <a:pt x="12585" y="7921"/>
                  </a:cubicBezTo>
                  <a:lnTo>
                    <a:pt x="16050" y="13946"/>
                  </a:lnTo>
                  <a:lnTo>
                    <a:pt x="13990" y="13946"/>
                  </a:lnTo>
                  <a:lnTo>
                    <a:pt x="9906" y="3254"/>
                  </a:lnTo>
                  <a:lnTo>
                    <a:pt x="11930" y="6778"/>
                  </a:lnTo>
                  <a:lnTo>
                    <a:pt x="12418" y="6505"/>
                  </a:lnTo>
                  <a:lnTo>
                    <a:pt x="8846" y="278"/>
                  </a:lnTo>
                  <a:cubicBezTo>
                    <a:pt x="8763" y="135"/>
                    <a:pt x="8620" y="28"/>
                    <a:pt x="8454" y="4"/>
                  </a:cubicBezTo>
                  <a:cubicBezTo>
                    <a:pt x="8434" y="2"/>
                    <a:pt x="8414" y="1"/>
                    <a:pt x="8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8" name="TextBox 267">
            <a:extLst>
              <a:ext uri="{FF2B5EF4-FFF2-40B4-BE49-F238E27FC236}">
                <a16:creationId xmlns:a16="http://schemas.microsoft.com/office/drawing/2014/main" id="{68F2E64A-114B-77D3-74FC-CBCE048A6943}"/>
              </a:ext>
            </a:extLst>
          </p:cNvPr>
          <p:cNvSpPr txBox="1"/>
          <p:nvPr/>
        </p:nvSpPr>
        <p:spPr>
          <a:xfrm>
            <a:off x="753461" y="1152871"/>
            <a:ext cx="59606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accent1">
                    <a:lumMod val="75000"/>
                  </a:schemeClr>
                </a:solidFill>
                <a:latin typeface="Secular One"/>
                <a:cs typeface="Secular One"/>
              </a:rPr>
              <a:t>Certain characteristics of a diamond can have a negative impact on consumers' willingness to pay. These include:</a:t>
            </a:r>
          </a:p>
        </p:txBody>
      </p:sp>
      <p:sp>
        <p:nvSpPr>
          <p:cNvPr id="269" name="Google Shape;1418;p38">
            <a:extLst>
              <a:ext uri="{FF2B5EF4-FFF2-40B4-BE49-F238E27FC236}">
                <a16:creationId xmlns:a16="http://schemas.microsoft.com/office/drawing/2014/main" id="{816CAB29-57D3-2F81-7C76-F14B2E84E12D}"/>
              </a:ext>
            </a:extLst>
          </p:cNvPr>
          <p:cNvSpPr txBox="1">
            <a:spLocks/>
          </p:cNvSpPr>
          <p:nvPr/>
        </p:nvSpPr>
        <p:spPr>
          <a:xfrm>
            <a:off x="1172861" y="1791357"/>
            <a:ext cx="1370654" cy="602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500"/>
            </a:pPr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Secular One"/>
                <a:cs typeface="Secular One"/>
                <a:sym typeface="Secular One"/>
              </a:rPr>
              <a:t>Length</a:t>
            </a:r>
          </a:p>
        </p:txBody>
      </p:sp>
      <p:sp>
        <p:nvSpPr>
          <p:cNvPr id="270" name="Google Shape;1418;p38">
            <a:extLst>
              <a:ext uri="{FF2B5EF4-FFF2-40B4-BE49-F238E27FC236}">
                <a16:creationId xmlns:a16="http://schemas.microsoft.com/office/drawing/2014/main" id="{81621416-F625-D797-9F16-FEC676FF9909}"/>
              </a:ext>
            </a:extLst>
          </p:cNvPr>
          <p:cNvSpPr txBox="1">
            <a:spLocks/>
          </p:cNvSpPr>
          <p:nvPr/>
        </p:nvSpPr>
        <p:spPr>
          <a:xfrm>
            <a:off x="1223418" y="2159687"/>
            <a:ext cx="3529897" cy="287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500"/>
            </a:pP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Secular One"/>
                <a:cs typeface="Secular One"/>
                <a:sym typeface="Secular One"/>
              </a:rPr>
              <a:t>Moderate negative influence on price. As length increases by 0.1 mm, price decreases by ~$102.33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Secular One"/>
              <a:cs typeface="Secular One"/>
            </a:endParaRPr>
          </a:p>
        </p:txBody>
      </p:sp>
      <p:sp>
        <p:nvSpPr>
          <p:cNvPr id="271" name="Google Shape;1418;p38">
            <a:extLst>
              <a:ext uri="{FF2B5EF4-FFF2-40B4-BE49-F238E27FC236}">
                <a16:creationId xmlns:a16="http://schemas.microsoft.com/office/drawing/2014/main" id="{0701483D-9A2C-309D-CA7F-516A1D430534}"/>
              </a:ext>
            </a:extLst>
          </p:cNvPr>
          <p:cNvSpPr txBox="1">
            <a:spLocks/>
          </p:cNvSpPr>
          <p:nvPr/>
        </p:nvSpPr>
        <p:spPr>
          <a:xfrm>
            <a:off x="1210961" y="2964837"/>
            <a:ext cx="1370654" cy="6022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500"/>
            </a:pPr>
            <a:r>
              <a:rPr lang="en-US" sz="2400">
                <a:solidFill>
                  <a:schemeClr val="tx2">
                    <a:lumMod val="75000"/>
                  </a:schemeClr>
                </a:solidFill>
                <a:latin typeface="Secular One"/>
                <a:cs typeface="Secular One"/>
                <a:sym typeface="Secular One"/>
              </a:rPr>
              <a:t>Depth</a:t>
            </a:r>
          </a:p>
        </p:txBody>
      </p:sp>
      <p:sp>
        <p:nvSpPr>
          <p:cNvPr id="272" name="Google Shape;1418;p38">
            <a:extLst>
              <a:ext uri="{FF2B5EF4-FFF2-40B4-BE49-F238E27FC236}">
                <a16:creationId xmlns:a16="http://schemas.microsoft.com/office/drawing/2014/main" id="{BE3723BD-1888-C322-7AC9-3E16A3A0E6E7}"/>
              </a:ext>
            </a:extLst>
          </p:cNvPr>
          <p:cNvSpPr txBox="1">
            <a:spLocks/>
          </p:cNvSpPr>
          <p:nvPr/>
        </p:nvSpPr>
        <p:spPr>
          <a:xfrm>
            <a:off x="1261518" y="3333167"/>
            <a:ext cx="3851502" cy="287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3500"/>
            </a:pP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Secular One"/>
                <a:cs typeface="Secular One"/>
                <a:sym typeface="Secular One"/>
              </a:rPr>
              <a:t>Strong negative influence on price. As depth increases by 0.1mm, price decreases by ~$210.22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3688DE5-2808-81AF-9880-239603EDF497}"/>
              </a:ext>
            </a:extLst>
          </p:cNvPr>
          <p:cNvCxnSpPr>
            <a:cxnSpLocks/>
          </p:cNvCxnSpPr>
          <p:nvPr/>
        </p:nvCxnSpPr>
        <p:spPr>
          <a:xfrm>
            <a:off x="662021" y="904220"/>
            <a:ext cx="6052117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33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FDBD3-92E5-97AB-B6FB-16E3D5BAF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1331;p36">
            <a:extLst>
              <a:ext uri="{FF2B5EF4-FFF2-40B4-BE49-F238E27FC236}">
                <a16:creationId xmlns:a16="http://schemas.microsoft.com/office/drawing/2014/main" id="{C56E7047-3BF7-F006-A4D4-68AAAA97B617}"/>
              </a:ext>
            </a:extLst>
          </p:cNvPr>
          <p:cNvGrpSpPr/>
          <p:nvPr/>
        </p:nvGrpSpPr>
        <p:grpSpPr>
          <a:xfrm>
            <a:off x="-673220" y="-629718"/>
            <a:ext cx="1855348" cy="1773773"/>
            <a:chOff x="6709155" y="2179252"/>
            <a:chExt cx="1859998" cy="1778218"/>
          </a:xfrm>
        </p:grpSpPr>
        <p:sp>
          <p:nvSpPr>
            <p:cNvPr id="53" name="Google Shape;1332;p36">
              <a:extLst>
                <a:ext uri="{FF2B5EF4-FFF2-40B4-BE49-F238E27FC236}">
                  <a16:creationId xmlns:a16="http://schemas.microsoft.com/office/drawing/2014/main" id="{BE540CD0-DAE0-F33A-C1C4-3C29E547578B}"/>
                </a:ext>
              </a:extLst>
            </p:cNvPr>
            <p:cNvSpPr/>
            <p:nvPr/>
          </p:nvSpPr>
          <p:spPr>
            <a:xfrm rot="1009392">
              <a:off x="7193909" y="2930049"/>
              <a:ext cx="749465" cy="802144"/>
            </a:xfrm>
            <a:custGeom>
              <a:avLst/>
              <a:gdLst/>
              <a:ahLst/>
              <a:cxnLst/>
              <a:rect l="l" t="t" r="r" b="b"/>
              <a:pathLst>
                <a:path w="24712" h="26449" extrusionOk="0">
                  <a:moveTo>
                    <a:pt x="24712" y="1"/>
                  </a:moveTo>
                  <a:lnTo>
                    <a:pt x="24712" y="1"/>
                  </a:lnTo>
                  <a:cubicBezTo>
                    <a:pt x="22933" y="231"/>
                    <a:pt x="17681" y="294"/>
                    <a:pt x="12430" y="294"/>
                  </a:cubicBezTo>
                  <a:cubicBezTo>
                    <a:pt x="7010" y="294"/>
                    <a:pt x="1570" y="210"/>
                    <a:pt x="1" y="126"/>
                  </a:cubicBezTo>
                  <a:lnTo>
                    <a:pt x="1" y="126"/>
                  </a:lnTo>
                  <a:cubicBezTo>
                    <a:pt x="922" y="2533"/>
                    <a:pt x="7450" y="16656"/>
                    <a:pt x="12032" y="26448"/>
                  </a:cubicBezTo>
                  <a:lnTo>
                    <a:pt x="24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33;p36">
              <a:extLst>
                <a:ext uri="{FF2B5EF4-FFF2-40B4-BE49-F238E27FC236}">
                  <a16:creationId xmlns:a16="http://schemas.microsoft.com/office/drawing/2014/main" id="{881913C7-8210-6D6D-757B-A780535ADF40}"/>
                </a:ext>
              </a:extLst>
            </p:cNvPr>
            <p:cNvSpPr/>
            <p:nvPr/>
          </p:nvSpPr>
          <p:spPr>
            <a:xfrm rot="1009392">
              <a:off x="7021536" y="2358580"/>
              <a:ext cx="357294" cy="418223"/>
            </a:xfrm>
            <a:custGeom>
              <a:avLst/>
              <a:gdLst/>
              <a:ahLst/>
              <a:cxnLst/>
              <a:rect l="l" t="t" r="r" b="b"/>
              <a:pathLst>
                <a:path w="11781" h="13790" extrusionOk="0">
                  <a:moveTo>
                    <a:pt x="9479" y="1"/>
                  </a:moveTo>
                  <a:cubicBezTo>
                    <a:pt x="6215" y="3286"/>
                    <a:pt x="523" y="9416"/>
                    <a:pt x="0" y="10923"/>
                  </a:cubicBezTo>
                  <a:cubicBezTo>
                    <a:pt x="1507" y="11279"/>
                    <a:pt x="9709" y="13371"/>
                    <a:pt x="11780" y="1379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34;p36">
              <a:extLst>
                <a:ext uri="{FF2B5EF4-FFF2-40B4-BE49-F238E27FC236}">
                  <a16:creationId xmlns:a16="http://schemas.microsoft.com/office/drawing/2014/main" id="{B5AEB252-8FAB-A73F-661A-DEFF6AA518E8}"/>
                </a:ext>
              </a:extLst>
            </p:cNvPr>
            <p:cNvSpPr/>
            <p:nvPr/>
          </p:nvSpPr>
          <p:spPr>
            <a:xfrm rot="1009392">
              <a:off x="7344725" y="2676221"/>
              <a:ext cx="751375" cy="268706"/>
            </a:xfrm>
            <a:custGeom>
              <a:avLst/>
              <a:gdLst/>
              <a:ahLst/>
              <a:cxnLst/>
              <a:rect l="l" t="t" r="r" b="b"/>
              <a:pathLst>
                <a:path w="24775" h="8860" extrusionOk="0">
                  <a:moveTo>
                    <a:pt x="12536" y="1"/>
                  </a:moveTo>
                  <a:cubicBezTo>
                    <a:pt x="11364" y="1"/>
                    <a:pt x="4512" y="5106"/>
                    <a:pt x="377" y="8372"/>
                  </a:cubicBezTo>
                  <a:cubicBezTo>
                    <a:pt x="332" y="8418"/>
                    <a:pt x="275" y="8439"/>
                    <a:pt x="218" y="8439"/>
                  </a:cubicBezTo>
                  <a:cubicBezTo>
                    <a:pt x="144" y="8439"/>
                    <a:pt x="69" y="8402"/>
                    <a:pt x="22" y="8331"/>
                  </a:cubicBezTo>
                  <a:cubicBezTo>
                    <a:pt x="22" y="8331"/>
                    <a:pt x="1" y="8310"/>
                    <a:pt x="1" y="8310"/>
                  </a:cubicBezTo>
                  <a:lnTo>
                    <a:pt x="1" y="8310"/>
                  </a:lnTo>
                  <a:lnTo>
                    <a:pt x="63" y="8707"/>
                  </a:lnTo>
                  <a:cubicBezTo>
                    <a:pt x="1269" y="8783"/>
                    <a:pt x="6941" y="8859"/>
                    <a:pt x="12605" y="8859"/>
                  </a:cubicBezTo>
                  <a:cubicBezTo>
                    <a:pt x="17858" y="8859"/>
                    <a:pt x="23103" y="8794"/>
                    <a:pt x="24774" y="8603"/>
                  </a:cubicBezTo>
                  <a:cubicBezTo>
                    <a:pt x="20255" y="5087"/>
                    <a:pt x="13601" y="129"/>
                    <a:pt x="12576" y="3"/>
                  </a:cubicBezTo>
                  <a:cubicBezTo>
                    <a:pt x="12563" y="1"/>
                    <a:pt x="12550" y="1"/>
                    <a:pt x="12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35;p36">
              <a:extLst>
                <a:ext uri="{FF2B5EF4-FFF2-40B4-BE49-F238E27FC236}">
                  <a16:creationId xmlns:a16="http://schemas.microsoft.com/office/drawing/2014/main" id="{9EA5E15F-C56F-4808-DA3E-D3DE0A3D72F0}"/>
                </a:ext>
              </a:extLst>
            </p:cNvPr>
            <p:cNvSpPr/>
            <p:nvPr/>
          </p:nvSpPr>
          <p:spPr>
            <a:xfrm rot="1009392">
              <a:off x="7768369" y="2610194"/>
              <a:ext cx="443577" cy="394718"/>
            </a:xfrm>
            <a:custGeom>
              <a:avLst/>
              <a:gdLst/>
              <a:ahLst/>
              <a:cxnLst/>
              <a:rect l="l" t="t" r="r" b="b"/>
              <a:pathLst>
                <a:path w="14626" h="13015" extrusionOk="0">
                  <a:moveTo>
                    <a:pt x="14626" y="0"/>
                  </a:moveTo>
                  <a:lnTo>
                    <a:pt x="14626" y="0"/>
                  </a:lnTo>
                  <a:cubicBezTo>
                    <a:pt x="12492" y="774"/>
                    <a:pt x="3432" y="3976"/>
                    <a:pt x="0" y="4624"/>
                  </a:cubicBezTo>
                  <a:cubicBezTo>
                    <a:pt x="2741" y="6131"/>
                    <a:pt x="9792" y="11592"/>
                    <a:pt x="11613" y="13015"/>
                  </a:cubicBezTo>
                  <a:cubicBezTo>
                    <a:pt x="12031" y="10881"/>
                    <a:pt x="14082" y="2323"/>
                    <a:pt x="14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36;p36">
              <a:extLst>
                <a:ext uri="{FF2B5EF4-FFF2-40B4-BE49-F238E27FC236}">
                  <a16:creationId xmlns:a16="http://schemas.microsoft.com/office/drawing/2014/main" id="{6F78176A-D907-296B-B385-B6A2F267DCC4}"/>
                </a:ext>
              </a:extLst>
            </p:cNvPr>
            <p:cNvSpPr/>
            <p:nvPr/>
          </p:nvSpPr>
          <p:spPr>
            <a:xfrm rot="1009392">
              <a:off x="7588046" y="2943950"/>
              <a:ext cx="704397" cy="875113"/>
            </a:xfrm>
            <a:custGeom>
              <a:avLst/>
              <a:gdLst/>
              <a:ahLst/>
              <a:cxnLst/>
              <a:rect l="l" t="t" r="r" b="b"/>
              <a:pathLst>
                <a:path w="23226" h="28855" extrusionOk="0">
                  <a:moveTo>
                    <a:pt x="23226" y="0"/>
                  </a:moveTo>
                  <a:cubicBezTo>
                    <a:pt x="21238" y="523"/>
                    <a:pt x="13768" y="2490"/>
                    <a:pt x="12387" y="3013"/>
                  </a:cubicBezTo>
                  <a:lnTo>
                    <a:pt x="1" y="28854"/>
                  </a:lnTo>
                  <a:cubicBezTo>
                    <a:pt x="1967" y="26636"/>
                    <a:pt x="6361" y="21405"/>
                    <a:pt x="11467" y="15149"/>
                  </a:cubicBezTo>
                  <a:cubicBezTo>
                    <a:pt x="17869" y="7261"/>
                    <a:pt x="22305" y="1549"/>
                    <a:pt x="23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37;p36">
              <a:extLst>
                <a:ext uri="{FF2B5EF4-FFF2-40B4-BE49-F238E27FC236}">
                  <a16:creationId xmlns:a16="http://schemas.microsoft.com/office/drawing/2014/main" id="{D52F3DE4-1F50-8835-D0E3-23E8A2E7B56A}"/>
                </a:ext>
              </a:extLst>
            </p:cNvPr>
            <p:cNvSpPr/>
            <p:nvPr/>
          </p:nvSpPr>
          <p:spPr>
            <a:xfrm rot="1009392">
              <a:off x="8121453" y="2704447"/>
              <a:ext cx="326208" cy="392201"/>
            </a:xfrm>
            <a:custGeom>
              <a:avLst/>
              <a:gdLst/>
              <a:ahLst/>
              <a:cxnLst/>
              <a:rect l="l" t="t" r="r" b="b"/>
              <a:pathLst>
                <a:path w="10756" h="12932" extrusionOk="0">
                  <a:moveTo>
                    <a:pt x="3014" y="1"/>
                  </a:moveTo>
                  <a:cubicBezTo>
                    <a:pt x="1884" y="4709"/>
                    <a:pt x="336" y="11237"/>
                    <a:pt x="1" y="12932"/>
                  </a:cubicBezTo>
                  <a:cubicBezTo>
                    <a:pt x="2072" y="12241"/>
                    <a:pt x="9124" y="10379"/>
                    <a:pt x="10756" y="9960"/>
                  </a:cubicBezTo>
                  <a:cubicBezTo>
                    <a:pt x="9898" y="8663"/>
                    <a:pt x="5901" y="3579"/>
                    <a:pt x="3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38;p36">
              <a:extLst>
                <a:ext uri="{FF2B5EF4-FFF2-40B4-BE49-F238E27FC236}">
                  <a16:creationId xmlns:a16="http://schemas.microsoft.com/office/drawing/2014/main" id="{24D4CDD9-50E4-1F53-0468-4D9DB9A869AA}"/>
                </a:ext>
              </a:extLst>
            </p:cNvPr>
            <p:cNvSpPr/>
            <p:nvPr/>
          </p:nvSpPr>
          <p:spPr>
            <a:xfrm rot="1009392">
              <a:off x="6848855" y="2734331"/>
              <a:ext cx="720259" cy="884606"/>
            </a:xfrm>
            <a:custGeom>
              <a:avLst/>
              <a:gdLst/>
              <a:ahLst/>
              <a:cxnLst/>
              <a:rect l="l" t="t" r="r" b="b"/>
              <a:pathLst>
                <a:path w="23749" h="29168" extrusionOk="0">
                  <a:moveTo>
                    <a:pt x="0" y="0"/>
                  </a:moveTo>
                  <a:cubicBezTo>
                    <a:pt x="942" y="1674"/>
                    <a:pt x="5691" y="7909"/>
                    <a:pt x="11529" y="15065"/>
                  </a:cubicBezTo>
                  <a:cubicBezTo>
                    <a:pt x="17932" y="22953"/>
                    <a:pt x="22200" y="27766"/>
                    <a:pt x="23748" y="29168"/>
                  </a:cubicBezTo>
                  <a:cubicBezTo>
                    <a:pt x="21572" y="24481"/>
                    <a:pt x="12575" y="5168"/>
                    <a:pt x="11780" y="2867"/>
                  </a:cubicBezTo>
                  <a:cubicBezTo>
                    <a:pt x="10148" y="2574"/>
                    <a:pt x="2092" y="54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39;p36">
              <a:extLst>
                <a:ext uri="{FF2B5EF4-FFF2-40B4-BE49-F238E27FC236}">
                  <a16:creationId xmlns:a16="http://schemas.microsoft.com/office/drawing/2014/main" id="{26DE790C-FA61-BB1F-9C68-881BC4BA661A}"/>
                </a:ext>
              </a:extLst>
            </p:cNvPr>
            <p:cNvSpPr/>
            <p:nvPr/>
          </p:nvSpPr>
          <p:spPr>
            <a:xfrm rot="1009392">
              <a:off x="7362188" y="2413565"/>
              <a:ext cx="913175" cy="264005"/>
            </a:xfrm>
            <a:custGeom>
              <a:avLst/>
              <a:gdLst/>
              <a:ahLst/>
              <a:cxnLst/>
              <a:rect l="l" t="t" r="r" b="b"/>
              <a:pathLst>
                <a:path w="30110" h="8705" extrusionOk="0">
                  <a:moveTo>
                    <a:pt x="7617" y="1"/>
                  </a:moveTo>
                  <a:cubicBezTo>
                    <a:pt x="5796" y="733"/>
                    <a:pt x="1360" y="2574"/>
                    <a:pt x="0" y="3474"/>
                  </a:cubicBezTo>
                  <a:cubicBezTo>
                    <a:pt x="2176" y="4374"/>
                    <a:pt x="12575" y="8705"/>
                    <a:pt x="14689" y="8705"/>
                  </a:cubicBezTo>
                  <a:cubicBezTo>
                    <a:pt x="16823" y="8705"/>
                    <a:pt x="27745" y="4834"/>
                    <a:pt x="30109" y="3997"/>
                  </a:cubicBezTo>
                  <a:cubicBezTo>
                    <a:pt x="28268" y="2658"/>
                    <a:pt x="24376" y="1"/>
                    <a:pt x="23058" y="1"/>
                  </a:cubicBezTo>
                  <a:lnTo>
                    <a:pt x="22974" y="1"/>
                  </a:lnTo>
                  <a:cubicBezTo>
                    <a:pt x="22472" y="63"/>
                    <a:pt x="20861" y="84"/>
                    <a:pt x="18204" y="84"/>
                  </a:cubicBezTo>
                  <a:cubicBezTo>
                    <a:pt x="13915" y="84"/>
                    <a:pt x="8202" y="1"/>
                    <a:pt x="7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40;p36">
              <a:extLst>
                <a:ext uri="{FF2B5EF4-FFF2-40B4-BE49-F238E27FC236}">
                  <a16:creationId xmlns:a16="http://schemas.microsoft.com/office/drawing/2014/main" id="{06CBFFD8-D63F-C21D-B13D-24475FCFC77B}"/>
                </a:ext>
              </a:extLst>
            </p:cNvPr>
            <p:cNvSpPr/>
            <p:nvPr/>
          </p:nvSpPr>
          <p:spPr>
            <a:xfrm rot="1009392">
              <a:off x="7312022" y="2451515"/>
              <a:ext cx="418829" cy="407426"/>
            </a:xfrm>
            <a:custGeom>
              <a:avLst/>
              <a:gdLst/>
              <a:ahLst/>
              <a:cxnLst/>
              <a:rect l="l" t="t" r="r" b="b"/>
              <a:pathLst>
                <a:path w="13810" h="13434" extrusionOk="0">
                  <a:moveTo>
                    <a:pt x="0" y="0"/>
                  </a:moveTo>
                  <a:lnTo>
                    <a:pt x="2239" y="13433"/>
                  </a:lnTo>
                  <a:cubicBezTo>
                    <a:pt x="2260" y="13370"/>
                    <a:pt x="2281" y="13308"/>
                    <a:pt x="2343" y="13266"/>
                  </a:cubicBezTo>
                  <a:cubicBezTo>
                    <a:pt x="3913" y="12031"/>
                    <a:pt x="10859" y="6549"/>
                    <a:pt x="13810" y="5127"/>
                  </a:cubicBezTo>
                  <a:cubicBezTo>
                    <a:pt x="10357" y="4331"/>
                    <a:pt x="2030" y="85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41;p36">
              <a:extLst>
                <a:ext uri="{FF2B5EF4-FFF2-40B4-BE49-F238E27FC236}">
                  <a16:creationId xmlns:a16="http://schemas.microsoft.com/office/drawing/2014/main" id="{74B9BFEC-3424-0001-3477-9EFC60455F95}"/>
                </a:ext>
              </a:extLst>
            </p:cNvPr>
            <p:cNvSpPr/>
            <p:nvPr/>
          </p:nvSpPr>
          <p:spPr>
            <a:xfrm rot="1009392">
              <a:off x="7080322" y="2522643"/>
              <a:ext cx="99840" cy="116914"/>
            </a:xfrm>
            <a:custGeom>
              <a:avLst/>
              <a:gdLst/>
              <a:ahLst/>
              <a:cxnLst/>
              <a:rect l="l" t="t" r="r" b="b"/>
              <a:pathLst>
                <a:path w="3292" h="3855" extrusionOk="0">
                  <a:moveTo>
                    <a:pt x="3042" y="0"/>
                  </a:moveTo>
                  <a:cubicBezTo>
                    <a:pt x="3000" y="0"/>
                    <a:pt x="2956" y="16"/>
                    <a:pt x="2920" y="53"/>
                  </a:cubicBezTo>
                  <a:cubicBezTo>
                    <a:pt x="2460" y="576"/>
                    <a:pt x="2020" y="1099"/>
                    <a:pt x="1623" y="1664"/>
                  </a:cubicBezTo>
                  <a:cubicBezTo>
                    <a:pt x="1120" y="2333"/>
                    <a:pt x="472" y="2940"/>
                    <a:pt x="53" y="3651"/>
                  </a:cubicBezTo>
                  <a:cubicBezTo>
                    <a:pt x="1" y="3739"/>
                    <a:pt x="94" y="3855"/>
                    <a:pt x="187" y="3855"/>
                  </a:cubicBezTo>
                  <a:cubicBezTo>
                    <a:pt x="206" y="3855"/>
                    <a:pt x="224" y="3850"/>
                    <a:pt x="242" y="3840"/>
                  </a:cubicBezTo>
                  <a:cubicBezTo>
                    <a:pt x="869" y="3400"/>
                    <a:pt x="1351" y="2752"/>
                    <a:pt x="1853" y="2166"/>
                  </a:cubicBezTo>
                  <a:cubicBezTo>
                    <a:pt x="2376" y="1601"/>
                    <a:pt x="2836" y="952"/>
                    <a:pt x="3213" y="283"/>
                  </a:cubicBezTo>
                  <a:cubicBezTo>
                    <a:pt x="3291" y="141"/>
                    <a:pt x="3170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42;p36">
              <a:extLst>
                <a:ext uri="{FF2B5EF4-FFF2-40B4-BE49-F238E27FC236}">
                  <a16:creationId xmlns:a16="http://schemas.microsoft.com/office/drawing/2014/main" id="{D0C51A17-CECF-3E8A-F32E-2E2C978C59AA}"/>
                </a:ext>
              </a:extLst>
            </p:cNvPr>
            <p:cNvSpPr/>
            <p:nvPr/>
          </p:nvSpPr>
          <p:spPr>
            <a:xfrm rot="1009392">
              <a:off x="7218516" y="2470315"/>
              <a:ext cx="45522" cy="54348"/>
            </a:xfrm>
            <a:custGeom>
              <a:avLst/>
              <a:gdLst/>
              <a:ahLst/>
              <a:cxnLst/>
              <a:rect l="l" t="t" r="r" b="b"/>
              <a:pathLst>
                <a:path w="1501" h="1792" extrusionOk="0">
                  <a:moveTo>
                    <a:pt x="1327" y="1"/>
                  </a:moveTo>
                  <a:cubicBezTo>
                    <a:pt x="1284" y="1"/>
                    <a:pt x="1243" y="19"/>
                    <a:pt x="1222" y="62"/>
                  </a:cubicBezTo>
                  <a:cubicBezTo>
                    <a:pt x="866" y="585"/>
                    <a:pt x="490" y="1087"/>
                    <a:pt x="71" y="1569"/>
                  </a:cubicBezTo>
                  <a:cubicBezTo>
                    <a:pt x="0" y="1658"/>
                    <a:pt x="65" y="1792"/>
                    <a:pt x="176" y="1792"/>
                  </a:cubicBezTo>
                  <a:cubicBezTo>
                    <a:pt x="195" y="1792"/>
                    <a:pt x="216" y="1787"/>
                    <a:pt x="238" y="1778"/>
                  </a:cubicBezTo>
                  <a:cubicBezTo>
                    <a:pt x="803" y="1380"/>
                    <a:pt x="1243" y="836"/>
                    <a:pt x="1473" y="167"/>
                  </a:cubicBezTo>
                  <a:cubicBezTo>
                    <a:pt x="1501" y="70"/>
                    <a:pt x="1410" y="1"/>
                    <a:pt x="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43;p36">
              <a:extLst>
                <a:ext uri="{FF2B5EF4-FFF2-40B4-BE49-F238E27FC236}">
                  <a16:creationId xmlns:a16="http://schemas.microsoft.com/office/drawing/2014/main" id="{414883C8-2C2F-D3E8-36E2-AEF51C6379B8}"/>
                </a:ext>
              </a:extLst>
            </p:cNvPr>
            <p:cNvSpPr/>
            <p:nvPr/>
          </p:nvSpPr>
          <p:spPr>
            <a:xfrm rot="1009392">
              <a:off x="7637328" y="2395788"/>
              <a:ext cx="163741" cy="17560"/>
            </a:xfrm>
            <a:custGeom>
              <a:avLst/>
              <a:gdLst/>
              <a:ahLst/>
              <a:cxnLst/>
              <a:rect l="l" t="t" r="r" b="b"/>
              <a:pathLst>
                <a:path w="5399" h="579" extrusionOk="0">
                  <a:moveTo>
                    <a:pt x="3951" y="0"/>
                  </a:moveTo>
                  <a:cubicBezTo>
                    <a:pt x="2697" y="0"/>
                    <a:pt x="1437" y="75"/>
                    <a:pt x="189" y="233"/>
                  </a:cubicBezTo>
                  <a:cubicBezTo>
                    <a:pt x="1" y="254"/>
                    <a:pt x="1" y="526"/>
                    <a:pt x="189" y="547"/>
                  </a:cubicBezTo>
                  <a:cubicBezTo>
                    <a:pt x="621" y="568"/>
                    <a:pt x="1055" y="579"/>
                    <a:pt x="1489" y="579"/>
                  </a:cubicBezTo>
                  <a:cubicBezTo>
                    <a:pt x="2736" y="579"/>
                    <a:pt x="3985" y="493"/>
                    <a:pt x="5211" y="337"/>
                  </a:cubicBezTo>
                  <a:cubicBezTo>
                    <a:pt x="5399" y="316"/>
                    <a:pt x="5336" y="44"/>
                    <a:pt x="5169" y="24"/>
                  </a:cubicBezTo>
                  <a:cubicBezTo>
                    <a:pt x="4764" y="8"/>
                    <a:pt x="4358" y="0"/>
                    <a:pt x="3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44;p36">
              <a:extLst>
                <a:ext uri="{FF2B5EF4-FFF2-40B4-BE49-F238E27FC236}">
                  <a16:creationId xmlns:a16="http://schemas.microsoft.com/office/drawing/2014/main" id="{3D45A3BB-0FC4-9989-C981-C61B30A7651D}"/>
                </a:ext>
              </a:extLst>
            </p:cNvPr>
            <p:cNvSpPr/>
            <p:nvPr/>
          </p:nvSpPr>
          <p:spPr>
            <a:xfrm rot="1009392">
              <a:off x="7830839" y="2440434"/>
              <a:ext cx="68390" cy="12374"/>
            </a:xfrm>
            <a:custGeom>
              <a:avLst/>
              <a:gdLst/>
              <a:ahLst/>
              <a:cxnLst/>
              <a:rect l="l" t="t" r="r" b="b"/>
              <a:pathLst>
                <a:path w="2255" h="408" extrusionOk="0">
                  <a:moveTo>
                    <a:pt x="143" y="1"/>
                  </a:moveTo>
                  <a:cubicBezTo>
                    <a:pt x="33" y="1"/>
                    <a:pt x="0" y="172"/>
                    <a:pt x="99" y="212"/>
                  </a:cubicBezTo>
                  <a:cubicBezTo>
                    <a:pt x="505" y="343"/>
                    <a:pt x="918" y="408"/>
                    <a:pt x="1335" y="408"/>
                  </a:cubicBezTo>
                  <a:cubicBezTo>
                    <a:pt x="1585" y="408"/>
                    <a:pt x="1836" y="384"/>
                    <a:pt x="2087" y="337"/>
                  </a:cubicBezTo>
                  <a:cubicBezTo>
                    <a:pt x="2254" y="316"/>
                    <a:pt x="2213" y="65"/>
                    <a:pt x="2045" y="65"/>
                  </a:cubicBezTo>
                  <a:cubicBezTo>
                    <a:pt x="1836" y="79"/>
                    <a:pt x="1627" y="86"/>
                    <a:pt x="1417" y="86"/>
                  </a:cubicBezTo>
                  <a:cubicBezTo>
                    <a:pt x="999" y="86"/>
                    <a:pt x="581" y="58"/>
                    <a:pt x="162" y="3"/>
                  </a:cubicBezTo>
                  <a:cubicBezTo>
                    <a:pt x="155" y="1"/>
                    <a:pt x="14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45;p36">
              <a:extLst>
                <a:ext uri="{FF2B5EF4-FFF2-40B4-BE49-F238E27FC236}">
                  <a16:creationId xmlns:a16="http://schemas.microsoft.com/office/drawing/2014/main" id="{AD436CBF-9984-74FA-D70A-EF54E2FB4FD5}"/>
                </a:ext>
              </a:extLst>
            </p:cNvPr>
            <p:cNvSpPr/>
            <p:nvPr/>
          </p:nvSpPr>
          <p:spPr>
            <a:xfrm rot="1009392">
              <a:off x="6878922" y="2369362"/>
              <a:ext cx="1520462" cy="1397998"/>
            </a:xfrm>
            <a:custGeom>
              <a:avLst/>
              <a:gdLst/>
              <a:ahLst/>
              <a:cxnLst/>
              <a:rect l="l" t="t" r="r" b="b"/>
              <a:pathLst>
                <a:path w="50134" h="46096" extrusionOk="0">
                  <a:moveTo>
                    <a:pt x="33750" y="503"/>
                  </a:moveTo>
                  <a:cubicBezTo>
                    <a:pt x="35068" y="503"/>
                    <a:pt x="38981" y="3160"/>
                    <a:pt x="40801" y="4478"/>
                  </a:cubicBezTo>
                  <a:cubicBezTo>
                    <a:pt x="38437" y="5336"/>
                    <a:pt x="27515" y="9186"/>
                    <a:pt x="25381" y="9186"/>
                  </a:cubicBezTo>
                  <a:cubicBezTo>
                    <a:pt x="23267" y="9186"/>
                    <a:pt x="12868" y="4855"/>
                    <a:pt x="10692" y="3955"/>
                  </a:cubicBezTo>
                  <a:cubicBezTo>
                    <a:pt x="12052" y="3055"/>
                    <a:pt x="16488" y="1214"/>
                    <a:pt x="18309" y="503"/>
                  </a:cubicBezTo>
                  <a:cubicBezTo>
                    <a:pt x="18894" y="503"/>
                    <a:pt x="24607" y="586"/>
                    <a:pt x="28896" y="586"/>
                  </a:cubicBezTo>
                  <a:cubicBezTo>
                    <a:pt x="31553" y="586"/>
                    <a:pt x="33164" y="544"/>
                    <a:pt x="33666" y="503"/>
                  </a:cubicBezTo>
                  <a:close/>
                  <a:moveTo>
                    <a:pt x="10525" y="4415"/>
                  </a:moveTo>
                  <a:lnTo>
                    <a:pt x="10525" y="4415"/>
                  </a:lnTo>
                  <a:cubicBezTo>
                    <a:pt x="12534" y="5273"/>
                    <a:pt x="20861" y="8746"/>
                    <a:pt x="24314" y="9542"/>
                  </a:cubicBezTo>
                  <a:cubicBezTo>
                    <a:pt x="21384" y="10964"/>
                    <a:pt x="14417" y="16446"/>
                    <a:pt x="12847" y="17681"/>
                  </a:cubicBezTo>
                  <a:cubicBezTo>
                    <a:pt x="12806" y="17723"/>
                    <a:pt x="12764" y="17785"/>
                    <a:pt x="12764" y="17848"/>
                  </a:cubicBezTo>
                  <a:lnTo>
                    <a:pt x="10525" y="4415"/>
                  </a:lnTo>
                  <a:close/>
                  <a:moveTo>
                    <a:pt x="40969" y="4959"/>
                  </a:moveTo>
                  <a:lnTo>
                    <a:pt x="40969" y="4959"/>
                  </a:lnTo>
                  <a:cubicBezTo>
                    <a:pt x="40425" y="7282"/>
                    <a:pt x="38395" y="15840"/>
                    <a:pt x="37977" y="17974"/>
                  </a:cubicBezTo>
                  <a:cubicBezTo>
                    <a:pt x="36135" y="16551"/>
                    <a:pt x="29084" y="11090"/>
                    <a:pt x="26322" y="9583"/>
                  </a:cubicBezTo>
                  <a:cubicBezTo>
                    <a:pt x="29775" y="8935"/>
                    <a:pt x="38814" y="5733"/>
                    <a:pt x="40969" y="4959"/>
                  </a:cubicBezTo>
                  <a:close/>
                  <a:moveTo>
                    <a:pt x="41450" y="5148"/>
                  </a:moveTo>
                  <a:cubicBezTo>
                    <a:pt x="44358" y="8726"/>
                    <a:pt x="48355" y="13789"/>
                    <a:pt x="49213" y="15107"/>
                  </a:cubicBezTo>
                  <a:cubicBezTo>
                    <a:pt x="47581" y="15505"/>
                    <a:pt x="40529" y="17367"/>
                    <a:pt x="38458" y="18078"/>
                  </a:cubicBezTo>
                  <a:cubicBezTo>
                    <a:pt x="38793" y="16384"/>
                    <a:pt x="40341" y="9855"/>
                    <a:pt x="41450" y="5148"/>
                  </a:cubicBezTo>
                  <a:close/>
                  <a:moveTo>
                    <a:pt x="10023" y="4541"/>
                  </a:moveTo>
                  <a:lnTo>
                    <a:pt x="12324" y="18330"/>
                  </a:lnTo>
                  <a:cubicBezTo>
                    <a:pt x="10253" y="17911"/>
                    <a:pt x="2030" y="15840"/>
                    <a:pt x="544" y="15463"/>
                  </a:cubicBezTo>
                  <a:cubicBezTo>
                    <a:pt x="1067" y="13956"/>
                    <a:pt x="6759" y="7826"/>
                    <a:pt x="10023" y="4541"/>
                  </a:cubicBezTo>
                  <a:close/>
                  <a:moveTo>
                    <a:pt x="25307" y="9686"/>
                  </a:moveTo>
                  <a:cubicBezTo>
                    <a:pt x="25318" y="9686"/>
                    <a:pt x="25329" y="9687"/>
                    <a:pt x="25339" y="9688"/>
                  </a:cubicBezTo>
                  <a:cubicBezTo>
                    <a:pt x="26385" y="9835"/>
                    <a:pt x="33039" y="14793"/>
                    <a:pt x="37537" y="18309"/>
                  </a:cubicBezTo>
                  <a:cubicBezTo>
                    <a:pt x="35876" y="18490"/>
                    <a:pt x="30637" y="18555"/>
                    <a:pt x="25388" y="18555"/>
                  </a:cubicBezTo>
                  <a:cubicBezTo>
                    <a:pt x="19726" y="18555"/>
                    <a:pt x="14053" y="18479"/>
                    <a:pt x="12847" y="18392"/>
                  </a:cubicBezTo>
                  <a:lnTo>
                    <a:pt x="12790" y="18029"/>
                  </a:lnTo>
                  <a:lnTo>
                    <a:pt x="12790" y="18029"/>
                  </a:lnTo>
                  <a:cubicBezTo>
                    <a:pt x="12793" y="18034"/>
                    <a:pt x="12798" y="18037"/>
                    <a:pt x="12806" y="18037"/>
                  </a:cubicBezTo>
                  <a:cubicBezTo>
                    <a:pt x="12854" y="18098"/>
                    <a:pt x="12932" y="18130"/>
                    <a:pt x="13008" y="18130"/>
                  </a:cubicBezTo>
                  <a:cubicBezTo>
                    <a:pt x="13063" y="18130"/>
                    <a:pt x="13118" y="18113"/>
                    <a:pt x="13161" y="18078"/>
                  </a:cubicBezTo>
                  <a:cubicBezTo>
                    <a:pt x="17304" y="14805"/>
                    <a:pt x="24175" y="9686"/>
                    <a:pt x="25307" y="9686"/>
                  </a:cubicBezTo>
                  <a:close/>
                  <a:moveTo>
                    <a:pt x="49150" y="15630"/>
                  </a:moveTo>
                  <a:cubicBezTo>
                    <a:pt x="48250" y="17179"/>
                    <a:pt x="43814" y="22891"/>
                    <a:pt x="37412" y="30779"/>
                  </a:cubicBezTo>
                  <a:lnTo>
                    <a:pt x="37391" y="30779"/>
                  </a:lnTo>
                  <a:cubicBezTo>
                    <a:pt x="32306" y="37035"/>
                    <a:pt x="27912" y="42266"/>
                    <a:pt x="25946" y="44484"/>
                  </a:cubicBezTo>
                  <a:lnTo>
                    <a:pt x="38332" y="18643"/>
                  </a:lnTo>
                  <a:cubicBezTo>
                    <a:pt x="39692" y="18120"/>
                    <a:pt x="47162" y="16153"/>
                    <a:pt x="49150" y="15630"/>
                  </a:cubicBezTo>
                  <a:close/>
                  <a:moveTo>
                    <a:pt x="670" y="16007"/>
                  </a:moveTo>
                  <a:lnTo>
                    <a:pt x="670" y="16007"/>
                  </a:lnTo>
                  <a:cubicBezTo>
                    <a:pt x="2762" y="16530"/>
                    <a:pt x="10797" y="18560"/>
                    <a:pt x="12429" y="18853"/>
                  </a:cubicBezTo>
                  <a:cubicBezTo>
                    <a:pt x="13224" y="21154"/>
                    <a:pt x="22221" y="40467"/>
                    <a:pt x="24418" y="45175"/>
                  </a:cubicBezTo>
                  <a:cubicBezTo>
                    <a:pt x="22870" y="43752"/>
                    <a:pt x="18601" y="38939"/>
                    <a:pt x="12199" y="31072"/>
                  </a:cubicBezTo>
                  <a:cubicBezTo>
                    <a:pt x="6361" y="23895"/>
                    <a:pt x="1591" y="17660"/>
                    <a:pt x="670" y="16007"/>
                  </a:cubicBezTo>
                  <a:close/>
                  <a:moveTo>
                    <a:pt x="37684" y="18790"/>
                  </a:moveTo>
                  <a:lnTo>
                    <a:pt x="25004" y="45237"/>
                  </a:lnTo>
                  <a:cubicBezTo>
                    <a:pt x="20422" y="35445"/>
                    <a:pt x="13915" y="21343"/>
                    <a:pt x="12973" y="18915"/>
                  </a:cubicBezTo>
                  <a:lnTo>
                    <a:pt x="12973" y="18915"/>
                  </a:lnTo>
                  <a:cubicBezTo>
                    <a:pt x="14563" y="18999"/>
                    <a:pt x="19982" y="19083"/>
                    <a:pt x="25423" y="19083"/>
                  </a:cubicBezTo>
                  <a:cubicBezTo>
                    <a:pt x="30674" y="19083"/>
                    <a:pt x="35926" y="19020"/>
                    <a:pt x="37684" y="18790"/>
                  </a:cubicBezTo>
                  <a:close/>
                  <a:moveTo>
                    <a:pt x="18288" y="0"/>
                  </a:moveTo>
                  <a:cubicBezTo>
                    <a:pt x="18267" y="0"/>
                    <a:pt x="18225" y="0"/>
                    <a:pt x="18204" y="21"/>
                  </a:cubicBezTo>
                  <a:cubicBezTo>
                    <a:pt x="17911" y="126"/>
                    <a:pt x="11090" y="2825"/>
                    <a:pt x="10065" y="3809"/>
                  </a:cubicBezTo>
                  <a:lnTo>
                    <a:pt x="10044" y="3829"/>
                  </a:lnTo>
                  <a:cubicBezTo>
                    <a:pt x="9897" y="3913"/>
                    <a:pt x="231" y="13664"/>
                    <a:pt x="0" y="15568"/>
                  </a:cubicBezTo>
                  <a:lnTo>
                    <a:pt x="0" y="15589"/>
                  </a:lnTo>
                  <a:lnTo>
                    <a:pt x="0" y="15630"/>
                  </a:lnTo>
                  <a:cubicBezTo>
                    <a:pt x="0" y="15630"/>
                    <a:pt x="0" y="15651"/>
                    <a:pt x="0" y="15651"/>
                  </a:cubicBezTo>
                  <a:cubicBezTo>
                    <a:pt x="0" y="15651"/>
                    <a:pt x="0" y="15672"/>
                    <a:pt x="0" y="15672"/>
                  </a:cubicBezTo>
                  <a:cubicBezTo>
                    <a:pt x="231" y="17158"/>
                    <a:pt x="11383" y="30863"/>
                    <a:pt x="11843" y="31449"/>
                  </a:cubicBezTo>
                  <a:cubicBezTo>
                    <a:pt x="15442" y="35863"/>
                    <a:pt x="23874" y="46095"/>
                    <a:pt x="24962" y="46095"/>
                  </a:cubicBezTo>
                  <a:cubicBezTo>
                    <a:pt x="25004" y="46095"/>
                    <a:pt x="25046" y="46095"/>
                    <a:pt x="25088" y="46074"/>
                  </a:cubicBezTo>
                  <a:cubicBezTo>
                    <a:pt x="25109" y="46074"/>
                    <a:pt x="25130" y="46053"/>
                    <a:pt x="25151" y="46053"/>
                  </a:cubicBezTo>
                  <a:cubicBezTo>
                    <a:pt x="25778" y="45635"/>
                    <a:pt x="32327" y="37809"/>
                    <a:pt x="38060" y="30779"/>
                  </a:cubicBezTo>
                  <a:cubicBezTo>
                    <a:pt x="50133" y="15944"/>
                    <a:pt x="49924" y="15400"/>
                    <a:pt x="49820" y="15170"/>
                  </a:cubicBezTo>
                  <a:cubicBezTo>
                    <a:pt x="49443" y="14208"/>
                    <a:pt x="42350" y="5399"/>
                    <a:pt x="41534" y="4394"/>
                  </a:cubicBezTo>
                  <a:lnTo>
                    <a:pt x="41513" y="4394"/>
                  </a:lnTo>
                  <a:cubicBezTo>
                    <a:pt x="41513" y="4373"/>
                    <a:pt x="41513" y="4373"/>
                    <a:pt x="41513" y="4373"/>
                  </a:cubicBezTo>
                  <a:cubicBezTo>
                    <a:pt x="41283" y="4185"/>
                    <a:pt x="35675" y="0"/>
                    <a:pt x="33771" y="0"/>
                  </a:cubicBezTo>
                  <a:lnTo>
                    <a:pt x="33646" y="0"/>
                  </a:lnTo>
                  <a:cubicBezTo>
                    <a:pt x="33164" y="42"/>
                    <a:pt x="31574" y="84"/>
                    <a:pt x="28938" y="84"/>
                  </a:cubicBezTo>
                  <a:cubicBezTo>
                    <a:pt x="24439" y="84"/>
                    <a:pt x="18350" y="0"/>
                    <a:pt x="182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46;p36">
              <a:extLst>
                <a:ext uri="{FF2B5EF4-FFF2-40B4-BE49-F238E27FC236}">
                  <a16:creationId xmlns:a16="http://schemas.microsoft.com/office/drawing/2014/main" id="{F47F0AD7-BCCF-0E96-661D-7D12A1C91ED8}"/>
                </a:ext>
              </a:extLst>
            </p:cNvPr>
            <p:cNvSpPr/>
            <p:nvPr/>
          </p:nvSpPr>
          <p:spPr>
            <a:xfrm rot="1009392">
              <a:off x="7193776" y="2930682"/>
              <a:ext cx="749465" cy="802144"/>
            </a:xfrm>
            <a:custGeom>
              <a:avLst/>
              <a:gdLst/>
              <a:ahLst/>
              <a:cxnLst/>
              <a:rect l="l" t="t" r="r" b="b"/>
              <a:pathLst>
                <a:path w="24712" h="26449" extrusionOk="0">
                  <a:moveTo>
                    <a:pt x="24712" y="1"/>
                  </a:moveTo>
                  <a:lnTo>
                    <a:pt x="24712" y="1"/>
                  </a:lnTo>
                  <a:cubicBezTo>
                    <a:pt x="22933" y="231"/>
                    <a:pt x="17681" y="294"/>
                    <a:pt x="12430" y="294"/>
                  </a:cubicBezTo>
                  <a:cubicBezTo>
                    <a:pt x="7010" y="294"/>
                    <a:pt x="1570" y="210"/>
                    <a:pt x="1" y="126"/>
                  </a:cubicBezTo>
                  <a:lnTo>
                    <a:pt x="1" y="126"/>
                  </a:lnTo>
                  <a:cubicBezTo>
                    <a:pt x="922" y="2533"/>
                    <a:pt x="7450" y="16656"/>
                    <a:pt x="12032" y="26448"/>
                  </a:cubicBezTo>
                  <a:lnTo>
                    <a:pt x="24712" y="1"/>
                  </a:ln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47;p36">
              <a:extLst>
                <a:ext uri="{FF2B5EF4-FFF2-40B4-BE49-F238E27FC236}">
                  <a16:creationId xmlns:a16="http://schemas.microsoft.com/office/drawing/2014/main" id="{BFA44A98-DCCE-2184-CC73-031E00533BE8}"/>
                </a:ext>
              </a:extLst>
            </p:cNvPr>
            <p:cNvSpPr/>
            <p:nvPr/>
          </p:nvSpPr>
          <p:spPr>
            <a:xfrm rot="1009392">
              <a:off x="7344592" y="2676853"/>
              <a:ext cx="751375" cy="268706"/>
            </a:xfrm>
            <a:custGeom>
              <a:avLst/>
              <a:gdLst/>
              <a:ahLst/>
              <a:cxnLst/>
              <a:rect l="l" t="t" r="r" b="b"/>
              <a:pathLst>
                <a:path w="24775" h="8860" extrusionOk="0">
                  <a:moveTo>
                    <a:pt x="12536" y="1"/>
                  </a:moveTo>
                  <a:cubicBezTo>
                    <a:pt x="11364" y="1"/>
                    <a:pt x="4512" y="5106"/>
                    <a:pt x="377" y="8372"/>
                  </a:cubicBezTo>
                  <a:cubicBezTo>
                    <a:pt x="332" y="8418"/>
                    <a:pt x="275" y="8439"/>
                    <a:pt x="218" y="8439"/>
                  </a:cubicBezTo>
                  <a:cubicBezTo>
                    <a:pt x="144" y="8439"/>
                    <a:pt x="69" y="8402"/>
                    <a:pt x="22" y="8331"/>
                  </a:cubicBezTo>
                  <a:cubicBezTo>
                    <a:pt x="22" y="8331"/>
                    <a:pt x="1" y="8310"/>
                    <a:pt x="1" y="8310"/>
                  </a:cubicBezTo>
                  <a:lnTo>
                    <a:pt x="1" y="8310"/>
                  </a:lnTo>
                  <a:lnTo>
                    <a:pt x="63" y="8707"/>
                  </a:lnTo>
                  <a:cubicBezTo>
                    <a:pt x="1269" y="8783"/>
                    <a:pt x="6941" y="8859"/>
                    <a:pt x="12605" y="8859"/>
                  </a:cubicBezTo>
                  <a:cubicBezTo>
                    <a:pt x="17858" y="8859"/>
                    <a:pt x="23103" y="8794"/>
                    <a:pt x="24774" y="8603"/>
                  </a:cubicBezTo>
                  <a:cubicBezTo>
                    <a:pt x="20255" y="5087"/>
                    <a:pt x="13601" y="129"/>
                    <a:pt x="12576" y="3"/>
                  </a:cubicBezTo>
                  <a:cubicBezTo>
                    <a:pt x="12563" y="1"/>
                    <a:pt x="12550" y="1"/>
                    <a:pt x="12536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48;p36">
              <a:extLst>
                <a:ext uri="{FF2B5EF4-FFF2-40B4-BE49-F238E27FC236}">
                  <a16:creationId xmlns:a16="http://schemas.microsoft.com/office/drawing/2014/main" id="{8374CBD9-FC0B-5897-2E81-CBB81EA39215}"/>
                </a:ext>
              </a:extLst>
            </p:cNvPr>
            <p:cNvSpPr/>
            <p:nvPr/>
          </p:nvSpPr>
          <p:spPr>
            <a:xfrm rot="1009392">
              <a:off x="7021536" y="2358580"/>
              <a:ext cx="357294" cy="418223"/>
            </a:xfrm>
            <a:custGeom>
              <a:avLst/>
              <a:gdLst/>
              <a:ahLst/>
              <a:cxnLst/>
              <a:rect l="l" t="t" r="r" b="b"/>
              <a:pathLst>
                <a:path w="11781" h="13790" extrusionOk="0">
                  <a:moveTo>
                    <a:pt x="9479" y="1"/>
                  </a:moveTo>
                  <a:cubicBezTo>
                    <a:pt x="6215" y="3286"/>
                    <a:pt x="523" y="9416"/>
                    <a:pt x="0" y="10923"/>
                  </a:cubicBezTo>
                  <a:cubicBezTo>
                    <a:pt x="1507" y="11279"/>
                    <a:pt x="9709" y="13371"/>
                    <a:pt x="11780" y="1379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49;p36">
              <a:extLst>
                <a:ext uri="{FF2B5EF4-FFF2-40B4-BE49-F238E27FC236}">
                  <a16:creationId xmlns:a16="http://schemas.microsoft.com/office/drawing/2014/main" id="{05D6B720-460B-3FE2-8FB4-21553D89B34E}"/>
                </a:ext>
              </a:extLst>
            </p:cNvPr>
            <p:cNvSpPr/>
            <p:nvPr/>
          </p:nvSpPr>
          <p:spPr>
            <a:xfrm rot="1009392">
              <a:off x="6848855" y="2734331"/>
              <a:ext cx="720259" cy="884606"/>
            </a:xfrm>
            <a:custGeom>
              <a:avLst/>
              <a:gdLst/>
              <a:ahLst/>
              <a:cxnLst/>
              <a:rect l="l" t="t" r="r" b="b"/>
              <a:pathLst>
                <a:path w="23749" h="29168" extrusionOk="0">
                  <a:moveTo>
                    <a:pt x="0" y="0"/>
                  </a:moveTo>
                  <a:cubicBezTo>
                    <a:pt x="942" y="1674"/>
                    <a:pt x="5691" y="7909"/>
                    <a:pt x="11529" y="15065"/>
                  </a:cubicBezTo>
                  <a:cubicBezTo>
                    <a:pt x="17932" y="22953"/>
                    <a:pt x="22200" y="27766"/>
                    <a:pt x="23748" y="29168"/>
                  </a:cubicBezTo>
                  <a:cubicBezTo>
                    <a:pt x="21572" y="24481"/>
                    <a:pt x="12575" y="5168"/>
                    <a:pt x="11780" y="2867"/>
                  </a:cubicBezTo>
                  <a:cubicBezTo>
                    <a:pt x="10148" y="2574"/>
                    <a:pt x="2092" y="544"/>
                    <a:pt x="0" y="0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50;p36">
              <a:extLst>
                <a:ext uri="{FF2B5EF4-FFF2-40B4-BE49-F238E27FC236}">
                  <a16:creationId xmlns:a16="http://schemas.microsoft.com/office/drawing/2014/main" id="{F08B2F6F-73CE-2B93-8929-656DAA2B7F0A}"/>
                </a:ext>
              </a:extLst>
            </p:cNvPr>
            <p:cNvSpPr/>
            <p:nvPr/>
          </p:nvSpPr>
          <p:spPr>
            <a:xfrm rot="1009392">
              <a:off x="7362188" y="2413565"/>
              <a:ext cx="913175" cy="264005"/>
            </a:xfrm>
            <a:custGeom>
              <a:avLst/>
              <a:gdLst/>
              <a:ahLst/>
              <a:cxnLst/>
              <a:rect l="l" t="t" r="r" b="b"/>
              <a:pathLst>
                <a:path w="30110" h="8705" extrusionOk="0">
                  <a:moveTo>
                    <a:pt x="7617" y="1"/>
                  </a:moveTo>
                  <a:cubicBezTo>
                    <a:pt x="5796" y="733"/>
                    <a:pt x="1360" y="2574"/>
                    <a:pt x="0" y="3474"/>
                  </a:cubicBezTo>
                  <a:cubicBezTo>
                    <a:pt x="2176" y="4374"/>
                    <a:pt x="12575" y="8705"/>
                    <a:pt x="14689" y="8705"/>
                  </a:cubicBezTo>
                  <a:cubicBezTo>
                    <a:pt x="16823" y="8705"/>
                    <a:pt x="27745" y="4834"/>
                    <a:pt x="30109" y="3997"/>
                  </a:cubicBezTo>
                  <a:cubicBezTo>
                    <a:pt x="28268" y="2658"/>
                    <a:pt x="24376" y="1"/>
                    <a:pt x="23058" y="1"/>
                  </a:cubicBezTo>
                  <a:lnTo>
                    <a:pt x="22974" y="1"/>
                  </a:lnTo>
                  <a:cubicBezTo>
                    <a:pt x="22472" y="63"/>
                    <a:pt x="20861" y="84"/>
                    <a:pt x="18204" y="84"/>
                  </a:cubicBezTo>
                  <a:cubicBezTo>
                    <a:pt x="13915" y="84"/>
                    <a:pt x="8202" y="1"/>
                    <a:pt x="7617" y="1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51;p36">
              <a:extLst>
                <a:ext uri="{FF2B5EF4-FFF2-40B4-BE49-F238E27FC236}">
                  <a16:creationId xmlns:a16="http://schemas.microsoft.com/office/drawing/2014/main" id="{A058187F-9AED-8997-C4F4-5353D47769DA}"/>
                </a:ext>
              </a:extLst>
            </p:cNvPr>
            <p:cNvSpPr/>
            <p:nvPr/>
          </p:nvSpPr>
          <p:spPr>
            <a:xfrm rot="1009392">
              <a:off x="7312022" y="2451515"/>
              <a:ext cx="418829" cy="407426"/>
            </a:xfrm>
            <a:custGeom>
              <a:avLst/>
              <a:gdLst/>
              <a:ahLst/>
              <a:cxnLst/>
              <a:rect l="l" t="t" r="r" b="b"/>
              <a:pathLst>
                <a:path w="13810" h="13434" extrusionOk="0">
                  <a:moveTo>
                    <a:pt x="0" y="0"/>
                  </a:moveTo>
                  <a:lnTo>
                    <a:pt x="2239" y="13433"/>
                  </a:lnTo>
                  <a:cubicBezTo>
                    <a:pt x="2260" y="13370"/>
                    <a:pt x="2281" y="13308"/>
                    <a:pt x="2343" y="13266"/>
                  </a:cubicBezTo>
                  <a:cubicBezTo>
                    <a:pt x="3913" y="12031"/>
                    <a:pt x="10859" y="6549"/>
                    <a:pt x="13810" y="5127"/>
                  </a:cubicBezTo>
                  <a:cubicBezTo>
                    <a:pt x="10357" y="4331"/>
                    <a:pt x="2030" y="858"/>
                    <a:pt x="0" y="0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52;p36">
              <a:extLst>
                <a:ext uri="{FF2B5EF4-FFF2-40B4-BE49-F238E27FC236}">
                  <a16:creationId xmlns:a16="http://schemas.microsoft.com/office/drawing/2014/main" id="{670BD7A6-4424-FECD-1D7E-E8211449D879}"/>
                </a:ext>
              </a:extLst>
            </p:cNvPr>
            <p:cNvSpPr/>
            <p:nvPr/>
          </p:nvSpPr>
          <p:spPr>
            <a:xfrm rot="1009392">
              <a:off x="7768430" y="2610207"/>
              <a:ext cx="443577" cy="394718"/>
            </a:xfrm>
            <a:custGeom>
              <a:avLst/>
              <a:gdLst/>
              <a:ahLst/>
              <a:cxnLst/>
              <a:rect l="l" t="t" r="r" b="b"/>
              <a:pathLst>
                <a:path w="14626" h="13015" extrusionOk="0">
                  <a:moveTo>
                    <a:pt x="14626" y="0"/>
                  </a:moveTo>
                  <a:lnTo>
                    <a:pt x="14626" y="0"/>
                  </a:lnTo>
                  <a:cubicBezTo>
                    <a:pt x="12492" y="774"/>
                    <a:pt x="3432" y="3976"/>
                    <a:pt x="0" y="4624"/>
                  </a:cubicBezTo>
                  <a:cubicBezTo>
                    <a:pt x="2741" y="6131"/>
                    <a:pt x="9792" y="11592"/>
                    <a:pt x="11613" y="13015"/>
                  </a:cubicBezTo>
                  <a:cubicBezTo>
                    <a:pt x="12031" y="10881"/>
                    <a:pt x="14082" y="2323"/>
                    <a:pt x="14626" y="0"/>
                  </a:cubicBezTo>
                  <a:close/>
                </a:path>
              </a:pathLst>
            </a:custGeom>
            <a:solidFill>
              <a:srgbClr val="EEEEEE">
                <a:alpha val="4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481;p39">
            <a:extLst>
              <a:ext uri="{FF2B5EF4-FFF2-40B4-BE49-F238E27FC236}">
                <a16:creationId xmlns:a16="http://schemas.microsoft.com/office/drawing/2014/main" id="{B5D222F9-C7DE-599A-D485-DB576442EC10}"/>
              </a:ext>
            </a:extLst>
          </p:cNvPr>
          <p:cNvGrpSpPr/>
          <p:nvPr/>
        </p:nvGrpSpPr>
        <p:grpSpPr>
          <a:xfrm rot="222435">
            <a:off x="-285305" y="501387"/>
            <a:ext cx="819041" cy="1031472"/>
            <a:chOff x="1704275" y="2269600"/>
            <a:chExt cx="964625" cy="1214825"/>
          </a:xfrm>
        </p:grpSpPr>
        <p:sp>
          <p:nvSpPr>
            <p:cNvPr id="5" name="Google Shape;1482;p39">
              <a:extLst>
                <a:ext uri="{FF2B5EF4-FFF2-40B4-BE49-F238E27FC236}">
                  <a16:creationId xmlns:a16="http://schemas.microsoft.com/office/drawing/2014/main" id="{6B642C49-5314-C769-A583-4350C3492FED}"/>
                </a:ext>
              </a:extLst>
            </p:cNvPr>
            <p:cNvSpPr/>
            <p:nvPr/>
          </p:nvSpPr>
          <p:spPr>
            <a:xfrm>
              <a:off x="2496775" y="2560625"/>
              <a:ext cx="153275" cy="637675"/>
            </a:xfrm>
            <a:custGeom>
              <a:avLst/>
              <a:gdLst/>
              <a:ahLst/>
              <a:cxnLst/>
              <a:rect l="l" t="t" r="r" b="b"/>
              <a:pathLst>
                <a:path w="6131" h="25507" extrusionOk="0">
                  <a:moveTo>
                    <a:pt x="5691" y="1"/>
                  </a:moveTo>
                  <a:lnTo>
                    <a:pt x="210" y="3390"/>
                  </a:lnTo>
                  <a:cubicBezTo>
                    <a:pt x="670" y="5608"/>
                    <a:pt x="84" y="19795"/>
                    <a:pt x="0" y="22096"/>
                  </a:cubicBezTo>
                  <a:lnTo>
                    <a:pt x="5315" y="25507"/>
                  </a:lnTo>
                  <a:cubicBezTo>
                    <a:pt x="5733" y="16070"/>
                    <a:pt x="6131" y="2302"/>
                    <a:pt x="5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83;p39">
              <a:extLst>
                <a:ext uri="{FF2B5EF4-FFF2-40B4-BE49-F238E27FC236}">
                  <a16:creationId xmlns:a16="http://schemas.microsoft.com/office/drawing/2014/main" id="{E199289A-CE2A-A6F8-4666-87B64A2C2B22}"/>
                </a:ext>
              </a:extLst>
            </p:cNvPr>
            <p:cNvSpPr/>
            <p:nvPr/>
          </p:nvSpPr>
          <p:spPr>
            <a:xfrm>
              <a:off x="1862250" y="2451075"/>
              <a:ext cx="636625" cy="851850"/>
            </a:xfrm>
            <a:custGeom>
              <a:avLst/>
              <a:gdLst/>
              <a:ahLst/>
              <a:cxnLst/>
              <a:rect l="l" t="t" r="r" b="b"/>
              <a:pathLst>
                <a:path w="25465" h="34074" extrusionOk="0">
                  <a:moveTo>
                    <a:pt x="12764" y="1"/>
                  </a:moveTo>
                  <a:cubicBezTo>
                    <a:pt x="12750" y="1"/>
                    <a:pt x="12736" y="3"/>
                    <a:pt x="12722" y="10"/>
                  </a:cubicBezTo>
                  <a:cubicBezTo>
                    <a:pt x="10693" y="10"/>
                    <a:pt x="1612" y="6831"/>
                    <a:pt x="942" y="8149"/>
                  </a:cubicBezTo>
                  <a:cubicBezTo>
                    <a:pt x="294" y="9467"/>
                    <a:pt x="1" y="24407"/>
                    <a:pt x="398" y="25788"/>
                  </a:cubicBezTo>
                  <a:cubicBezTo>
                    <a:pt x="733" y="26939"/>
                    <a:pt x="11530" y="33509"/>
                    <a:pt x="13183" y="34053"/>
                  </a:cubicBezTo>
                  <a:cubicBezTo>
                    <a:pt x="13225" y="34073"/>
                    <a:pt x="13266" y="34073"/>
                    <a:pt x="13308" y="34073"/>
                  </a:cubicBezTo>
                  <a:cubicBezTo>
                    <a:pt x="14982" y="34073"/>
                    <a:pt x="22117" y="28654"/>
                    <a:pt x="24858" y="26478"/>
                  </a:cubicBezTo>
                  <a:cubicBezTo>
                    <a:pt x="25151" y="19594"/>
                    <a:pt x="25465" y="8547"/>
                    <a:pt x="25067" y="7772"/>
                  </a:cubicBezTo>
                  <a:cubicBezTo>
                    <a:pt x="24544" y="6747"/>
                    <a:pt x="13957" y="386"/>
                    <a:pt x="12848" y="10"/>
                  </a:cubicBezTo>
                  <a:cubicBezTo>
                    <a:pt x="12820" y="10"/>
                    <a:pt x="12792" y="1"/>
                    <a:pt x="127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84;p39">
              <a:extLst>
                <a:ext uri="{FF2B5EF4-FFF2-40B4-BE49-F238E27FC236}">
                  <a16:creationId xmlns:a16="http://schemas.microsoft.com/office/drawing/2014/main" id="{413257F9-CA16-6C6B-193C-F4ACD34C878D}"/>
                </a:ext>
              </a:extLst>
            </p:cNvPr>
            <p:cNvSpPr/>
            <p:nvPr/>
          </p:nvSpPr>
          <p:spPr>
            <a:xfrm>
              <a:off x="1726775" y="3106225"/>
              <a:ext cx="460875" cy="362000"/>
            </a:xfrm>
            <a:custGeom>
              <a:avLst/>
              <a:gdLst/>
              <a:ahLst/>
              <a:cxnLst/>
              <a:rect l="l" t="t" r="r" b="b"/>
              <a:pathLst>
                <a:path w="18435" h="14480" extrusionOk="0">
                  <a:moveTo>
                    <a:pt x="5483" y="0"/>
                  </a:moveTo>
                  <a:lnTo>
                    <a:pt x="1" y="3201"/>
                  </a:lnTo>
                  <a:cubicBezTo>
                    <a:pt x="1319" y="5147"/>
                    <a:pt x="15045" y="13140"/>
                    <a:pt x="18434" y="14479"/>
                  </a:cubicBezTo>
                  <a:lnTo>
                    <a:pt x="18267" y="8265"/>
                  </a:lnTo>
                  <a:cubicBezTo>
                    <a:pt x="16363" y="7470"/>
                    <a:pt x="6864" y="1841"/>
                    <a:pt x="5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85;p39">
              <a:extLst>
                <a:ext uri="{FF2B5EF4-FFF2-40B4-BE49-F238E27FC236}">
                  <a16:creationId xmlns:a16="http://schemas.microsoft.com/office/drawing/2014/main" id="{2A86EE23-DCAB-F698-80DD-29F9957AD837}"/>
                </a:ext>
              </a:extLst>
            </p:cNvPr>
            <p:cNvSpPr/>
            <p:nvPr/>
          </p:nvSpPr>
          <p:spPr>
            <a:xfrm>
              <a:off x="2196525" y="3124000"/>
              <a:ext cx="427900" cy="347875"/>
            </a:xfrm>
            <a:custGeom>
              <a:avLst/>
              <a:gdLst/>
              <a:ahLst/>
              <a:cxnLst/>
              <a:rect l="l" t="t" r="r" b="b"/>
              <a:pathLst>
                <a:path w="17116" h="13915" extrusionOk="0">
                  <a:moveTo>
                    <a:pt x="11759" y="1"/>
                  </a:moveTo>
                  <a:cubicBezTo>
                    <a:pt x="10525" y="984"/>
                    <a:pt x="2218" y="7533"/>
                    <a:pt x="0" y="7659"/>
                  </a:cubicBezTo>
                  <a:lnTo>
                    <a:pt x="147" y="13915"/>
                  </a:lnTo>
                  <a:lnTo>
                    <a:pt x="188" y="13915"/>
                  </a:lnTo>
                  <a:cubicBezTo>
                    <a:pt x="2992" y="13915"/>
                    <a:pt x="15065" y="4959"/>
                    <a:pt x="17116" y="3453"/>
                  </a:cubicBezTo>
                  <a:lnTo>
                    <a:pt x="117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86;p39">
              <a:extLst>
                <a:ext uri="{FF2B5EF4-FFF2-40B4-BE49-F238E27FC236}">
                  <a16:creationId xmlns:a16="http://schemas.microsoft.com/office/drawing/2014/main" id="{54F60898-F32F-B4CD-0CC9-09C6D500B73C}"/>
                </a:ext>
              </a:extLst>
            </p:cNvPr>
            <p:cNvSpPr/>
            <p:nvPr/>
          </p:nvSpPr>
          <p:spPr>
            <a:xfrm>
              <a:off x="1716325" y="2573200"/>
              <a:ext cx="155900" cy="600525"/>
            </a:xfrm>
            <a:custGeom>
              <a:avLst/>
              <a:gdLst/>
              <a:ahLst/>
              <a:cxnLst/>
              <a:rect l="l" t="t" r="r" b="b"/>
              <a:pathLst>
                <a:path w="6236" h="24021" extrusionOk="0">
                  <a:moveTo>
                    <a:pt x="1025" y="0"/>
                  </a:moveTo>
                  <a:cubicBezTo>
                    <a:pt x="628" y="1339"/>
                    <a:pt x="272" y="5859"/>
                    <a:pt x="126" y="12136"/>
                  </a:cubicBezTo>
                  <a:cubicBezTo>
                    <a:pt x="0" y="17513"/>
                    <a:pt x="63" y="22535"/>
                    <a:pt x="272" y="24020"/>
                  </a:cubicBezTo>
                  <a:lnTo>
                    <a:pt x="5712" y="20840"/>
                  </a:lnTo>
                  <a:cubicBezTo>
                    <a:pt x="5419" y="18769"/>
                    <a:pt x="5503" y="5649"/>
                    <a:pt x="6235" y="3243"/>
                  </a:cubicBezTo>
                  <a:lnTo>
                    <a:pt x="1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87;p39">
              <a:extLst>
                <a:ext uri="{FF2B5EF4-FFF2-40B4-BE49-F238E27FC236}">
                  <a16:creationId xmlns:a16="http://schemas.microsoft.com/office/drawing/2014/main" id="{E309853E-4532-6FB0-F706-9482BA2690A4}"/>
                </a:ext>
              </a:extLst>
            </p:cNvPr>
            <p:cNvSpPr/>
            <p:nvPr/>
          </p:nvSpPr>
          <p:spPr>
            <a:xfrm>
              <a:off x="2191800" y="2286000"/>
              <a:ext cx="441525" cy="347900"/>
            </a:xfrm>
            <a:custGeom>
              <a:avLst/>
              <a:gdLst/>
              <a:ahLst/>
              <a:cxnLst/>
              <a:rect l="l" t="t" r="r" b="b"/>
              <a:pathLst>
                <a:path w="17661" h="13916" extrusionOk="0">
                  <a:moveTo>
                    <a:pt x="64" y="1"/>
                  </a:moveTo>
                  <a:lnTo>
                    <a:pt x="1" y="6215"/>
                  </a:lnTo>
                  <a:cubicBezTo>
                    <a:pt x="1654" y="6969"/>
                    <a:pt x="10735" y="12346"/>
                    <a:pt x="12178" y="13915"/>
                  </a:cubicBezTo>
                  <a:lnTo>
                    <a:pt x="17660" y="10526"/>
                  </a:lnTo>
                  <a:cubicBezTo>
                    <a:pt x="15986" y="8726"/>
                    <a:pt x="2742" y="1173"/>
                    <a:pt x="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88;p39">
              <a:extLst>
                <a:ext uri="{FF2B5EF4-FFF2-40B4-BE49-F238E27FC236}">
                  <a16:creationId xmlns:a16="http://schemas.microsoft.com/office/drawing/2014/main" id="{0061EFC7-39A8-12E7-EF43-C48AB1CE3EE9}"/>
                </a:ext>
              </a:extLst>
            </p:cNvPr>
            <p:cNvSpPr/>
            <p:nvPr/>
          </p:nvSpPr>
          <p:spPr>
            <a:xfrm>
              <a:off x="1748225" y="2282350"/>
              <a:ext cx="433150" cy="360950"/>
            </a:xfrm>
            <a:custGeom>
              <a:avLst/>
              <a:gdLst/>
              <a:ahLst/>
              <a:cxnLst/>
              <a:rect l="l" t="t" r="r" b="b"/>
              <a:pathLst>
                <a:path w="17326" h="14438" extrusionOk="0">
                  <a:moveTo>
                    <a:pt x="17283" y="0"/>
                  </a:moveTo>
                  <a:cubicBezTo>
                    <a:pt x="14375" y="0"/>
                    <a:pt x="1695" y="8956"/>
                    <a:pt x="1" y="11195"/>
                  </a:cubicBezTo>
                  <a:lnTo>
                    <a:pt x="5211" y="14438"/>
                  </a:lnTo>
                  <a:cubicBezTo>
                    <a:pt x="6612" y="12555"/>
                    <a:pt x="15003" y="6319"/>
                    <a:pt x="17242" y="6236"/>
                  </a:cubicBezTo>
                  <a:lnTo>
                    <a:pt x="17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89;p39">
              <a:extLst>
                <a:ext uri="{FF2B5EF4-FFF2-40B4-BE49-F238E27FC236}">
                  <a16:creationId xmlns:a16="http://schemas.microsoft.com/office/drawing/2014/main" id="{B13D0FB9-814B-77EE-F1E9-6D30137E25A2}"/>
                </a:ext>
              </a:extLst>
            </p:cNvPr>
            <p:cNvSpPr/>
            <p:nvPr/>
          </p:nvSpPr>
          <p:spPr>
            <a:xfrm>
              <a:off x="1933500" y="2559200"/>
              <a:ext cx="122050" cy="99350"/>
            </a:xfrm>
            <a:custGeom>
              <a:avLst/>
              <a:gdLst/>
              <a:ahLst/>
              <a:cxnLst/>
              <a:rect l="l" t="t" r="r" b="b"/>
              <a:pathLst>
                <a:path w="4882" h="3974" extrusionOk="0">
                  <a:moveTo>
                    <a:pt x="4538" y="1"/>
                  </a:moveTo>
                  <a:cubicBezTo>
                    <a:pt x="4497" y="1"/>
                    <a:pt x="4454" y="12"/>
                    <a:pt x="4411" y="37"/>
                  </a:cubicBezTo>
                  <a:cubicBezTo>
                    <a:pt x="3616" y="434"/>
                    <a:pt x="2926" y="1167"/>
                    <a:pt x="2256" y="1753"/>
                  </a:cubicBezTo>
                  <a:cubicBezTo>
                    <a:pt x="1566" y="2318"/>
                    <a:pt x="457" y="2987"/>
                    <a:pt x="38" y="3824"/>
                  </a:cubicBezTo>
                  <a:cubicBezTo>
                    <a:pt x="0" y="3881"/>
                    <a:pt x="49" y="3973"/>
                    <a:pt x="137" y="3973"/>
                  </a:cubicBezTo>
                  <a:cubicBezTo>
                    <a:pt x="146" y="3973"/>
                    <a:pt x="155" y="3972"/>
                    <a:pt x="164" y="3971"/>
                  </a:cubicBezTo>
                  <a:cubicBezTo>
                    <a:pt x="917" y="3761"/>
                    <a:pt x="1545" y="3050"/>
                    <a:pt x="2152" y="2590"/>
                  </a:cubicBezTo>
                  <a:cubicBezTo>
                    <a:pt x="2989" y="1920"/>
                    <a:pt x="4056" y="1271"/>
                    <a:pt x="4725" y="434"/>
                  </a:cubicBezTo>
                  <a:cubicBezTo>
                    <a:pt x="4881" y="261"/>
                    <a:pt x="4735" y="1"/>
                    <a:pt x="4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90;p39">
              <a:extLst>
                <a:ext uri="{FF2B5EF4-FFF2-40B4-BE49-F238E27FC236}">
                  <a16:creationId xmlns:a16="http://schemas.microsoft.com/office/drawing/2014/main" id="{8190306B-8ECC-FF4E-515C-FC44C4064DA2}"/>
                </a:ext>
              </a:extLst>
            </p:cNvPr>
            <p:cNvSpPr/>
            <p:nvPr/>
          </p:nvSpPr>
          <p:spPr>
            <a:xfrm>
              <a:off x="2070975" y="2506225"/>
              <a:ext cx="49500" cy="38250"/>
            </a:xfrm>
            <a:custGeom>
              <a:avLst/>
              <a:gdLst/>
              <a:ahLst/>
              <a:cxnLst/>
              <a:rect l="l" t="t" r="r" b="b"/>
              <a:pathLst>
                <a:path w="1980" h="1530" extrusionOk="0">
                  <a:moveTo>
                    <a:pt x="1766" y="1"/>
                  </a:moveTo>
                  <a:cubicBezTo>
                    <a:pt x="1708" y="1"/>
                    <a:pt x="1648" y="26"/>
                    <a:pt x="1612" y="84"/>
                  </a:cubicBezTo>
                  <a:cubicBezTo>
                    <a:pt x="1256" y="566"/>
                    <a:pt x="754" y="963"/>
                    <a:pt x="168" y="1173"/>
                  </a:cubicBezTo>
                  <a:cubicBezTo>
                    <a:pt x="6" y="1233"/>
                    <a:pt x="1" y="1529"/>
                    <a:pt x="209" y="1529"/>
                  </a:cubicBezTo>
                  <a:cubicBezTo>
                    <a:pt x="216" y="1529"/>
                    <a:pt x="223" y="1529"/>
                    <a:pt x="231" y="1528"/>
                  </a:cubicBezTo>
                  <a:cubicBezTo>
                    <a:pt x="1005" y="1445"/>
                    <a:pt x="1653" y="942"/>
                    <a:pt x="1925" y="210"/>
                  </a:cubicBezTo>
                  <a:cubicBezTo>
                    <a:pt x="1980" y="88"/>
                    <a:pt x="1875" y="1"/>
                    <a:pt x="1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91;p39">
              <a:extLst>
                <a:ext uri="{FF2B5EF4-FFF2-40B4-BE49-F238E27FC236}">
                  <a16:creationId xmlns:a16="http://schemas.microsoft.com/office/drawing/2014/main" id="{AB51F7BC-CB50-FB08-4845-048A05E2F3B9}"/>
                </a:ext>
              </a:extLst>
            </p:cNvPr>
            <p:cNvSpPr/>
            <p:nvPr/>
          </p:nvSpPr>
          <p:spPr>
            <a:xfrm>
              <a:off x="1857500" y="2387050"/>
              <a:ext cx="185100" cy="124500"/>
            </a:xfrm>
            <a:custGeom>
              <a:avLst/>
              <a:gdLst/>
              <a:ahLst/>
              <a:cxnLst/>
              <a:rect l="l" t="t" r="r" b="b"/>
              <a:pathLst>
                <a:path w="7404" h="4980" extrusionOk="0">
                  <a:moveTo>
                    <a:pt x="7124" y="0"/>
                  </a:moveTo>
                  <a:cubicBezTo>
                    <a:pt x="7096" y="0"/>
                    <a:pt x="7065" y="6"/>
                    <a:pt x="7033" y="18"/>
                  </a:cubicBezTo>
                  <a:cubicBezTo>
                    <a:pt x="4522" y="876"/>
                    <a:pt x="2116" y="2906"/>
                    <a:pt x="149" y="4663"/>
                  </a:cubicBezTo>
                  <a:cubicBezTo>
                    <a:pt x="1" y="4795"/>
                    <a:pt x="138" y="4979"/>
                    <a:pt x="285" y="4979"/>
                  </a:cubicBezTo>
                  <a:cubicBezTo>
                    <a:pt x="325" y="4979"/>
                    <a:pt x="365" y="4966"/>
                    <a:pt x="400" y="4935"/>
                  </a:cubicBezTo>
                  <a:cubicBezTo>
                    <a:pt x="1446" y="4077"/>
                    <a:pt x="2534" y="3282"/>
                    <a:pt x="3664" y="2529"/>
                  </a:cubicBezTo>
                  <a:cubicBezTo>
                    <a:pt x="4794" y="1776"/>
                    <a:pt x="6091" y="1232"/>
                    <a:pt x="7200" y="437"/>
                  </a:cubicBezTo>
                  <a:cubicBezTo>
                    <a:pt x="7403" y="308"/>
                    <a:pt x="7330" y="0"/>
                    <a:pt x="7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92;p39">
              <a:extLst>
                <a:ext uri="{FF2B5EF4-FFF2-40B4-BE49-F238E27FC236}">
                  <a16:creationId xmlns:a16="http://schemas.microsoft.com/office/drawing/2014/main" id="{71610114-CFA0-4469-66B1-CACBBE2635D2}"/>
                </a:ext>
              </a:extLst>
            </p:cNvPr>
            <p:cNvSpPr/>
            <p:nvPr/>
          </p:nvSpPr>
          <p:spPr>
            <a:xfrm>
              <a:off x="2055525" y="2348525"/>
              <a:ext cx="55925" cy="31825"/>
            </a:xfrm>
            <a:custGeom>
              <a:avLst/>
              <a:gdLst/>
              <a:ahLst/>
              <a:cxnLst/>
              <a:rect l="l" t="t" r="r" b="b"/>
              <a:pathLst>
                <a:path w="2237" h="1273" extrusionOk="0">
                  <a:moveTo>
                    <a:pt x="2056" y="1"/>
                  </a:moveTo>
                  <a:cubicBezTo>
                    <a:pt x="2039" y="1"/>
                    <a:pt x="2020" y="4"/>
                    <a:pt x="1999" y="11"/>
                  </a:cubicBezTo>
                  <a:cubicBezTo>
                    <a:pt x="1665" y="115"/>
                    <a:pt x="1372" y="241"/>
                    <a:pt x="1079" y="408"/>
                  </a:cubicBezTo>
                  <a:cubicBezTo>
                    <a:pt x="723" y="555"/>
                    <a:pt x="388" y="764"/>
                    <a:pt x="95" y="994"/>
                  </a:cubicBezTo>
                  <a:cubicBezTo>
                    <a:pt x="1" y="1108"/>
                    <a:pt x="77" y="1272"/>
                    <a:pt x="216" y="1272"/>
                  </a:cubicBezTo>
                  <a:cubicBezTo>
                    <a:pt x="231" y="1272"/>
                    <a:pt x="247" y="1270"/>
                    <a:pt x="263" y="1266"/>
                  </a:cubicBezTo>
                  <a:cubicBezTo>
                    <a:pt x="577" y="1183"/>
                    <a:pt x="890" y="1036"/>
                    <a:pt x="1183" y="869"/>
                  </a:cubicBezTo>
                  <a:cubicBezTo>
                    <a:pt x="1518" y="701"/>
                    <a:pt x="1832" y="513"/>
                    <a:pt x="2125" y="304"/>
                  </a:cubicBezTo>
                  <a:cubicBezTo>
                    <a:pt x="2237" y="210"/>
                    <a:pt x="2199" y="1"/>
                    <a:pt x="2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3;p39">
              <a:extLst>
                <a:ext uri="{FF2B5EF4-FFF2-40B4-BE49-F238E27FC236}">
                  <a16:creationId xmlns:a16="http://schemas.microsoft.com/office/drawing/2014/main" id="{CB0B2A10-8A2A-2743-88B4-010C7632EAE7}"/>
                </a:ext>
              </a:extLst>
            </p:cNvPr>
            <p:cNvSpPr/>
            <p:nvPr/>
          </p:nvSpPr>
          <p:spPr>
            <a:xfrm>
              <a:off x="1743000" y="2642325"/>
              <a:ext cx="23850" cy="145750"/>
            </a:xfrm>
            <a:custGeom>
              <a:avLst/>
              <a:gdLst/>
              <a:ahLst/>
              <a:cxnLst/>
              <a:rect l="l" t="t" r="r" b="b"/>
              <a:pathLst>
                <a:path w="954" h="5830" extrusionOk="0">
                  <a:moveTo>
                    <a:pt x="759" y="0"/>
                  </a:moveTo>
                  <a:cubicBezTo>
                    <a:pt x="681" y="0"/>
                    <a:pt x="605" y="39"/>
                    <a:pt x="586" y="122"/>
                  </a:cubicBezTo>
                  <a:cubicBezTo>
                    <a:pt x="251" y="1901"/>
                    <a:pt x="0" y="3826"/>
                    <a:pt x="168" y="5625"/>
                  </a:cubicBezTo>
                  <a:cubicBezTo>
                    <a:pt x="168" y="5761"/>
                    <a:pt x="272" y="5829"/>
                    <a:pt x="377" y="5829"/>
                  </a:cubicBezTo>
                  <a:cubicBezTo>
                    <a:pt x="482" y="5829"/>
                    <a:pt x="586" y="5761"/>
                    <a:pt x="586" y="5625"/>
                  </a:cubicBezTo>
                  <a:cubicBezTo>
                    <a:pt x="775" y="3826"/>
                    <a:pt x="775" y="1985"/>
                    <a:pt x="942" y="164"/>
                  </a:cubicBezTo>
                  <a:cubicBezTo>
                    <a:pt x="954" y="60"/>
                    <a:pt x="856" y="0"/>
                    <a:pt x="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4;p39">
              <a:extLst>
                <a:ext uri="{FF2B5EF4-FFF2-40B4-BE49-F238E27FC236}">
                  <a16:creationId xmlns:a16="http://schemas.microsoft.com/office/drawing/2014/main" id="{E439206E-C4CB-73E6-7741-184D50BC7884}"/>
                </a:ext>
              </a:extLst>
            </p:cNvPr>
            <p:cNvSpPr/>
            <p:nvPr/>
          </p:nvSpPr>
          <p:spPr>
            <a:xfrm>
              <a:off x="1736200" y="2826225"/>
              <a:ext cx="13100" cy="41175"/>
            </a:xfrm>
            <a:custGeom>
              <a:avLst/>
              <a:gdLst/>
              <a:ahLst/>
              <a:cxnLst/>
              <a:rect l="l" t="t" r="r" b="b"/>
              <a:pathLst>
                <a:path w="524" h="1647" extrusionOk="0">
                  <a:moveTo>
                    <a:pt x="366" y="0"/>
                  </a:moveTo>
                  <a:cubicBezTo>
                    <a:pt x="302" y="0"/>
                    <a:pt x="232" y="43"/>
                    <a:pt x="210" y="111"/>
                  </a:cubicBezTo>
                  <a:cubicBezTo>
                    <a:pt x="126" y="362"/>
                    <a:pt x="84" y="613"/>
                    <a:pt x="63" y="864"/>
                  </a:cubicBezTo>
                  <a:cubicBezTo>
                    <a:pt x="0" y="1094"/>
                    <a:pt x="21" y="1345"/>
                    <a:pt x="84" y="1575"/>
                  </a:cubicBezTo>
                  <a:cubicBezTo>
                    <a:pt x="114" y="1625"/>
                    <a:pt x="162" y="1646"/>
                    <a:pt x="211" y="1646"/>
                  </a:cubicBezTo>
                  <a:cubicBezTo>
                    <a:pt x="267" y="1646"/>
                    <a:pt x="323" y="1619"/>
                    <a:pt x="356" y="1575"/>
                  </a:cubicBezTo>
                  <a:cubicBezTo>
                    <a:pt x="461" y="1345"/>
                    <a:pt x="503" y="1115"/>
                    <a:pt x="503" y="864"/>
                  </a:cubicBezTo>
                  <a:cubicBezTo>
                    <a:pt x="523" y="613"/>
                    <a:pt x="523" y="362"/>
                    <a:pt x="482" y="111"/>
                  </a:cubicBezTo>
                  <a:cubicBezTo>
                    <a:pt x="472" y="33"/>
                    <a:pt x="421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5;p39">
              <a:extLst>
                <a:ext uri="{FF2B5EF4-FFF2-40B4-BE49-F238E27FC236}">
                  <a16:creationId xmlns:a16="http://schemas.microsoft.com/office/drawing/2014/main" id="{575C6F85-5C2C-1E95-042C-3187DF3AE34A}"/>
                </a:ext>
              </a:extLst>
            </p:cNvPr>
            <p:cNvSpPr/>
            <p:nvPr/>
          </p:nvSpPr>
          <p:spPr>
            <a:xfrm>
              <a:off x="2198100" y="3124525"/>
              <a:ext cx="427900" cy="347875"/>
            </a:xfrm>
            <a:custGeom>
              <a:avLst/>
              <a:gdLst/>
              <a:ahLst/>
              <a:cxnLst/>
              <a:rect l="l" t="t" r="r" b="b"/>
              <a:pathLst>
                <a:path w="17116" h="13915" extrusionOk="0">
                  <a:moveTo>
                    <a:pt x="11759" y="1"/>
                  </a:moveTo>
                  <a:cubicBezTo>
                    <a:pt x="10525" y="984"/>
                    <a:pt x="2218" y="7533"/>
                    <a:pt x="0" y="7659"/>
                  </a:cubicBezTo>
                  <a:lnTo>
                    <a:pt x="147" y="13915"/>
                  </a:lnTo>
                  <a:lnTo>
                    <a:pt x="188" y="13915"/>
                  </a:lnTo>
                  <a:cubicBezTo>
                    <a:pt x="2992" y="13915"/>
                    <a:pt x="15065" y="4959"/>
                    <a:pt x="17116" y="3453"/>
                  </a:cubicBezTo>
                  <a:lnTo>
                    <a:pt x="11759" y="1"/>
                  </a:ln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6;p39">
              <a:extLst>
                <a:ext uri="{FF2B5EF4-FFF2-40B4-BE49-F238E27FC236}">
                  <a16:creationId xmlns:a16="http://schemas.microsoft.com/office/drawing/2014/main" id="{07823864-EC87-538B-68E4-4CA9926DAC69}"/>
                </a:ext>
              </a:extLst>
            </p:cNvPr>
            <p:cNvSpPr/>
            <p:nvPr/>
          </p:nvSpPr>
          <p:spPr>
            <a:xfrm>
              <a:off x="2193375" y="2286525"/>
              <a:ext cx="441525" cy="347900"/>
            </a:xfrm>
            <a:custGeom>
              <a:avLst/>
              <a:gdLst/>
              <a:ahLst/>
              <a:cxnLst/>
              <a:rect l="l" t="t" r="r" b="b"/>
              <a:pathLst>
                <a:path w="17661" h="13916" extrusionOk="0">
                  <a:moveTo>
                    <a:pt x="64" y="1"/>
                  </a:moveTo>
                  <a:lnTo>
                    <a:pt x="1" y="6215"/>
                  </a:lnTo>
                  <a:cubicBezTo>
                    <a:pt x="1654" y="6969"/>
                    <a:pt x="10735" y="12346"/>
                    <a:pt x="12178" y="13915"/>
                  </a:cubicBezTo>
                  <a:lnTo>
                    <a:pt x="17660" y="10526"/>
                  </a:lnTo>
                  <a:cubicBezTo>
                    <a:pt x="15986" y="8726"/>
                    <a:pt x="2742" y="1173"/>
                    <a:pt x="64" y="1"/>
                  </a:cubicBez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7;p39">
              <a:extLst>
                <a:ext uri="{FF2B5EF4-FFF2-40B4-BE49-F238E27FC236}">
                  <a16:creationId xmlns:a16="http://schemas.microsoft.com/office/drawing/2014/main" id="{6AE7FEB6-49B9-9551-4E29-45C04739E67F}"/>
                </a:ext>
              </a:extLst>
            </p:cNvPr>
            <p:cNvSpPr/>
            <p:nvPr/>
          </p:nvSpPr>
          <p:spPr>
            <a:xfrm>
              <a:off x="1862250" y="2451088"/>
              <a:ext cx="636625" cy="851850"/>
            </a:xfrm>
            <a:custGeom>
              <a:avLst/>
              <a:gdLst/>
              <a:ahLst/>
              <a:cxnLst/>
              <a:rect l="l" t="t" r="r" b="b"/>
              <a:pathLst>
                <a:path w="25465" h="34074" extrusionOk="0">
                  <a:moveTo>
                    <a:pt x="12764" y="1"/>
                  </a:moveTo>
                  <a:cubicBezTo>
                    <a:pt x="12750" y="1"/>
                    <a:pt x="12736" y="3"/>
                    <a:pt x="12722" y="10"/>
                  </a:cubicBezTo>
                  <a:cubicBezTo>
                    <a:pt x="10693" y="10"/>
                    <a:pt x="1612" y="6831"/>
                    <a:pt x="942" y="8149"/>
                  </a:cubicBezTo>
                  <a:cubicBezTo>
                    <a:pt x="294" y="9467"/>
                    <a:pt x="1" y="24407"/>
                    <a:pt x="398" y="25788"/>
                  </a:cubicBezTo>
                  <a:cubicBezTo>
                    <a:pt x="733" y="26939"/>
                    <a:pt x="11530" y="33509"/>
                    <a:pt x="13183" y="34053"/>
                  </a:cubicBezTo>
                  <a:cubicBezTo>
                    <a:pt x="13225" y="34073"/>
                    <a:pt x="13266" y="34073"/>
                    <a:pt x="13308" y="34073"/>
                  </a:cubicBezTo>
                  <a:cubicBezTo>
                    <a:pt x="14982" y="34073"/>
                    <a:pt x="22117" y="28654"/>
                    <a:pt x="24858" y="26478"/>
                  </a:cubicBezTo>
                  <a:cubicBezTo>
                    <a:pt x="25151" y="19594"/>
                    <a:pt x="25465" y="8547"/>
                    <a:pt x="25067" y="7772"/>
                  </a:cubicBezTo>
                  <a:cubicBezTo>
                    <a:pt x="24544" y="6747"/>
                    <a:pt x="13957" y="386"/>
                    <a:pt x="12848" y="10"/>
                  </a:cubicBezTo>
                  <a:cubicBezTo>
                    <a:pt x="12820" y="10"/>
                    <a:pt x="12792" y="1"/>
                    <a:pt x="12764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8;p39">
              <a:extLst>
                <a:ext uri="{FF2B5EF4-FFF2-40B4-BE49-F238E27FC236}">
                  <a16:creationId xmlns:a16="http://schemas.microsoft.com/office/drawing/2014/main" id="{AF7DDEF2-76EF-3467-E3C3-2AD37CCA6754}"/>
                </a:ext>
              </a:extLst>
            </p:cNvPr>
            <p:cNvSpPr/>
            <p:nvPr/>
          </p:nvSpPr>
          <p:spPr>
            <a:xfrm>
              <a:off x="1726763" y="3104400"/>
              <a:ext cx="460875" cy="362000"/>
            </a:xfrm>
            <a:custGeom>
              <a:avLst/>
              <a:gdLst/>
              <a:ahLst/>
              <a:cxnLst/>
              <a:rect l="l" t="t" r="r" b="b"/>
              <a:pathLst>
                <a:path w="18435" h="14480" extrusionOk="0">
                  <a:moveTo>
                    <a:pt x="5483" y="0"/>
                  </a:moveTo>
                  <a:lnTo>
                    <a:pt x="1" y="3201"/>
                  </a:lnTo>
                  <a:cubicBezTo>
                    <a:pt x="1319" y="5147"/>
                    <a:pt x="15045" y="13140"/>
                    <a:pt x="18434" y="14479"/>
                  </a:cubicBezTo>
                  <a:lnTo>
                    <a:pt x="18267" y="8265"/>
                  </a:lnTo>
                  <a:cubicBezTo>
                    <a:pt x="16363" y="7470"/>
                    <a:pt x="6864" y="1841"/>
                    <a:pt x="5483" y="0"/>
                  </a:cubicBez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9;p39">
              <a:extLst>
                <a:ext uri="{FF2B5EF4-FFF2-40B4-BE49-F238E27FC236}">
                  <a16:creationId xmlns:a16="http://schemas.microsoft.com/office/drawing/2014/main" id="{756942C6-4B04-AA25-1CC3-448FD33E1F4A}"/>
                </a:ext>
              </a:extLst>
            </p:cNvPr>
            <p:cNvSpPr/>
            <p:nvPr/>
          </p:nvSpPr>
          <p:spPr>
            <a:xfrm>
              <a:off x="1748213" y="2280525"/>
              <a:ext cx="433150" cy="360950"/>
            </a:xfrm>
            <a:custGeom>
              <a:avLst/>
              <a:gdLst/>
              <a:ahLst/>
              <a:cxnLst/>
              <a:rect l="l" t="t" r="r" b="b"/>
              <a:pathLst>
                <a:path w="17326" h="14438" extrusionOk="0">
                  <a:moveTo>
                    <a:pt x="17283" y="0"/>
                  </a:moveTo>
                  <a:cubicBezTo>
                    <a:pt x="14375" y="0"/>
                    <a:pt x="1695" y="8956"/>
                    <a:pt x="1" y="11195"/>
                  </a:cubicBezTo>
                  <a:lnTo>
                    <a:pt x="5211" y="14438"/>
                  </a:lnTo>
                  <a:cubicBezTo>
                    <a:pt x="6612" y="12555"/>
                    <a:pt x="15003" y="6319"/>
                    <a:pt x="17242" y="6236"/>
                  </a:cubicBezTo>
                  <a:lnTo>
                    <a:pt x="17325" y="0"/>
                  </a:ln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00;p39">
              <a:extLst>
                <a:ext uri="{FF2B5EF4-FFF2-40B4-BE49-F238E27FC236}">
                  <a16:creationId xmlns:a16="http://schemas.microsoft.com/office/drawing/2014/main" id="{E15657D2-78A8-FD58-4FC3-78040D0EFBE0}"/>
                </a:ext>
              </a:extLst>
            </p:cNvPr>
            <p:cNvSpPr/>
            <p:nvPr/>
          </p:nvSpPr>
          <p:spPr>
            <a:xfrm>
              <a:off x="1716325" y="2571500"/>
              <a:ext cx="155900" cy="600525"/>
            </a:xfrm>
            <a:custGeom>
              <a:avLst/>
              <a:gdLst/>
              <a:ahLst/>
              <a:cxnLst/>
              <a:rect l="l" t="t" r="r" b="b"/>
              <a:pathLst>
                <a:path w="6236" h="24021" extrusionOk="0">
                  <a:moveTo>
                    <a:pt x="1025" y="0"/>
                  </a:moveTo>
                  <a:cubicBezTo>
                    <a:pt x="628" y="1339"/>
                    <a:pt x="272" y="5859"/>
                    <a:pt x="126" y="12136"/>
                  </a:cubicBezTo>
                  <a:cubicBezTo>
                    <a:pt x="0" y="17513"/>
                    <a:pt x="63" y="22535"/>
                    <a:pt x="272" y="24020"/>
                  </a:cubicBezTo>
                  <a:lnTo>
                    <a:pt x="5712" y="20840"/>
                  </a:lnTo>
                  <a:cubicBezTo>
                    <a:pt x="5419" y="18769"/>
                    <a:pt x="5503" y="5649"/>
                    <a:pt x="6235" y="3243"/>
                  </a:cubicBezTo>
                  <a:lnTo>
                    <a:pt x="1025" y="0"/>
                  </a:lnTo>
                  <a:close/>
                </a:path>
              </a:pathLst>
            </a:custGeom>
            <a:solidFill>
              <a:srgbClr val="F8F8F8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01;p39">
              <a:extLst>
                <a:ext uri="{FF2B5EF4-FFF2-40B4-BE49-F238E27FC236}">
                  <a16:creationId xmlns:a16="http://schemas.microsoft.com/office/drawing/2014/main" id="{BA69BE3D-64B4-0BA2-1896-87D4CC4D44E8}"/>
                </a:ext>
              </a:extLst>
            </p:cNvPr>
            <p:cNvSpPr/>
            <p:nvPr/>
          </p:nvSpPr>
          <p:spPr>
            <a:xfrm>
              <a:off x="1704275" y="2269600"/>
              <a:ext cx="964625" cy="1214825"/>
            </a:xfrm>
            <a:custGeom>
              <a:avLst/>
              <a:gdLst/>
              <a:ahLst/>
              <a:cxnLst/>
              <a:rect l="l" t="t" r="r" b="b"/>
              <a:pathLst>
                <a:path w="38585" h="48593" extrusionOk="0">
                  <a:moveTo>
                    <a:pt x="19565" y="678"/>
                  </a:moveTo>
                  <a:cubicBezTo>
                    <a:pt x="22243" y="1829"/>
                    <a:pt x="35487" y="9382"/>
                    <a:pt x="37161" y="11182"/>
                  </a:cubicBezTo>
                  <a:lnTo>
                    <a:pt x="31679" y="14571"/>
                  </a:lnTo>
                  <a:cubicBezTo>
                    <a:pt x="30236" y="13002"/>
                    <a:pt x="21155" y="7625"/>
                    <a:pt x="19502" y="6871"/>
                  </a:cubicBezTo>
                  <a:lnTo>
                    <a:pt x="19565" y="678"/>
                  </a:lnTo>
                  <a:close/>
                  <a:moveTo>
                    <a:pt x="19062" y="510"/>
                  </a:moveTo>
                  <a:lnTo>
                    <a:pt x="18979" y="6746"/>
                  </a:lnTo>
                  <a:cubicBezTo>
                    <a:pt x="16761" y="6850"/>
                    <a:pt x="8370" y="13065"/>
                    <a:pt x="6948" y="14948"/>
                  </a:cubicBezTo>
                  <a:lnTo>
                    <a:pt x="1717" y="11684"/>
                  </a:lnTo>
                  <a:cubicBezTo>
                    <a:pt x="3432" y="9445"/>
                    <a:pt x="16133" y="510"/>
                    <a:pt x="19021" y="510"/>
                  </a:cubicBezTo>
                  <a:close/>
                  <a:moveTo>
                    <a:pt x="1507" y="12144"/>
                  </a:moveTo>
                  <a:lnTo>
                    <a:pt x="6738" y="15408"/>
                  </a:lnTo>
                  <a:cubicBezTo>
                    <a:pt x="5985" y="17793"/>
                    <a:pt x="5901" y="30913"/>
                    <a:pt x="6215" y="32984"/>
                  </a:cubicBezTo>
                  <a:lnTo>
                    <a:pt x="754" y="36164"/>
                  </a:lnTo>
                  <a:cubicBezTo>
                    <a:pt x="545" y="34679"/>
                    <a:pt x="482" y="29657"/>
                    <a:pt x="608" y="24280"/>
                  </a:cubicBezTo>
                  <a:cubicBezTo>
                    <a:pt x="754" y="18003"/>
                    <a:pt x="1110" y="13483"/>
                    <a:pt x="1507" y="12144"/>
                  </a:cubicBezTo>
                  <a:close/>
                  <a:moveTo>
                    <a:pt x="37391" y="11621"/>
                  </a:moveTo>
                  <a:cubicBezTo>
                    <a:pt x="37831" y="13943"/>
                    <a:pt x="37433" y="27711"/>
                    <a:pt x="37015" y="37148"/>
                  </a:cubicBezTo>
                  <a:lnTo>
                    <a:pt x="31700" y="33737"/>
                  </a:lnTo>
                  <a:cubicBezTo>
                    <a:pt x="31784" y="31436"/>
                    <a:pt x="32370" y="17249"/>
                    <a:pt x="31910" y="15031"/>
                  </a:cubicBezTo>
                  <a:lnTo>
                    <a:pt x="37391" y="11621"/>
                  </a:lnTo>
                  <a:close/>
                  <a:moveTo>
                    <a:pt x="19167" y="7269"/>
                  </a:moveTo>
                  <a:cubicBezTo>
                    <a:pt x="20276" y="7645"/>
                    <a:pt x="30884" y="14006"/>
                    <a:pt x="31386" y="15031"/>
                  </a:cubicBezTo>
                  <a:cubicBezTo>
                    <a:pt x="31784" y="15806"/>
                    <a:pt x="31470" y="26874"/>
                    <a:pt x="31177" y="33737"/>
                  </a:cubicBezTo>
                  <a:cubicBezTo>
                    <a:pt x="28457" y="35913"/>
                    <a:pt x="21301" y="41332"/>
                    <a:pt x="19627" y="41332"/>
                  </a:cubicBezTo>
                  <a:cubicBezTo>
                    <a:pt x="19585" y="41332"/>
                    <a:pt x="19544" y="41332"/>
                    <a:pt x="19502" y="41312"/>
                  </a:cubicBezTo>
                  <a:cubicBezTo>
                    <a:pt x="17849" y="40768"/>
                    <a:pt x="7052" y="34198"/>
                    <a:pt x="6717" y="33047"/>
                  </a:cubicBezTo>
                  <a:cubicBezTo>
                    <a:pt x="6320" y="31666"/>
                    <a:pt x="6613" y="16705"/>
                    <a:pt x="7261" y="15408"/>
                  </a:cubicBezTo>
                  <a:cubicBezTo>
                    <a:pt x="7931" y="14090"/>
                    <a:pt x="17012" y="7269"/>
                    <a:pt x="19041" y="7269"/>
                  </a:cubicBezTo>
                  <a:close/>
                  <a:moveTo>
                    <a:pt x="6404" y="33465"/>
                  </a:moveTo>
                  <a:cubicBezTo>
                    <a:pt x="7764" y="35306"/>
                    <a:pt x="17284" y="40935"/>
                    <a:pt x="19188" y="41730"/>
                  </a:cubicBezTo>
                  <a:lnTo>
                    <a:pt x="19334" y="47944"/>
                  </a:lnTo>
                  <a:cubicBezTo>
                    <a:pt x="15945" y="46605"/>
                    <a:pt x="2219" y="38612"/>
                    <a:pt x="901" y="36666"/>
                  </a:cubicBezTo>
                  <a:lnTo>
                    <a:pt x="6404" y="33465"/>
                  </a:lnTo>
                  <a:close/>
                  <a:moveTo>
                    <a:pt x="31470" y="34177"/>
                  </a:moveTo>
                  <a:lnTo>
                    <a:pt x="36827" y="37629"/>
                  </a:lnTo>
                  <a:cubicBezTo>
                    <a:pt x="34776" y="39135"/>
                    <a:pt x="22703" y="48091"/>
                    <a:pt x="19878" y="48091"/>
                  </a:cubicBezTo>
                  <a:lnTo>
                    <a:pt x="19858" y="48091"/>
                  </a:lnTo>
                  <a:lnTo>
                    <a:pt x="19690" y="41835"/>
                  </a:lnTo>
                  <a:cubicBezTo>
                    <a:pt x="21908" y="41709"/>
                    <a:pt x="30236" y="35160"/>
                    <a:pt x="31470" y="34177"/>
                  </a:cubicBezTo>
                  <a:close/>
                  <a:moveTo>
                    <a:pt x="19142" y="0"/>
                  </a:moveTo>
                  <a:cubicBezTo>
                    <a:pt x="19109" y="0"/>
                    <a:pt x="19075" y="3"/>
                    <a:pt x="19041" y="8"/>
                  </a:cubicBezTo>
                  <a:cubicBezTo>
                    <a:pt x="16949" y="8"/>
                    <a:pt x="11070" y="3858"/>
                    <a:pt x="9312" y="5051"/>
                  </a:cubicBezTo>
                  <a:cubicBezTo>
                    <a:pt x="5734" y="7457"/>
                    <a:pt x="1800" y="10491"/>
                    <a:pt x="1173" y="11642"/>
                  </a:cubicBezTo>
                  <a:lnTo>
                    <a:pt x="1173" y="11663"/>
                  </a:lnTo>
                  <a:cubicBezTo>
                    <a:pt x="440" y="13044"/>
                    <a:pt x="189" y="21664"/>
                    <a:pt x="127" y="24259"/>
                  </a:cubicBezTo>
                  <a:cubicBezTo>
                    <a:pt x="1" y="29490"/>
                    <a:pt x="22" y="35620"/>
                    <a:pt x="336" y="36646"/>
                  </a:cubicBezTo>
                  <a:cubicBezTo>
                    <a:pt x="963" y="38738"/>
                    <a:pt x="17368" y="47861"/>
                    <a:pt x="19544" y="48551"/>
                  </a:cubicBezTo>
                  <a:cubicBezTo>
                    <a:pt x="19648" y="48593"/>
                    <a:pt x="19774" y="48593"/>
                    <a:pt x="19899" y="48593"/>
                  </a:cubicBezTo>
                  <a:cubicBezTo>
                    <a:pt x="23122" y="48593"/>
                    <a:pt x="36847" y="38257"/>
                    <a:pt x="37433" y="37817"/>
                  </a:cubicBezTo>
                  <a:cubicBezTo>
                    <a:pt x="37454" y="37796"/>
                    <a:pt x="37475" y="37775"/>
                    <a:pt x="37475" y="37755"/>
                  </a:cubicBezTo>
                  <a:lnTo>
                    <a:pt x="37475" y="37734"/>
                  </a:lnTo>
                  <a:cubicBezTo>
                    <a:pt x="37496" y="37734"/>
                    <a:pt x="37496" y="37713"/>
                    <a:pt x="37496" y="37713"/>
                  </a:cubicBezTo>
                  <a:cubicBezTo>
                    <a:pt x="37496" y="37692"/>
                    <a:pt x="37517" y="37671"/>
                    <a:pt x="37517" y="37650"/>
                  </a:cubicBezTo>
                  <a:cubicBezTo>
                    <a:pt x="37517" y="37629"/>
                    <a:pt x="37517" y="37629"/>
                    <a:pt x="37517" y="37629"/>
                  </a:cubicBezTo>
                  <a:cubicBezTo>
                    <a:pt x="37622" y="35076"/>
                    <a:pt x="38584" y="12709"/>
                    <a:pt x="37747" y="11140"/>
                  </a:cubicBezTo>
                  <a:lnTo>
                    <a:pt x="37747" y="11119"/>
                  </a:lnTo>
                  <a:cubicBezTo>
                    <a:pt x="36764" y="9361"/>
                    <a:pt x="20966" y="552"/>
                    <a:pt x="19418" y="50"/>
                  </a:cubicBezTo>
                  <a:cubicBezTo>
                    <a:pt x="19326" y="20"/>
                    <a:pt x="19234" y="0"/>
                    <a:pt x="19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1646;p44">
            <a:extLst>
              <a:ext uri="{FF2B5EF4-FFF2-40B4-BE49-F238E27FC236}">
                <a16:creationId xmlns:a16="http://schemas.microsoft.com/office/drawing/2014/main" id="{07C0FEEF-9FB5-5713-9271-B810E70ACB6B}"/>
              </a:ext>
            </a:extLst>
          </p:cNvPr>
          <p:cNvGrpSpPr/>
          <p:nvPr/>
        </p:nvGrpSpPr>
        <p:grpSpPr>
          <a:xfrm>
            <a:off x="366437" y="335220"/>
            <a:ext cx="666464" cy="640583"/>
            <a:chOff x="1827750" y="3038475"/>
            <a:chExt cx="479850" cy="461150"/>
          </a:xfrm>
        </p:grpSpPr>
        <p:sp>
          <p:nvSpPr>
            <p:cNvPr id="75" name="Google Shape;1647;p44">
              <a:extLst>
                <a:ext uri="{FF2B5EF4-FFF2-40B4-BE49-F238E27FC236}">
                  <a16:creationId xmlns:a16="http://schemas.microsoft.com/office/drawing/2014/main" id="{CADC7E98-8121-ADBE-A792-3401BA75CAAC}"/>
                </a:ext>
              </a:extLst>
            </p:cNvPr>
            <p:cNvSpPr/>
            <p:nvPr/>
          </p:nvSpPr>
          <p:spPr>
            <a:xfrm>
              <a:off x="1833700" y="3045675"/>
              <a:ext cx="467650" cy="446800"/>
            </a:xfrm>
            <a:custGeom>
              <a:avLst/>
              <a:gdLst/>
              <a:ahLst/>
              <a:cxnLst/>
              <a:rect l="l" t="t" r="r" b="b"/>
              <a:pathLst>
                <a:path w="18706" h="17872" extrusionOk="0">
                  <a:moveTo>
                    <a:pt x="9357" y="1"/>
                  </a:moveTo>
                  <a:cubicBezTo>
                    <a:pt x="9189" y="1"/>
                    <a:pt x="9019" y="60"/>
                    <a:pt x="8882" y="179"/>
                  </a:cubicBezTo>
                  <a:lnTo>
                    <a:pt x="298" y="7585"/>
                  </a:lnTo>
                  <a:cubicBezTo>
                    <a:pt x="84" y="7787"/>
                    <a:pt x="0" y="8097"/>
                    <a:pt x="108" y="8371"/>
                  </a:cubicBezTo>
                  <a:lnTo>
                    <a:pt x="3358" y="17396"/>
                  </a:lnTo>
                  <a:cubicBezTo>
                    <a:pt x="3465" y="17681"/>
                    <a:pt x="3739" y="17872"/>
                    <a:pt x="4037" y="17872"/>
                  </a:cubicBezTo>
                  <a:lnTo>
                    <a:pt x="14669" y="17872"/>
                  </a:lnTo>
                  <a:cubicBezTo>
                    <a:pt x="14967" y="17872"/>
                    <a:pt x="15240" y="17681"/>
                    <a:pt x="15348" y="17396"/>
                  </a:cubicBezTo>
                  <a:lnTo>
                    <a:pt x="18610" y="8371"/>
                  </a:lnTo>
                  <a:lnTo>
                    <a:pt x="18610" y="8383"/>
                  </a:lnTo>
                  <a:cubicBezTo>
                    <a:pt x="18705" y="8097"/>
                    <a:pt x="18622" y="7787"/>
                    <a:pt x="18407" y="7585"/>
                  </a:cubicBezTo>
                  <a:lnTo>
                    <a:pt x="9823" y="179"/>
                  </a:lnTo>
                  <a:cubicBezTo>
                    <a:pt x="9692" y="60"/>
                    <a:pt x="9525" y="1"/>
                    <a:pt x="9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48;p44">
              <a:extLst>
                <a:ext uri="{FF2B5EF4-FFF2-40B4-BE49-F238E27FC236}">
                  <a16:creationId xmlns:a16="http://schemas.microsoft.com/office/drawing/2014/main" id="{3A6631B3-5891-5B15-FBBF-C279B11529ED}"/>
                </a:ext>
              </a:extLst>
            </p:cNvPr>
            <p:cNvSpPr/>
            <p:nvPr/>
          </p:nvSpPr>
          <p:spPr>
            <a:xfrm>
              <a:off x="2053375" y="3045675"/>
              <a:ext cx="246775" cy="446800"/>
            </a:xfrm>
            <a:custGeom>
              <a:avLst/>
              <a:gdLst/>
              <a:ahLst/>
              <a:cxnLst/>
              <a:rect l="l" t="t" r="r" b="b"/>
              <a:pathLst>
                <a:path w="9871" h="17872" extrusionOk="0">
                  <a:moveTo>
                    <a:pt x="570" y="1"/>
                  </a:moveTo>
                  <a:cubicBezTo>
                    <a:pt x="402" y="1"/>
                    <a:pt x="232" y="60"/>
                    <a:pt x="95" y="179"/>
                  </a:cubicBezTo>
                  <a:lnTo>
                    <a:pt x="0" y="251"/>
                  </a:lnTo>
                  <a:lnTo>
                    <a:pt x="8489" y="7585"/>
                  </a:lnTo>
                  <a:cubicBezTo>
                    <a:pt x="8716" y="7787"/>
                    <a:pt x="8787" y="8097"/>
                    <a:pt x="8692" y="8383"/>
                  </a:cubicBezTo>
                  <a:lnTo>
                    <a:pt x="5429" y="17396"/>
                  </a:lnTo>
                  <a:cubicBezTo>
                    <a:pt x="5334" y="17681"/>
                    <a:pt x="5060" y="17872"/>
                    <a:pt x="4751" y="17872"/>
                  </a:cubicBezTo>
                  <a:lnTo>
                    <a:pt x="5882" y="17872"/>
                  </a:lnTo>
                  <a:cubicBezTo>
                    <a:pt x="6180" y="17872"/>
                    <a:pt x="6453" y="17681"/>
                    <a:pt x="6561" y="17396"/>
                  </a:cubicBezTo>
                  <a:lnTo>
                    <a:pt x="9811" y="8383"/>
                  </a:lnTo>
                  <a:cubicBezTo>
                    <a:pt x="9859" y="8240"/>
                    <a:pt x="9870" y="8085"/>
                    <a:pt x="9835" y="7954"/>
                  </a:cubicBezTo>
                  <a:lnTo>
                    <a:pt x="9835" y="7942"/>
                  </a:lnTo>
                  <a:cubicBezTo>
                    <a:pt x="9799" y="7799"/>
                    <a:pt x="9728" y="7680"/>
                    <a:pt x="9620" y="7585"/>
                  </a:cubicBezTo>
                  <a:lnTo>
                    <a:pt x="1036" y="179"/>
                  </a:lnTo>
                  <a:cubicBezTo>
                    <a:pt x="905" y="60"/>
                    <a:pt x="738" y="1"/>
                    <a:pt x="570" y="1"/>
                  </a:cubicBezTo>
                  <a:close/>
                </a:path>
              </a:pathLst>
            </a:custGeom>
            <a:solidFill>
              <a:srgbClr val="191919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49;p44">
              <a:extLst>
                <a:ext uri="{FF2B5EF4-FFF2-40B4-BE49-F238E27FC236}">
                  <a16:creationId xmlns:a16="http://schemas.microsoft.com/office/drawing/2014/main" id="{F8FF8014-2D5F-9A24-17B6-B83F65975FF5}"/>
                </a:ext>
              </a:extLst>
            </p:cNvPr>
            <p:cNvSpPr/>
            <p:nvPr/>
          </p:nvSpPr>
          <p:spPr>
            <a:xfrm>
              <a:off x="2067350" y="3045375"/>
              <a:ext cx="231900" cy="218800"/>
            </a:xfrm>
            <a:custGeom>
              <a:avLst/>
              <a:gdLst/>
              <a:ahLst/>
              <a:cxnLst/>
              <a:rect l="l" t="t" r="r" b="b"/>
              <a:pathLst>
                <a:path w="9276" h="8752" extrusionOk="0">
                  <a:moveTo>
                    <a:pt x="1" y="1"/>
                  </a:moveTo>
                  <a:lnTo>
                    <a:pt x="1" y="3394"/>
                  </a:lnTo>
                  <a:lnTo>
                    <a:pt x="6204" y="8752"/>
                  </a:lnTo>
                  <a:lnTo>
                    <a:pt x="9276" y="7954"/>
                  </a:lnTo>
                  <a:cubicBezTo>
                    <a:pt x="9240" y="7811"/>
                    <a:pt x="9169" y="7692"/>
                    <a:pt x="9061" y="7597"/>
                  </a:cubicBezTo>
                  <a:lnTo>
                    <a:pt x="477" y="179"/>
                  </a:lnTo>
                  <a:cubicBezTo>
                    <a:pt x="346" y="72"/>
                    <a:pt x="179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50;p44">
              <a:extLst>
                <a:ext uri="{FF2B5EF4-FFF2-40B4-BE49-F238E27FC236}">
                  <a16:creationId xmlns:a16="http://schemas.microsoft.com/office/drawing/2014/main" id="{2218ABF7-2383-BDD0-DD87-C302FBB2EDD3}"/>
                </a:ext>
              </a:extLst>
            </p:cNvPr>
            <p:cNvSpPr/>
            <p:nvPr/>
          </p:nvSpPr>
          <p:spPr>
            <a:xfrm>
              <a:off x="2067650" y="3045675"/>
              <a:ext cx="233700" cy="214350"/>
            </a:xfrm>
            <a:custGeom>
              <a:avLst/>
              <a:gdLst/>
              <a:ahLst/>
              <a:cxnLst/>
              <a:rect l="l" t="t" r="r" b="b"/>
              <a:pathLst>
                <a:path w="9348" h="8574" extrusionOk="0">
                  <a:moveTo>
                    <a:pt x="1" y="1"/>
                  </a:moveTo>
                  <a:lnTo>
                    <a:pt x="1" y="739"/>
                  </a:lnTo>
                  <a:lnTo>
                    <a:pt x="7918" y="7585"/>
                  </a:lnTo>
                  <a:cubicBezTo>
                    <a:pt x="8145" y="7776"/>
                    <a:pt x="8228" y="8097"/>
                    <a:pt x="8121" y="8371"/>
                  </a:cubicBezTo>
                  <a:lnTo>
                    <a:pt x="8049" y="8573"/>
                  </a:lnTo>
                  <a:lnTo>
                    <a:pt x="9216" y="8478"/>
                  </a:lnTo>
                  <a:lnTo>
                    <a:pt x="9252" y="8371"/>
                  </a:lnTo>
                  <a:cubicBezTo>
                    <a:pt x="9347" y="8097"/>
                    <a:pt x="9264" y="7776"/>
                    <a:pt x="9049" y="7585"/>
                  </a:cubicBezTo>
                  <a:lnTo>
                    <a:pt x="465" y="179"/>
                  </a:lnTo>
                  <a:cubicBezTo>
                    <a:pt x="334" y="60"/>
                    <a:pt x="167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51;p44">
              <a:extLst>
                <a:ext uri="{FF2B5EF4-FFF2-40B4-BE49-F238E27FC236}">
                  <a16:creationId xmlns:a16="http://schemas.microsoft.com/office/drawing/2014/main" id="{C6E5B619-BAD4-4406-13FC-E8ADC71E1C70}"/>
                </a:ext>
              </a:extLst>
            </p:cNvPr>
            <p:cNvSpPr/>
            <p:nvPr/>
          </p:nvSpPr>
          <p:spPr>
            <a:xfrm>
              <a:off x="1924175" y="3424600"/>
              <a:ext cx="286675" cy="67875"/>
            </a:xfrm>
            <a:custGeom>
              <a:avLst/>
              <a:gdLst/>
              <a:ahLst/>
              <a:cxnLst/>
              <a:rect l="l" t="t" r="r" b="b"/>
              <a:pathLst>
                <a:path w="11467" h="2715" extrusionOk="0">
                  <a:moveTo>
                    <a:pt x="1858" y="0"/>
                  </a:moveTo>
                  <a:lnTo>
                    <a:pt x="1" y="2584"/>
                  </a:lnTo>
                  <a:cubicBezTo>
                    <a:pt x="132" y="2667"/>
                    <a:pt x="275" y="2715"/>
                    <a:pt x="418" y="2715"/>
                  </a:cubicBezTo>
                  <a:lnTo>
                    <a:pt x="11050" y="2715"/>
                  </a:lnTo>
                  <a:cubicBezTo>
                    <a:pt x="11193" y="2715"/>
                    <a:pt x="11348" y="2667"/>
                    <a:pt x="11467" y="2584"/>
                  </a:cubicBezTo>
                  <a:lnTo>
                    <a:pt x="9621" y="0"/>
                  </a:lnTo>
                  <a:close/>
                </a:path>
              </a:pathLst>
            </a:custGeom>
            <a:solidFill>
              <a:srgbClr val="191919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52;p44">
              <a:extLst>
                <a:ext uri="{FF2B5EF4-FFF2-40B4-BE49-F238E27FC236}">
                  <a16:creationId xmlns:a16="http://schemas.microsoft.com/office/drawing/2014/main" id="{33E02CFF-0498-A23A-EBAB-8CFF385C6D16}"/>
                </a:ext>
              </a:extLst>
            </p:cNvPr>
            <p:cNvSpPr/>
            <p:nvPr/>
          </p:nvSpPr>
          <p:spPr>
            <a:xfrm>
              <a:off x="1835775" y="3045375"/>
              <a:ext cx="231900" cy="218525"/>
            </a:xfrm>
            <a:custGeom>
              <a:avLst/>
              <a:gdLst/>
              <a:ahLst/>
              <a:cxnLst/>
              <a:rect l="l" t="t" r="r" b="b"/>
              <a:pathLst>
                <a:path w="9276" h="8741" extrusionOk="0">
                  <a:moveTo>
                    <a:pt x="9276" y="1"/>
                  </a:moveTo>
                  <a:lnTo>
                    <a:pt x="9264" y="13"/>
                  </a:lnTo>
                  <a:cubicBezTo>
                    <a:pt x="9097" y="13"/>
                    <a:pt x="8930" y="72"/>
                    <a:pt x="8799" y="191"/>
                  </a:cubicBezTo>
                  <a:lnTo>
                    <a:pt x="215" y="7597"/>
                  </a:lnTo>
                  <a:cubicBezTo>
                    <a:pt x="108" y="7692"/>
                    <a:pt x="36" y="7811"/>
                    <a:pt x="1" y="7954"/>
                  </a:cubicBezTo>
                  <a:lnTo>
                    <a:pt x="3073" y="8740"/>
                  </a:lnTo>
                  <a:lnTo>
                    <a:pt x="9276" y="3382"/>
                  </a:lnTo>
                  <a:lnTo>
                    <a:pt x="9276" y="1"/>
                  </a:lnTo>
                  <a:close/>
                </a:path>
              </a:pathLst>
            </a:custGeom>
            <a:solidFill>
              <a:srgbClr val="191919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53;p44">
              <a:extLst>
                <a:ext uri="{FF2B5EF4-FFF2-40B4-BE49-F238E27FC236}">
                  <a16:creationId xmlns:a16="http://schemas.microsoft.com/office/drawing/2014/main" id="{B558755F-1D15-2367-F1C3-6AAB94FFFB44}"/>
                </a:ext>
              </a:extLst>
            </p:cNvPr>
            <p:cNvSpPr/>
            <p:nvPr/>
          </p:nvSpPr>
          <p:spPr>
            <a:xfrm>
              <a:off x="1906025" y="3123675"/>
              <a:ext cx="322675" cy="306300"/>
            </a:xfrm>
            <a:custGeom>
              <a:avLst/>
              <a:gdLst/>
              <a:ahLst/>
              <a:cxnLst/>
              <a:rect l="l" t="t" r="r" b="b"/>
              <a:pathLst>
                <a:path w="12907" h="12252" extrusionOk="0">
                  <a:moveTo>
                    <a:pt x="6460" y="0"/>
                  </a:moveTo>
                  <a:cubicBezTo>
                    <a:pt x="6433" y="0"/>
                    <a:pt x="6406" y="12"/>
                    <a:pt x="6382" y="36"/>
                  </a:cubicBezTo>
                  <a:lnTo>
                    <a:pt x="48" y="5501"/>
                  </a:lnTo>
                  <a:cubicBezTo>
                    <a:pt x="13" y="5525"/>
                    <a:pt x="1" y="5584"/>
                    <a:pt x="24" y="5620"/>
                  </a:cubicBezTo>
                  <a:lnTo>
                    <a:pt x="2382" y="12168"/>
                  </a:lnTo>
                  <a:lnTo>
                    <a:pt x="2382" y="12180"/>
                  </a:lnTo>
                  <a:cubicBezTo>
                    <a:pt x="2406" y="12216"/>
                    <a:pt x="2441" y="12252"/>
                    <a:pt x="2501" y="12252"/>
                  </a:cubicBezTo>
                  <a:lnTo>
                    <a:pt x="10419" y="12252"/>
                  </a:lnTo>
                  <a:cubicBezTo>
                    <a:pt x="10466" y="12252"/>
                    <a:pt x="10514" y="12228"/>
                    <a:pt x="10526" y="12180"/>
                  </a:cubicBezTo>
                  <a:lnTo>
                    <a:pt x="12895" y="5632"/>
                  </a:lnTo>
                  <a:cubicBezTo>
                    <a:pt x="12907" y="5584"/>
                    <a:pt x="12895" y="5537"/>
                    <a:pt x="12859" y="5501"/>
                  </a:cubicBezTo>
                  <a:lnTo>
                    <a:pt x="6537" y="36"/>
                  </a:lnTo>
                  <a:cubicBezTo>
                    <a:pt x="6513" y="12"/>
                    <a:pt x="6487" y="0"/>
                    <a:pt x="6460" y="0"/>
                  </a:cubicBez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54;p44">
              <a:extLst>
                <a:ext uri="{FF2B5EF4-FFF2-40B4-BE49-F238E27FC236}">
                  <a16:creationId xmlns:a16="http://schemas.microsoft.com/office/drawing/2014/main" id="{7429B827-25C7-DF15-76EF-345F6E5411F1}"/>
                </a:ext>
              </a:extLst>
            </p:cNvPr>
            <p:cNvSpPr/>
            <p:nvPr/>
          </p:nvSpPr>
          <p:spPr>
            <a:xfrm>
              <a:off x="1827750" y="3038475"/>
              <a:ext cx="479850" cy="461150"/>
            </a:xfrm>
            <a:custGeom>
              <a:avLst/>
              <a:gdLst/>
              <a:ahLst/>
              <a:cxnLst/>
              <a:rect l="l" t="t" r="r" b="b"/>
              <a:pathLst>
                <a:path w="19194" h="18446" extrusionOk="0">
                  <a:moveTo>
                    <a:pt x="9882" y="658"/>
                  </a:moveTo>
                  <a:lnTo>
                    <a:pt x="18419" y="8052"/>
                  </a:lnTo>
                  <a:lnTo>
                    <a:pt x="16121" y="8647"/>
                  </a:lnTo>
                  <a:lnTo>
                    <a:pt x="9871" y="3241"/>
                  </a:lnTo>
                  <a:lnTo>
                    <a:pt x="9871" y="658"/>
                  </a:lnTo>
                  <a:close/>
                  <a:moveTo>
                    <a:pt x="619" y="8599"/>
                  </a:moveTo>
                  <a:lnTo>
                    <a:pt x="2917" y="9195"/>
                  </a:lnTo>
                  <a:lnTo>
                    <a:pt x="5239" y="15636"/>
                  </a:lnTo>
                  <a:lnTo>
                    <a:pt x="3858" y="17565"/>
                  </a:lnTo>
                  <a:lnTo>
                    <a:pt x="619" y="8599"/>
                  </a:lnTo>
                  <a:close/>
                  <a:moveTo>
                    <a:pt x="9597" y="3742"/>
                  </a:moveTo>
                  <a:lnTo>
                    <a:pt x="15728" y="9040"/>
                  </a:lnTo>
                  <a:lnTo>
                    <a:pt x="13442" y="15374"/>
                  </a:lnTo>
                  <a:lnTo>
                    <a:pt x="8025" y="15374"/>
                  </a:lnTo>
                  <a:cubicBezTo>
                    <a:pt x="8017" y="15373"/>
                    <a:pt x="8010" y="15373"/>
                    <a:pt x="8003" y="15373"/>
                  </a:cubicBezTo>
                  <a:cubicBezTo>
                    <a:pt x="7628" y="15373"/>
                    <a:pt x="7628" y="15946"/>
                    <a:pt x="8003" y="15946"/>
                  </a:cubicBezTo>
                  <a:cubicBezTo>
                    <a:pt x="8010" y="15946"/>
                    <a:pt x="8017" y="15946"/>
                    <a:pt x="8025" y="15945"/>
                  </a:cubicBezTo>
                  <a:lnTo>
                    <a:pt x="13478" y="15945"/>
                  </a:lnTo>
                  <a:lnTo>
                    <a:pt x="14871" y="17874"/>
                  </a:lnTo>
                  <a:lnTo>
                    <a:pt x="4322" y="17874"/>
                  </a:lnTo>
                  <a:lnTo>
                    <a:pt x="5715" y="15945"/>
                  </a:lnTo>
                  <a:lnTo>
                    <a:pt x="6703" y="15945"/>
                  </a:lnTo>
                  <a:cubicBezTo>
                    <a:pt x="6711" y="15946"/>
                    <a:pt x="6719" y="15946"/>
                    <a:pt x="6726" y="15946"/>
                  </a:cubicBezTo>
                  <a:cubicBezTo>
                    <a:pt x="7101" y="15946"/>
                    <a:pt x="7101" y="15373"/>
                    <a:pt x="6726" y="15373"/>
                  </a:cubicBezTo>
                  <a:cubicBezTo>
                    <a:pt x="6719" y="15373"/>
                    <a:pt x="6711" y="15373"/>
                    <a:pt x="6703" y="15374"/>
                  </a:cubicBezTo>
                  <a:lnTo>
                    <a:pt x="5739" y="15374"/>
                  </a:lnTo>
                  <a:lnTo>
                    <a:pt x="3453" y="9052"/>
                  </a:lnTo>
                  <a:lnTo>
                    <a:pt x="9597" y="3742"/>
                  </a:lnTo>
                  <a:close/>
                  <a:moveTo>
                    <a:pt x="9591" y="0"/>
                  </a:moveTo>
                  <a:cubicBezTo>
                    <a:pt x="9356" y="0"/>
                    <a:pt x="9120" y="80"/>
                    <a:pt x="8930" y="241"/>
                  </a:cubicBezTo>
                  <a:lnTo>
                    <a:pt x="7716" y="1301"/>
                  </a:lnTo>
                  <a:cubicBezTo>
                    <a:pt x="7516" y="1491"/>
                    <a:pt x="7696" y="1779"/>
                    <a:pt x="7915" y="1779"/>
                  </a:cubicBezTo>
                  <a:cubicBezTo>
                    <a:pt x="7971" y="1779"/>
                    <a:pt x="8029" y="1761"/>
                    <a:pt x="8085" y="1717"/>
                  </a:cubicBezTo>
                  <a:lnTo>
                    <a:pt x="9299" y="670"/>
                  </a:lnTo>
                  <a:lnTo>
                    <a:pt x="9311" y="670"/>
                  </a:lnTo>
                  <a:lnTo>
                    <a:pt x="9311" y="3253"/>
                  </a:lnTo>
                  <a:lnTo>
                    <a:pt x="3060" y="8659"/>
                  </a:lnTo>
                  <a:lnTo>
                    <a:pt x="762" y="8064"/>
                  </a:lnTo>
                  <a:lnTo>
                    <a:pt x="7108" y="2575"/>
                  </a:lnTo>
                  <a:cubicBezTo>
                    <a:pt x="7358" y="2380"/>
                    <a:pt x="7169" y="2056"/>
                    <a:pt x="6938" y="2056"/>
                  </a:cubicBezTo>
                  <a:cubicBezTo>
                    <a:pt x="6872" y="2056"/>
                    <a:pt x="6803" y="2083"/>
                    <a:pt x="6739" y="2146"/>
                  </a:cubicBezTo>
                  <a:lnTo>
                    <a:pt x="357" y="7671"/>
                  </a:lnTo>
                  <a:cubicBezTo>
                    <a:pt x="203" y="7802"/>
                    <a:pt x="96" y="7968"/>
                    <a:pt x="48" y="8159"/>
                  </a:cubicBezTo>
                  <a:cubicBezTo>
                    <a:pt x="0" y="8361"/>
                    <a:pt x="12" y="8564"/>
                    <a:pt x="72" y="8754"/>
                  </a:cubicBezTo>
                  <a:lnTo>
                    <a:pt x="3334" y="17779"/>
                  </a:lnTo>
                  <a:cubicBezTo>
                    <a:pt x="3477" y="18184"/>
                    <a:pt x="3858" y="18446"/>
                    <a:pt x="4275" y="18446"/>
                  </a:cubicBezTo>
                  <a:lnTo>
                    <a:pt x="14907" y="18446"/>
                  </a:lnTo>
                  <a:cubicBezTo>
                    <a:pt x="15336" y="18446"/>
                    <a:pt x="15705" y="18184"/>
                    <a:pt x="15847" y="17779"/>
                  </a:cubicBezTo>
                  <a:lnTo>
                    <a:pt x="18003" y="11814"/>
                  </a:lnTo>
                  <a:cubicBezTo>
                    <a:pt x="18070" y="11598"/>
                    <a:pt x="17903" y="11451"/>
                    <a:pt x="17734" y="11451"/>
                  </a:cubicBezTo>
                  <a:cubicBezTo>
                    <a:pt x="17634" y="11451"/>
                    <a:pt x="17532" y="11503"/>
                    <a:pt x="17479" y="11623"/>
                  </a:cubicBezTo>
                  <a:lnTo>
                    <a:pt x="15336" y="17565"/>
                  </a:lnTo>
                  <a:lnTo>
                    <a:pt x="13954" y="15624"/>
                  </a:lnTo>
                  <a:lnTo>
                    <a:pt x="16276" y="9195"/>
                  </a:lnTo>
                  <a:lnTo>
                    <a:pt x="18574" y="8599"/>
                  </a:lnTo>
                  <a:lnTo>
                    <a:pt x="17931" y="10385"/>
                  </a:lnTo>
                  <a:cubicBezTo>
                    <a:pt x="17872" y="10528"/>
                    <a:pt x="17943" y="10683"/>
                    <a:pt x="18098" y="10742"/>
                  </a:cubicBezTo>
                  <a:cubicBezTo>
                    <a:pt x="18122" y="10754"/>
                    <a:pt x="18157" y="10754"/>
                    <a:pt x="18193" y="10754"/>
                  </a:cubicBezTo>
                  <a:cubicBezTo>
                    <a:pt x="18312" y="10754"/>
                    <a:pt x="18407" y="10683"/>
                    <a:pt x="18455" y="10576"/>
                  </a:cubicBezTo>
                  <a:lnTo>
                    <a:pt x="19110" y="8742"/>
                  </a:lnTo>
                  <a:cubicBezTo>
                    <a:pt x="19181" y="8552"/>
                    <a:pt x="19193" y="8349"/>
                    <a:pt x="19134" y="8147"/>
                  </a:cubicBezTo>
                  <a:lnTo>
                    <a:pt x="19134" y="8147"/>
                  </a:lnTo>
                  <a:lnTo>
                    <a:pt x="19134" y="8159"/>
                  </a:lnTo>
                  <a:cubicBezTo>
                    <a:pt x="19086" y="7968"/>
                    <a:pt x="18979" y="7790"/>
                    <a:pt x="18824" y="7659"/>
                  </a:cubicBezTo>
                  <a:lnTo>
                    <a:pt x="10252" y="241"/>
                  </a:lnTo>
                  <a:cubicBezTo>
                    <a:pt x="10061" y="80"/>
                    <a:pt x="9826" y="0"/>
                    <a:pt x="9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858B596F-463B-FA80-565B-4DE0E7FE4E06}"/>
              </a:ext>
            </a:extLst>
          </p:cNvPr>
          <p:cNvSpPr txBox="1"/>
          <p:nvPr/>
        </p:nvSpPr>
        <p:spPr>
          <a:xfrm>
            <a:off x="1075026" y="254026"/>
            <a:ext cx="6216315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>
                <a:solidFill>
                  <a:schemeClr val="accent5"/>
                </a:solidFill>
                <a:latin typeface="Secular One"/>
                <a:cs typeface="Secular One"/>
                <a:sym typeface="Secular One"/>
              </a:rPr>
              <a:t>What is an optimal combination of carat, length (mm), width (mm), and depth (mm)?</a:t>
            </a:r>
            <a:endParaRPr lang="en-US" sz="2000">
              <a:solidFill>
                <a:schemeClr val="accent5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7E95D72-2F4A-DFA1-893C-BBE31125C5B9}"/>
              </a:ext>
            </a:extLst>
          </p:cNvPr>
          <p:cNvCxnSpPr>
            <a:cxnSpLocks/>
          </p:cNvCxnSpPr>
          <p:nvPr/>
        </p:nvCxnSpPr>
        <p:spPr>
          <a:xfrm>
            <a:off x="1182128" y="939371"/>
            <a:ext cx="6052117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D8AAFCC7-3720-99A6-78FB-B362426562D9}"/>
              </a:ext>
            </a:extLst>
          </p:cNvPr>
          <p:cNvSpPr txBox="1"/>
          <p:nvPr/>
        </p:nvSpPr>
        <p:spPr>
          <a:xfrm>
            <a:off x="1065509" y="1252578"/>
            <a:ext cx="50395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1600">
                <a:solidFill>
                  <a:schemeClr val="accent2">
                    <a:lumMod val="50000"/>
                  </a:schemeClr>
                </a:solidFill>
                <a:latin typeface="Secular One"/>
                <a:cs typeface="Secular One"/>
              </a:rPr>
              <a:t>Carat: </a:t>
            </a:r>
            <a:r>
              <a:rPr lang="en-US">
                <a:solidFill>
                  <a:schemeClr val="accent2">
                    <a:lumMod val="75000"/>
                  </a:schemeClr>
                </a:solidFill>
                <a:latin typeface="Secular One"/>
                <a:cs typeface="Secular One"/>
              </a:rPr>
              <a:t>Sales will increase as carat weight increases towards the optimal value but will decrease as it surpasses the optimal value. The optimal weight is 2.35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CC9082E-B801-F7B7-2A72-A0BC039D3ABA}"/>
              </a:ext>
            </a:extLst>
          </p:cNvPr>
          <p:cNvSpPr txBox="1"/>
          <p:nvPr/>
        </p:nvSpPr>
        <p:spPr>
          <a:xfrm>
            <a:off x="1065509" y="2166772"/>
            <a:ext cx="50395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1600">
                <a:solidFill>
                  <a:schemeClr val="accent1">
                    <a:lumMod val="50000"/>
                  </a:schemeClr>
                </a:solidFill>
                <a:latin typeface="Secular One"/>
                <a:cs typeface="Secular One"/>
              </a:rPr>
              <a:t>Length (mm): </a:t>
            </a:r>
            <a:r>
              <a:rPr lang="en-US">
                <a:solidFill>
                  <a:schemeClr val="accent1">
                    <a:lumMod val="75000"/>
                  </a:schemeClr>
                </a:solidFill>
                <a:latin typeface="Secular One"/>
                <a:cs typeface="Secular One"/>
              </a:rPr>
              <a:t>Sales will decrease as length increases to the minimum value but will increase once length  surpasses the minimum value of 7.96mm.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43AEFCB-B75F-B3C8-9749-F69D8AAF5228}"/>
              </a:ext>
            </a:extLst>
          </p:cNvPr>
          <p:cNvSpPr txBox="1"/>
          <p:nvPr/>
        </p:nvSpPr>
        <p:spPr>
          <a:xfrm>
            <a:off x="1065509" y="3080966"/>
            <a:ext cx="50395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>
                <a:solidFill>
                  <a:schemeClr val="tx2">
                    <a:lumMod val="50000"/>
                  </a:schemeClr>
                </a:solidFill>
                <a:latin typeface="Secular One"/>
                <a:cs typeface="Secular One"/>
              </a:rPr>
              <a:t>Width (mm):</a:t>
            </a:r>
            <a:r>
              <a:rPr lang="en-US">
                <a:solidFill>
                  <a:schemeClr val="accent5"/>
                </a:solidFill>
                <a:latin typeface="Secular One"/>
                <a:cs typeface="Secular One"/>
              </a:rPr>
              <a:t> </a:t>
            </a:r>
            <a:r>
              <a:rPr lang="en-US">
                <a:solidFill>
                  <a:schemeClr val="tx2">
                    <a:lumMod val="75000"/>
                  </a:schemeClr>
                </a:solidFill>
                <a:latin typeface="Secular One"/>
                <a:cs typeface="Secular One"/>
              </a:rPr>
              <a:t>Sales will decrease as width increases to the minimum value but will increase once width surpasses the minimum value of 2.78mm.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25A547F-3392-3390-D0E1-E5F9D60552F3}"/>
              </a:ext>
            </a:extLst>
          </p:cNvPr>
          <p:cNvSpPr txBox="1"/>
          <p:nvPr/>
        </p:nvSpPr>
        <p:spPr>
          <a:xfrm>
            <a:off x="1065509" y="3995160"/>
            <a:ext cx="50395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>
                <a:solidFill>
                  <a:schemeClr val="accent3">
                    <a:lumMod val="50000"/>
                  </a:schemeClr>
                </a:solidFill>
                <a:latin typeface="Secular One"/>
                <a:cs typeface="Secular One"/>
              </a:rPr>
              <a:t>Depth (mm):</a:t>
            </a:r>
            <a:r>
              <a:rPr lang="en-US">
                <a:solidFill>
                  <a:schemeClr val="accent5"/>
                </a:solidFill>
                <a:latin typeface="Secular One"/>
                <a:cs typeface="Secular One"/>
              </a:rPr>
              <a:t> 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Secular One"/>
                <a:cs typeface="Secular One"/>
              </a:rPr>
              <a:t>Sales will decrease as depth increases to the minimum value but will increase once depth surpasses the minimum value of 4.27 mm.</a:t>
            </a:r>
          </a:p>
        </p:txBody>
      </p:sp>
      <p:grpSp>
        <p:nvGrpSpPr>
          <p:cNvPr id="113" name="Google Shape;2851;p67">
            <a:extLst>
              <a:ext uri="{FF2B5EF4-FFF2-40B4-BE49-F238E27FC236}">
                <a16:creationId xmlns:a16="http://schemas.microsoft.com/office/drawing/2014/main" id="{96811E3B-C420-9FCF-822D-B2BCA851D413}"/>
              </a:ext>
            </a:extLst>
          </p:cNvPr>
          <p:cNvGrpSpPr/>
          <p:nvPr/>
        </p:nvGrpSpPr>
        <p:grpSpPr>
          <a:xfrm>
            <a:off x="633550" y="1360695"/>
            <a:ext cx="480450" cy="478875"/>
            <a:chOff x="2556100" y="1467150"/>
            <a:chExt cx="480450" cy="478875"/>
          </a:xfrm>
        </p:grpSpPr>
        <p:sp>
          <p:nvSpPr>
            <p:cNvPr id="114" name="Google Shape;2852;p67">
              <a:extLst>
                <a:ext uri="{FF2B5EF4-FFF2-40B4-BE49-F238E27FC236}">
                  <a16:creationId xmlns:a16="http://schemas.microsoft.com/office/drawing/2014/main" id="{EA4106D8-A13F-2663-91F5-667DC3738968}"/>
                </a:ext>
              </a:extLst>
            </p:cNvPr>
            <p:cNvSpPr/>
            <p:nvPr/>
          </p:nvSpPr>
          <p:spPr>
            <a:xfrm>
              <a:off x="2563250" y="1474050"/>
              <a:ext cx="465850" cy="464675"/>
            </a:xfrm>
            <a:custGeom>
              <a:avLst/>
              <a:gdLst/>
              <a:ahLst/>
              <a:cxnLst/>
              <a:rect l="l" t="t" r="r" b="b"/>
              <a:pathLst>
                <a:path w="18634" h="18587" extrusionOk="0">
                  <a:moveTo>
                    <a:pt x="9331" y="1"/>
                  </a:moveTo>
                  <a:cubicBezTo>
                    <a:pt x="9213" y="1"/>
                    <a:pt x="9097" y="25"/>
                    <a:pt x="8990" y="72"/>
                  </a:cubicBezTo>
                  <a:lnTo>
                    <a:pt x="3049" y="2525"/>
                  </a:lnTo>
                  <a:cubicBezTo>
                    <a:pt x="2822" y="2608"/>
                    <a:pt x="2656" y="2787"/>
                    <a:pt x="2560" y="3013"/>
                  </a:cubicBezTo>
                  <a:lnTo>
                    <a:pt x="96" y="8942"/>
                  </a:lnTo>
                  <a:cubicBezTo>
                    <a:pt x="1" y="9157"/>
                    <a:pt x="1" y="9407"/>
                    <a:pt x="96" y="9633"/>
                  </a:cubicBezTo>
                  <a:lnTo>
                    <a:pt x="2537" y="15562"/>
                  </a:lnTo>
                  <a:cubicBezTo>
                    <a:pt x="2632" y="15789"/>
                    <a:pt x="2810" y="15955"/>
                    <a:pt x="3025" y="16050"/>
                  </a:cubicBezTo>
                  <a:lnTo>
                    <a:pt x="8954" y="18515"/>
                  </a:lnTo>
                  <a:cubicBezTo>
                    <a:pt x="9067" y="18563"/>
                    <a:pt x="9186" y="18586"/>
                    <a:pt x="9304" y="18586"/>
                  </a:cubicBezTo>
                  <a:cubicBezTo>
                    <a:pt x="9421" y="18586"/>
                    <a:pt x="9538" y="18563"/>
                    <a:pt x="9645" y="18515"/>
                  </a:cubicBezTo>
                  <a:lnTo>
                    <a:pt x="15586" y="16074"/>
                  </a:lnTo>
                  <a:cubicBezTo>
                    <a:pt x="15812" y="15979"/>
                    <a:pt x="15979" y="15800"/>
                    <a:pt x="16074" y="15586"/>
                  </a:cubicBezTo>
                  <a:lnTo>
                    <a:pt x="18539" y="9657"/>
                  </a:lnTo>
                  <a:cubicBezTo>
                    <a:pt x="18634" y="9431"/>
                    <a:pt x="18634" y="9181"/>
                    <a:pt x="18539" y="8966"/>
                  </a:cubicBezTo>
                  <a:lnTo>
                    <a:pt x="16098" y="3037"/>
                  </a:lnTo>
                  <a:cubicBezTo>
                    <a:pt x="16003" y="2811"/>
                    <a:pt x="15824" y="2632"/>
                    <a:pt x="15610" y="2537"/>
                  </a:cubicBezTo>
                  <a:lnTo>
                    <a:pt x="9680" y="72"/>
                  </a:lnTo>
                  <a:cubicBezTo>
                    <a:pt x="9567" y="25"/>
                    <a:pt x="9448" y="1"/>
                    <a:pt x="9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853;p67">
              <a:extLst>
                <a:ext uri="{FF2B5EF4-FFF2-40B4-BE49-F238E27FC236}">
                  <a16:creationId xmlns:a16="http://schemas.microsoft.com/office/drawing/2014/main" id="{93D195F7-98D9-380A-1241-E1AEE8FCC110}"/>
                </a:ext>
              </a:extLst>
            </p:cNvPr>
            <p:cNvSpPr/>
            <p:nvPr/>
          </p:nvSpPr>
          <p:spPr>
            <a:xfrm>
              <a:off x="2781725" y="1474050"/>
              <a:ext cx="247375" cy="464975"/>
            </a:xfrm>
            <a:custGeom>
              <a:avLst/>
              <a:gdLst/>
              <a:ahLst/>
              <a:cxnLst/>
              <a:rect l="l" t="t" r="r" b="b"/>
              <a:pathLst>
                <a:path w="9895" h="18599" extrusionOk="0">
                  <a:moveTo>
                    <a:pt x="592" y="1"/>
                  </a:moveTo>
                  <a:cubicBezTo>
                    <a:pt x="474" y="1"/>
                    <a:pt x="358" y="25"/>
                    <a:pt x="251" y="72"/>
                  </a:cubicBezTo>
                  <a:lnTo>
                    <a:pt x="25" y="168"/>
                  </a:lnTo>
                  <a:lnTo>
                    <a:pt x="5752" y="2549"/>
                  </a:lnTo>
                  <a:cubicBezTo>
                    <a:pt x="5966" y="2632"/>
                    <a:pt x="6144" y="2811"/>
                    <a:pt x="6240" y="3037"/>
                  </a:cubicBezTo>
                  <a:lnTo>
                    <a:pt x="8680" y="8978"/>
                  </a:lnTo>
                  <a:cubicBezTo>
                    <a:pt x="8776" y="9192"/>
                    <a:pt x="8776" y="9443"/>
                    <a:pt x="8680" y="9669"/>
                  </a:cubicBezTo>
                  <a:lnTo>
                    <a:pt x="6216" y="15598"/>
                  </a:lnTo>
                  <a:cubicBezTo>
                    <a:pt x="6121" y="15812"/>
                    <a:pt x="5942" y="15991"/>
                    <a:pt x="5728" y="16086"/>
                  </a:cubicBezTo>
                  <a:lnTo>
                    <a:pt x="1" y="18444"/>
                  </a:lnTo>
                  <a:lnTo>
                    <a:pt x="215" y="18527"/>
                  </a:lnTo>
                  <a:cubicBezTo>
                    <a:pt x="328" y="18575"/>
                    <a:pt x="447" y="18598"/>
                    <a:pt x="565" y="18598"/>
                  </a:cubicBezTo>
                  <a:cubicBezTo>
                    <a:pt x="682" y="18598"/>
                    <a:pt x="799" y="18575"/>
                    <a:pt x="906" y="18527"/>
                  </a:cubicBezTo>
                  <a:lnTo>
                    <a:pt x="6847" y="16086"/>
                  </a:lnTo>
                  <a:cubicBezTo>
                    <a:pt x="7073" y="15991"/>
                    <a:pt x="7240" y="15812"/>
                    <a:pt x="7335" y="15598"/>
                  </a:cubicBezTo>
                  <a:lnTo>
                    <a:pt x="9800" y="9669"/>
                  </a:lnTo>
                  <a:cubicBezTo>
                    <a:pt x="9895" y="9443"/>
                    <a:pt x="9895" y="9192"/>
                    <a:pt x="9800" y="8966"/>
                  </a:cubicBezTo>
                  <a:lnTo>
                    <a:pt x="7359" y="3037"/>
                  </a:lnTo>
                  <a:cubicBezTo>
                    <a:pt x="7264" y="2811"/>
                    <a:pt x="7085" y="2632"/>
                    <a:pt x="6871" y="2537"/>
                  </a:cubicBezTo>
                  <a:lnTo>
                    <a:pt x="941" y="72"/>
                  </a:lnTo>
                  <a:cubicBezTo>
                    <a:pt x="828" y="25"/>
                    <a:pt x="709" y="1"/>
                    <a:pt x="5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854;p67">
              <a:extLst>
                <a:ext uri="{FF2B5EF4-FFF2-40B4-BE49-F238E27FC236}">
                  <a16:creationId xmlns:a16="http://schemas.microsoft.com/office/drawing/2014/main" id="{0F940CD2-49DB-5969-51BC-C1FEEE7847EE}"/>
                </a:ext>
              </a:extLst>
            </p:cNvPr>
            <p:cNvSpPr/>
            <p:nvPr/>
          </p:nvSpPr>
          <p:spPr>
            <a:xfrm>
              <a:off x="2796325" y="1474050"/>
              <a:ext cx="164625" cy="133375"/>
            </a:xfrm>
            <a:custGeom>
              <a:avLst/>
              <a:gdLst/>
              <a:ahLst/>
              <a:cxnLst/>
              <a:rect l="l" t="t" r="r" b="b"/>
              <a:pathLst>
                <a:path w="6585" h="5335" extrusionOk="0">
                  <a:moveTo>
                    <a:pt x="0" y="1"/>
                  </a:moveTo>
                  <a:lnTo>
                    <a:pt x="0" y="3680"/>
                  </a:lnTo>
                  <a:lnTo>
                    <a:pt x="3977" y="5335"/>
                  </a:lnTo>
                  <a:lnTo>
                    <a:pt x="6572" y="2739"/>
                  </a:lnTo>
                  <a:lnTo>
                    <a:pt x="6584" y="2739"/>
                  </a:lnTo>
                  <a:cubicBezTo>
                    <a:pt x="6501" y="2656"/>
                    <a:pt x="6394" y="2585"/>
                    <a:pt x="6287" y="2537"/>
                  </a:cubicBezTo>
                  <a:lnTo>
                    <a:pt x="345" y="72"/>
                  </a:lnTo>
                  <a:cubicBezTo>
                    <a:pt x="238" y="25"/>
                    <a:pt x="119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855;p67">
              <a:extLst>
                <a:ext uri="{FF2B5EF4-FFF2-40B4-BE49-F238E27FC236}">
                  <a16:creationId xmlns:a16="http://schemas.microsoft.com/office/drawing/2014/main" id="{7409ADAB-5A9A-D793-89EC-04AA25128715}"/>
                </a:ext>
              </a:extLst>
            </p:cNvPr>
            <p:cNvSpPr/>
            <p:nvPr/>
          </p:nvSpPr>
          <p:spPr>
            <a:xfrm>
              <a:off x="2796625" y="1474050"/>
              <a:ext cx="164325" cy="86950"/>
            </a:xfrm>
            <a:custGeom>
              <a:avLst/>
              <a:gdLst/>
              <a:ahLst/>
              <a:cxnLst/>
              <a:rect l="l" t="t" r="r" b="b"/>
              <a:pathLst>
                <a:path w="6573" h="3478" extrusionOk="0">
                  <a:moveTo>
                    <a:pt x="0" y="1"/>
                  </a:moveTo>
                  <a:lnTo>
                    <a:pt x="0" y="394"/>
                  </a:lnTo>
                  <a:lnTo>
                    <a:pt x="5156" y="2537"/>
                  </a:lnTo>
                  <a:cubicBezTo>
                    <a:pt x="5382" y="2632"/>
                    <a:pt x="5548" y="2811"/>
                    <a:pt x="5644" y="3037"/>
                  </a:cubicBezTo>
                  <a:lnTo>
                    <a:pt x="5834" y="3478"/>
                  </a:lnTo>
                  <a:lnTo>
                    <a:pt x="6572" y="2739"/>
                  </a:lnTo>
                  <a:cubicBezTo>
                    <a:pt x="6489" y="2644"/>
                    <a:pt x="6382" y="2585"/>
                    <a:pt x="6275" y="2537"/>
                  </a:cubicBezTo>
                  <a:lnTo>
                    <a:pt x="345" y="72"/>
                  </a:lnTo>
                  <a:cubicBezTo>
                    <a:pt x="238" y="25"/>
                    <a:pt x="119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56;p67">
              <a:extLst>
                <a:ext uri="{FF2B5EF4-FFF2-40B4-BE49-F238E27FC236}">
                  <a16:creationId xmlns:a16="http://schemas.microsoft.com/office/drawing/2014/main" id="{EF173ACB-32C4-DC65-2953-5AC1AB32D323}"/>
                </a:ext>
              </a:extLst>
            </p:cNvPr>
            <p:cNvSpPr/>
            <p:nvPr/>
          </p:nvSpPr>
          <p:spPr>
            <a:xfrm>
              <a:off x="2563850" y="1541925"/>
              <a:ext cx="133075" cy="164325"/>
            </a:xfrm>
            <a:custGeom>
              <a:avLst/>
              <a:gdLst/>
              <a:ahLst/>
              <a:cxnLst/>
              <a:rect l="l" t="t" r="r" b="b"/>
              <a:pathLst>
                <a:path w="5323" h="6573" extrusionOk="0">
                  <a:moveTo>
                    <a:pt x="2727" y="1"/>
                  </a:moveTo>
                  <a:cubicBezTo>
                    <a:pt x="2644" y="84"/>
                    <a:pt x="2584" y="191"/>
                    <a:pt x="2536" y="298"/>
                  </a:cubicBezTo>
                  <a:lnTo>
                    <a:pt x="72" y="6227"/>
                  </a:lnTo>
                  <a:cubicBezTo>
                    <a:pt x="24" y="6335"/>
                    <a:pt x="0" y="6454"/>
                    <a:pt x="0" y="6573"/>
                  </a:cubicBezTo>
                  <a:lnTo>
                    <a:pt x="3668" y="6573"/>
                  </a:lnTo>
                  <a:lnTo>
                    <a:pt x="5323" y="259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857;p67">
              <a:extLst>
                <a:ext uri="{FF2B5EF4-FFF2-40B4-BE49-F238E27FC236}">
                  <a16:creationId xmlns:a16="http://schemas.microsoft.com/office/drawing/2014/main" id="{C2312580-C6B1-3E41-3840-433773DF5E8A}"/>
                </a:ext>
              </a:extLst>
            </p:cNvPr>
            <p:cNvSpPr/>
            <p:nvPr/>
          </p:nvSpPr>
          <p:spPr>
            <a:xfrm>
              <a:off x="2631725" y="1805950"/>
              <a:ext cx="164325" cy="133075"/>
            </a:xfrm>
            <a:custGeom>
              <a:avLst/>
              <a:gdLst/>
              <a:ahLst/>
              <a:cxnLst/>
              <a:rect l="l" t="t" r="r" b="b"/>
              <a:pathLst>
                <a:path w="6573" h="5323" extrusionOk="0">
                  <a:moveTo>
                    <a:pt x="2596" y="0"/>
                  </a:moveTo>
                  <a:lnTo>
                    <a:pt x="0" y="2584"/>
                  </a:lnTo>
                  <a:cubicBezTo>
                    <a:pt x="83" y="2667"/>
                    <a:pt x="179" y="2739"/>
                    <a:pt x="298" y="2786"/>
                  </a:cubicBezTo>
                  <a:lnTo>
                    <a:pt x="6215" y="5251"/>
                  </a:lnTo>
                  <a:cubicBezTo>
                    <a:pt x="6322" y="5299"/>
                    <a:pt x="6441" y="5322"/>
                    <a:pt x="6560" y="5322"/>
                  </a:cubicBezTo>
                  <a:lnTo>
                    <a:pt x="6572" y="1643"/>
                  </a:lnTo>
                  <a:lnTo>
                    <a:pt x="2596" y="0"/>
                  </a:ln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858;p67">
              <a:extLst>
                <a:ext uri="{FF2B5EF4-FFF2-40B4-BE49-F238E27FC236}">
                  <a16:creationId xmlns:a16="http://schemas.microsoft.com/office/drawing/2014/main" id="{1A63D818-B8EC-1881-7854-A70451AC46F0}"/>
                </a:ext>
              </a:extLst>
            </p:cNvPr>
            <p:cNvSpPr/>
            <p:nvPr/>
          </p:nvSpPr>
          <p:spPr>
            <a:xfrm>
              <a:off x="2895425" y="1706825"/>
              <a:ext cx="133100" cy="164325"/>
            </a:xfrm>
            <a:custGeom>
              <a:avLst/>
              <a:gdLst/>
              <a:ahLst/>
              <a:cxnLst/>
              <a:rect l="l" t="t" r="r" b="b"/>
              <a:pathLst>
                <a:path w="5324" h="6573" extrusionOk="0">
                  <a:moveTo>
                    <a:pt x="1656" y="1"/>
                  </a:moveTo>
                  <a:lnTo>
                    <a:pt x="1" y="3977"/>
                  </a:lnTo>
                  <a:lnTo>
                    <a:pt x="1846" y="5835"/>
                  </a:lnTo>
                  <a:lnTo>
                    <a:pt x="2597" y="6573"/>
                  </a:lnTo>
                  <a:cubicBezTo>
                    <a:pt x="2680" y="6489"/>
                    <a:pt x="2739" y="6382"/>
                    <a:pt x="2787" y="6275"/>
                  </a:cubicBezTo>
                  <a:lnTo>
                    <a:pt x="5252" y="346"/>
                  </a:lnTo>
                  <a:cubicBezTo>
                    <a:pt x="5299" y="239"/>
                    <a:pt x="5323" y="120"/>
                    <a:pt x="5323" y="1"/>
                  </a:cubicBez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859;p67">
              <a:extLst>
                <a:ext uri="{FF2B5EF4-FFF2-40B4-BE49-F238E27FC236}">
                  <a16:creationId xmlns:a16="http://schemas.microsoft.com/office/drawing/2014/main" id="{B5196336-1895-7F24-22C0-37FD3E5F5057}"/>
                </a:ext>
              </a:extLst>
            </p:cNvPr>
            <p:cNvSpPr/>
            <p:nvPr/>
          </p:nvSpPr>
          <p:spPr>
            <a:xfrm>
              <a:off x="2941575" y="1706825"/>
              <a:ext cx="86950" cy="164325"/>
            </a:xfrm>
            <a:custGeom>
              <a:avLst/>
              <a:gdLst/>
              <a:ahLst/>
              <a:cxnLst/>
              <a:rect l="l" t="t" r="r" b="b"/>
              <a:pathLst>
                <a:path w="3478" h="6573" extrusionOk="0">
                  <a:moveTo>
                    <a:pt x="2346" y="1"/>
                  </a:moveTo>
                  <a:cubicBezTo>
                    <a:pt x="2346" y="120"/>
                    <a:pt x="2322" y="239"/>
                    <a:pt x="2286" y="346"/>
                  </a:cubicBezTo>
                  <a:lnTo>
                    <a:pt x="0" y="5835"/>
                  </a:lnTo>
                  <a:lnTo>
                    <a:pt x="751" y="6573"/>
                  </a:lnTo>
                  <a:cubicBezTo>
                    <a:pt x="834" y="6489"/>
                    <a:pt x="893" y="6382"/>
                    <a:pt x="941" y="6275"/>
                  </a:cubicBezTo>
                  <a:lnTo>
                    <a:pt x="3406" y="346"/>
                  </a:lnTo>
                  <a:cubicBezTo>
                    <a:pt x="3453" y="239"/>
                    <a:pt x="3477" y="120"/>
                    <a:pt x="3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860;p67">
              <a:extLst>
                <a:ext uri="{FF2B5EF4-FFF2-40B4-BE49-F238E27FC236}">
                  <a16:creationId xmlns:a16="http://schemas.microsoft.com/office/drawing/2014/main" id="{E320DD90-0C70-345B-E8BF-D0571412ECCB}"/>
                </a:ext>
              </a:extLst>
            </p:cNvPr>
            <p:cNvSpPr/>
            <p:nvPr/>
          </p:nvSpPr>
          <p:spPr>
            <a:xfrm>
              <a:off x="2627550" y="1538200"/>
              <a:ext cx="337275" cy="336975"/>
            </a:xfrm>
            <a:custGeom>
              <a:avLst/>
              <a:gdLst/>
              <a:ahLst/>
              <a:cxnLst/>
              <a:rect l="l" t="t" r="r" b="b"/>
              <a:pathLst>
                <a:path w="13491" h="13479" extrusionOk="0">
                  <a:moveTo>
                    <a:pt x="6759" y="1"/>
                  </a:moveTo>
                  <a:cubicBezTo>
                    <a:pt x="6674" y="1"/>
                    <a:pt x="6590" y="19"/>
                    <a:pt x="6513" y="54"/>
                  </a:cubicBezTo>
                  <a:lnTo>
                    <a:pt x="2203" y="1840"/>
                  </a:lnTo>
                  <a:cubicBezTo>
                    <a:pt x="2036" y="1900"/>
                    <a:pt x="1917" y="2019"/>
                    <a:pt x="1858" y="2185"/>
                  </a:cubicBezTo>
                  <a:lnTo>
                    <a:pt x="72" y="6484"/>
                  </a:lnTo>
                  <a:cubicBezTo>
                    <a:pt x="0" y="6638"/>
                    <a:pt x="0" y="6817"/>
                    <a:pt x="72" y="6972"/>
                  </a:cubicBezTo>
                  <a:lnTo>
                    <a:pt x="1846" y="11294"/>
                  </a:lnTo>
                  <a:cubicBezTo>
                    <a:pt x="1905" y="11449"/>
                    <a:pt x="2036" y="11579"/>
                    <a:pt x="2191" y="11639"/>
                  </a:cubicBezTo>
                  <a:lnTo>
                    <a:pt x="6489" y="13425"/>
                  </a:lnTo>
                  <a:cubicBezTo>
                    <a:pt x="6573" y="13461"/>
                    <a:pt x="6659" y="13479"/>
                    <a:pt x="6744" y="13479"/>
                  </a:cubicBezTo>
                  <a:cubicBezTo>
                    <a:pt x="6829" y="13479"/>
                    <a:pt x="6912" y="13461"/>
                    <a:pt x="6989" y="13425"/>
                  </a:cubicBezTo>
                  <a:lnTo>
                    <a:pt x="11299" y="11651"/>
                  </a:lnTo>
                  <a:cubicBezTo>
                    <a:pt x="11454" y="11579"/>
                    <a:pt x="11573" y="11460"/>
                    <a:pt x="11645" y="11306"/>
                  </a:cubicBezTo>
                  <a:lnTo>
                    <a:pt x="13431" y="6996"/>
                  </a:lnTo>
                  <a:cubicBezTo>
                    <a:pt x="13490" y="6841"/>
                    <a:pt x="13490" y="6662"/>
                    <a:pt x="13431" y="6507"/>
                  </a:cubicBezTo>
                  <a:lnTo>
                    <a:pt x="13431" y="6496"/>
                  </a:lnTo>
                  <a:lnTo>
                    <a:pt x="11657" y="2185"/>
                  </a:lnTo>
                  <a:cubicBezTo>
                    <a:pt x="11585" y="2031"/>
                    <a:pt x="11466" y="1900"/>
                    <a:pt x="11311" y="1840"/>
                  </a:cubicBezTo>
                  <a:lnTo>
                    <a:pt x="7013" y="54"/>
                  </a:lnTo>
                  <a:cubicBezTo>
                    <a:pt x="6930" y="19"/>
                    <a:pt x="6843" y="1"/>
                    <a:pt x="6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861;p67">
              <a:extLst>
                <a:ext uri="{FF2B5EF4-FFF2-40B4-BE49-F238E27FC236}">
                  <a16:creationId xmlns:a16="http://schemas.microsoft.com/office/drawing/2014/main" id="{B421478A-B0CC-C508-CA10-ED5E001DA020}"/>
                </a:ext>
              </a:extLst>
            </p:cNvPr>
            <p:cNvSpPr/>
            <p:nvPr/>
          </p:nvSpPr>
          <p:spPr>
            <a:xfrm>
              <a:off x="2627538" y="1540425"/>
              <a:ext cx="337275" cy="336975"/>
            </a:xfrm>
            <a:custGeom>
              <a:avLst/>
              <a:gdLst/>
              <a:ahLst/>
              <a:cxnLst/>
              <a:rect l="l" t="t" r="r" b="b"/>
              <a:pathLst>
                <a:path w="13491" h="13479" extrusionOk="0">
                  <a:moveTo>
                    <a:pt x="6759" y="1"/>
                  </a:moveTo>
                  <a:cubicBezTo>
                    <a:pt x="6674" y="1"/>
                    <a:pt x="6590" y="19"/>
                    <a:pt x="6513" y="54"/>
                  </a:cubicBezTo>
                  <a:lnTo>
                    <a:pt x="2203" y="1840"/>
                  </a:lnTo>
                  <a:cubicBezTo>
                    <a:pt x="2036" y="1900"/>
                    <a:pt x="1917" y="2019"/>
                    <a:pt x="1858" y="2185"/>
                  </a:cubicBezTo>
                  <a:lnTo>
                    <a:pt x="72" y="6484"/>
                  </a:lnTo>
                  <a:cubicBezTo>
                    <a:pt x="0" y="6638"/>
                    <a:pt x="0" y="6817"/>
                    <a:pt x="72" y="6972"/>
                  </a:cubicBezTo>
                  <a:lnTo>
                    <a:pt x="1846" y="11294"/>
                  </a:lnTo>
                  <a:cubicBezTo>
                    <a:pt x="1905" y="11449"/>
                    <a:pt x="2036" y="11579"/>
                    <a:pt x="2191" y="11639"/>
                  </a:cubicBezTo>
                  <a:lnTo>
                    <a:pt x="6489" y="13425"/>
                  </a:lnTo>
                  <a:cubicBezTo>
                    <a:pt x="6573" y="13461"/>
                    <a:pt x="6659" y="13479"/>
                    <a:pt x="6744" y="13479"/>
                  </a:cubicBezTo>
                  <a:cubicBezTo>
                    <a:pt x="6829" y="13479"/>
                    <a:pt x="6912" y="13461"/>
                    <a:pt x="6989" y="13425"/>
                  </a:cubicBezTo>
                  <a:lnTo>
                    <a:pt x="11299" y="11651"/>
                  </a:lnTo>
                  <a:cubicBezTo>
                    <a:pt x="11454" y="11579"/>
                    <a:pt x="11573" y="11460"/>
                    <a:pt x="11645" y="11306"/>
                  </a:cubicBezTo>
                  <a:lnTo>
                    <a:pt x="13431" y="6996"/>
                  </a:lnTo>
                  <a:cubicBezTo>
                    <a:pt x="13490" y="6841"/>
                    <a:pt x="13490" y="6662"/>
                    <a:pt x="13431" y="6507"/>
                  </a:cubicBezTo>
                  <a:lnTo>
                    <a:pt x="13431" y="6496"/>
                  </a:lnTo>
                  <a:lnTo>
                    <a:pt x="11657" y="2185"/>
                  </a:lnTo>
                  <a:cubicBezTo>
                    <a:pt x="11585" y="2031"/>
                    <a:pt x="11466" y="1900"/>
                    <a:pt x="11311" y="1840"/>
                  </a:cubicBezTo>
                  <a:lnTo>
                    <a:pt x="7013" y="54"/>
                  </a:lnTo>
                  <a:cubicBezTo>
                    <a:pt x="6930" y="19"/>
                    <a:pt x="6843" y="1"/>
                    <a:pt x="6759" y="1"/>
                  </a:cubicBez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862;p67">
              <a:extLst>
                <a:ext uri="{FF2B5EF4-FFF2-40B4-BE49-F238E27FC236}">
                  <a16:creationId xmlns:a16="http://schemas.microsoft.com/office/drawing/2014/main" id="{3419EF7D-26EC-B34E-C8EF-046B874989A7}"/>
                </a:ext>
              </a:extLst>
            </p:cNvPr>
            <p:cNvSpPr/>
            <p:nvPr/>
          </p:nvSpPr>
          <p:spPr>
            <a:xfrm>
              <a:off x="2781425" y="1474050"/>
              <a:ext cx="247375" cy="464975"/>
            </a:xfrm>
            <a:custGeom>
              <a:avLst/>
              <a:gdLst/>
              <a:ahLst/>
              <a:cxnLst/>
              <a:rect l="l" t="t" r="r" b="b"/>
              <a:pathLst>
                <a:path w="9895" h="18599" extrusionOk="0">
                  <a:moveTo>
                    <a:pt x="592" y="1"/>
                  </a:moveTo>
                  <a:cubicBezTo>
                    <a:pt x="474" y="1"/>
                    <a:pt x="358" y="25"/>
                    <a:pt x="251" y="72"/>
                  </a:cubicBezTo>
                  <a:lnTo>
                    <a:pt x="25" y="168"/>
                  </a:lnTo>
                  <a:lnTo>
                    <a:pt x="5752" y="2549"/>
                  </a:lnTo>
                  <a:cubicBezTo>
                    <a:pt x="5966" y="2632"/>
                    <a:pt x="6144" y="2811"/>
                    <a:pt x="6240" y="3037"/>
                  </a:cubicBezTo>
                  <a:lnTo>
                    <a:pt x="8680" y="8978"/>
                  </a:lnTo>
                  <a:cubicBezTo>
                    <a:pt x="8776" y="9192"/>
                    <a:pt x="8776" y="9443"/>
                    <a:pt x="8680" y="9669"/>
                  </a:cubicBezTo>
                  <a:lnTo>
                    <a:pt x="6216" y="15598"/>
                  </a:lnTo>
                  <a:cubicBezTo>
                    <a:pt x="6121" y="15812"/>
                    <a:pt x="5942" y="15991"/>
                    <a:pt x="5728" y="16086"/>
                  </a:cubicBezTo>
                  <a:lnTo>
                    <a:pt x="1" y="18444"/>
                  </a:lnTo>
                  <a:lnTo>
                    <a:pt x="215" y="18527"/>
                  </a:lnTo>
                  <a:cubicBezTo>
                    <a:pt x="328" y="18575"/>
                    <a:pt x="447" y="18598"/>
                    <a:pt x="565" y="18598"/>
                  </a:cubicBezTo>
                  <a:cubicBezTo>
                    <a:pt x="682" y="18598"/>
                    <a:pt x="799" y="18575"/>
                    <a:pt x="906" y="18527"/>
                  </a:cubicBezTo>
                  <a:lnTo>
                    <a:pt x="6847" y="16086"/>
                  </a:lnTo>
                  <a:cubicBezTo>
                    <a:pt x="7073" y="15991"/>
                    <a:pt x="7240" y="15812"/>
                    <a:pt x="7335" y="15598"/>
                  </a:cubicBezTo>
                  <a:lnTo>
                    <a:pt x="9800" y="9669"/>
                  </a:lnTo>
                  <a:cubicBezTo>
                    <a:pt x="9895" y="9443"/>
                    <a:pt x="9895" y="9192"/>
                    <a:pt x="9800" y="8966"/>
                  </a:cubicBezTo>
                  <a:lnTo>
                    <a:pt x="7359" y="3037"/>
                  </a:lnTo>
                  <a:cubicBezTo>
                    <a:pt x="7264" y="2811"/>
                    <a:pt x="7085" y="2632"/>
                    <a:pt x="6871" y="2537"/>
                  </a:cubicBezTo>
                  <a:lnTo>
                    <a:pt x="941" y="72"/>
                  </a:lnTo>
                  <a:cubicBezTo>
                    <a:pt x="828" y="25"/>
                    <a:pt x="709" y="1"/>
                    <a:pt x="592" y="1"/>
                  </a:cubicBezTo>
                  <a:close/>
                </a:path>
              </a:pathLst>
            </a:custGeom>
            <a:solidFill>
              <a:srgbClr val="191919">
                <a:alpha val="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863;p67">
              <a:extLst>
                <a:ext uri="{FF2B5EF4-FFF2-40B4-BE49-F238E27FC236}">
                  <a16:creationId xmlns:a16="http://schemas.microsoft.com/office/drawing/2014/main" id="{61CB15C3-D922-EDC2-8545-73E7620E4615}"/>
                </a:ext>
              </a:extLst>
            </p:cNvPr>
            <p:cNvSpPr/>
            <p:nvPr/>
          </p:nvSpPr>
          <p:spPr>
            <a:xfrm>
              <a:off x="2556100" y="1467150"/>
              <a:ext cx="480450" cy="478875"/>
            </a:xfrm>
            <a:custGeom>
              <a:avLst/>
              <a:gdLst/>
              <a:ahLst/>
              <a:cxnLst/>
              <a:rect l="l" t="t" r="r" b="b"/>
              <a:pathLst>
                <a:path w="19218" h="19155" extrusionOk="0">
                  <a:moveTo>
                    <a:pt x="9335" y="622"/>
                  </a:moveTo>
                  <a:lnTo>
                    <a:pt x="9335" y="2611"/>
                  </a:lnTo>
                  <a:cubicBezTo>
                    <a:pt x="9312" y="2611"/>
                    <a:pt x="9288" y="2622"/>
                    <a:pt x="9264" y="2634"/>
                  </a:cubicBezTo>
                  <a:lnTo>
                    <a:pt x="4954" y="4408"/>
                  </a:lnTo>
                  <a:cubicBezTo>
                    <a:pt x="4930" y="4420"/>
                    <a:pt x="4906" y="4432"/>
                    <a:pt x="4882" y="4444"/>
                  </a:cubicBezTo>
                  <a:lnTo>
                    <a:pt x="3489" y="3039"/>
                  </a:lnTo>
                  <a:lnTo>
                    <a:pt x="9335" y="622"/>
                  </a:lnTo>
                  <a:close/>
                  <a:moveTo>
                    <a:pt x="16146" y="3456"/>
                  </a:moveTo>
                  <a:lnTo>
                    <a:pt x="18563" y="9314"/>
                  </a:lnTo>
                  <a:lnTo>
                    <a:pt x="16574" y="9314"/>
                  </a:lnTo>
                  <a:cubicBezTo>
                    <a:pt x="16574" y="9290"/>
                    <a:pt x="16562" y="9266"/>
                    <a:pt x="16551" y="9242"/>
                  </a:cubicBezTo>
                  <a:lnTo>
                    <a:pt x="14777" y="4920"/>
                  </a:lnTo>
                  <a:cubicBezTo>
                    <a:pt x="14765" y="4896"/>
                    <a:pt x="14753" y="4873"/>
                    <a:pt x="14741" y="4861"/>
                  </a:cubicBezTo>
                  <a:lnTo>
                    <a:pt x="16146" y="3456"/>
                  </a:lnTo>
                  <a:close/>
                  <a:moveTo>
                    <a:pt x="2632" y="9838"/>
                  </a:moveTo>
                  <a:cubicBezTo>
                    <a:pt x="2632" y="9861"/>
                    <a:pt x="2656" y="9897"/>
                    <a:pt x="2656" y="9921"/>
                  </a:cubicBezTo>
                  <a:lnTo>
                    <a:pt x="4442" y="14219"/>
                  </a:lnTo>
                  <a:cubicBezTo>
                    <a:pt x="4442" y="14243"/>
                    <a:pt x="4454" y="14267"/>
                    <a:pt x="4466" y="14291"/>
                  </a:cubicBezTo>
                  <a:lnTo>
                    <a:pt x="3073" y="15695"/>
                  </a:lnTo>
                  <a:lnTo>
                    <a:pt x="656" y="9838"/>
                  </a:lnTo>
                  <a:close/>
                  <a:moveTo>
                    <a:pt x="18539" y="9873"/>
                  </a:moveTo>
                  <a:lnTo>
                    <a:pt x="16110" y="15719"/>
                  </a:lnTo>
                  <a:lnTo>
                    <a:pt x="14717" y="14314"/>
                  </a:lnTo>
                  <a:cubicBezTo>
                    <a:pt x="14729" y="14291"/>
                    <a:pt x="14741" y="14267"/>
                    <a:pt x="14753" y="14243"/>
                  </a:cubicBezTo>
                  <a:lnTo>
                    <a:pt x="16539" y="9945"/>
                  </a:lnTo>
                  <a:cubicBezTo>
                    <a:pt x="16539" y="9921"/>
                    <a:pt x="16551" y="9897"/>
                    <a:pt x="16562" y="9873"/>
                  </a:cubicBezTo>
                  <a:close/>
                  <a:moveTo>
                    <a:pt x="4871" y="14695"/>
                  </a:moveTo>
                  <a:cubicBezTo>
                    <a:pt x="4882" y="14707"/>
                    <a:pt x="4906" y="14719"/>
                    <a:pt x="4930" y="14731"/>
                  </a:cubicBezTo>
                  <a:lnTo>
                    <a:pt x="9240" y="16517"/>
                  </a:lnTo>
                  <a:lnTo>
                    <a:pt x="9312" y="16541"/>
                  </a:lnTo>
                  <a:lnTo>
                    <a:pt x="9312" y="18517"/>
                  </a:lnTo>
                  <a:lnTo>
                    <a:pt x="3466" y="16088"/>
                  </a:lnTo>
                  <a:lnTo>
                    <a:pt x="4871" y="14695"/>
                  </a:lnTo>
                  <a:close/>
                  <a:moveTo>
                    <a:pt x="9597" y="3134"/>
                  </a:moveTo>
                  <a:cubicBezTo>
                    <a:pt x="9645" y="3134"/>
                    <a:pt x="9693" y="3146"/>
                    <a:pt x="9740" y="3170"/>
                  </a:cubicBezTo>
                  <a:lnTo>
                    <a:pt x="14038" y="4956"/>
                  </a:lnTo>
                  <a:cubicBezTo>
                    <a:pt x="14134" y="4992"/>
                    <a:pt x="14205" y="5063"/>
                    <a:pt x="14241" y="5147"/>
                  </a:cubicBezTo>
                  <a:lnTo>
                    <a:pt x="16015" y="9468"/>
                  </a:lnTo>
                  <a:cubicBezTo>
                    <a:pt x="16050" y="9552"/>
                    <a:pt x="16050" y="9647"/>
                    <a:pt x="16015" y="9742"/>
                  </a:cubicBezTo>
                  <a:lnTo>
                    <a:pt x="14229" y="14040"/>
                  </a:lnTo>
                  <a:cubicBezTo>
                    <a:pt x="14193" y="14136"/>
                    <a:pt x="14122" y="14207"/>
                    <a:pt x="14026" y="14243"/>
                  </a:cubicBezTo>
                  <a:lnTo>
                    <a:pt x="11621" y="15231"/>
                  </a:lnTo>
                  <a:cubicBezTo>
                    <a:pt x="11315" y="15358"/>
                    <a:pt x="11449" y="15776"/>
                    <a:pt x="11725" y="15776"/>
                  </a:cubicBezTo>
                  <a:cubicBezTo>
                    <a:pt x="11760" y="15776"/>
                    <a:pt x="11797" y="15770"/>
                    <a:pt x="11836" y="15755"/>
                  </a:cubicBezTo>
                  <a:lnTo>
                    <a:pt x="14241" y="14755"/>
                  </a:lnTo>
                  <a:lnTo>
                    <a:pt x="14312" y="14719"/>
                  </a:lnTo>
                  <a:lnTo>
                    <a:pt x="15717" y="16124"/>
                  </a:lnTo>
                  <a:lnTo>
                    <a:pt x="9859" y="18529"/>
                  </a:lnTo>
                  <a:lnTo>
                    <a:pt x="9859" y="16541"/>
                  </a:lnTo>
                  <a:cubicBezTo>
                    <a:pt x="9883" y="16541"/>
                    <a:pt x="9907" y="16529"/>
                    <a:pt x="9931" y="16517"/>
                  </a:cubicBezTo>
                  <a:lnTo>
                    <a:pt x="10645" y="16231"/>
                  </a:lnTo>
                  <a:cubicBezTo>
                    <a:pt x="10939" y="16105"/>
                    <a:pt x="10807" y="15683"/>
                    <a:pt x="10543" y="15683"/>
                  </a:cubicBezTo>
                  <a:cubicBezTo>
                    <a:pt x="10508" y="15683"/>
                    <a:pt x="10470" y="15690"/>
                    <a:pt x="10431" y="15707"/>
                  </a:cubicBezTo>
                  <a:lnTo>
                    <a:pt x="9716" y="16005"/>
                  </a:lnTo>
                  <a:cubicBezTo>
                    <a:pt x="9675" y="16023"/>
                    <a:pt x="9630" y="16032"/>
                    <a:pt x="9584" y="16032"/>
                  </a:cubicBezTo>
                  <a:cubicBezTo>
                    <a:pt x="9538" y="16032"/>
                    <a:pt x="9490" y="16023"/>
                    <a:pt x="9443" y="16005"/>
                  </a:cubicBezTo>
                  <a:lnTo>
                    <a:pt x="5144" y="14219"/>
                  </a:lnTo>
                  <a:cubicBezTo>
                    <a:pt x="5049" y="14183"/>
                    <a:pt x="4978" y="14112"/>
                    <a:pt x="4942" y="14029"/>
                  </a:cubicBezTo>
                  <a:lnTo>
                    <a:pt x="3168" y="9719"/>
                  </a:lnTo>
                  <a:cubicBezTo>
                    <a:pt x="3132" y="9623"/>
                    <a:pt x="3132" y="9528"/>
                    <a:pt x="3168" y="9445"/>
                  </a:cubicBezTo>
                  <a:lnTo>
                    <a:pt x="4954" y="5135"/>
                  </a:lnTo>
                  <a:cubicBezTo>
                    <a:pt x="4990" y="5051"/>
                    <a:pt x="5061" y="4980"/>
                    <a:pt x="5156" y="4944"/>
                  </a:cubicBezTo>
                  <a:lnTo>
                    <a:pt x="9454" y="3170"/>
                  </a:lnTo>
                  <a:cubicBezTo>
                    <a:pt x="9502" y="3146"/>
                    <a:pt x="9550" y="3134"/>
                    <a:pt x="9597" y="3134"/>
                  </a:cubicBezTo>
                  <a:close/>
                  <a:moveTo>
                    <a:pt x="9617" y="0"/>
                  </a:moveTo>
                  <a:cubicBezTo>
                    <a:pt x="9463" y="0"/>
                    <a:pt x="9312" y="33"/>
                    <a:pt x="9169" y="98"/>
                  </a:cubicBezTo>
                  <a:lnTo>
                    <a:pt x="3227" y="2539"/>
                  </a:lnTo>
                  <a:cubicBezTo>
                    <a:pt x="2942" y="2658"/>
                    <a:pt x="2704" y="2884"/>
                    <a:pt x="2585" y="3182"/>
                  </a:cubicBezTo>
                  <a:lnTo>
                    <a:pt x="2311" y="3837"/>
                  </a:lnTo>
                  <a:cubicBezTo>
                    <a:pt x="2251" y="3980"/>
                    <a:pt x="2323" y="4146"/>
                    <a:pt x="2465" y="4206"/>
                  </a:cubicBezTo>
                  <a:cubicBezTo>
                    <a:pt x="2489" y="4218"/>
                    <a:pt x="2525" y="4230"/>
                    <a:pt x="2573" y="4230"/>
                  </a:cubicBezTo>
                  <a:cubicBezTo>
                    <a:pt x="2680" y="4230"/>
                    <a:pt x="2787" y="4158"/>
                    <a:pt x="2823" y="4051"/>
                  </a:cubicBezTo>
                  <a:lnTo>
                    <a:pt x="3085" y="3432"/>
                  </a:lnTo>
                  <a:lnTo>
                    <a:pt x="4478" y="4837"/>
                  </a:lnTo>
                  <a:cubicBezTo>
                    <a:pt x="4466" y="4861"/>
                    <a:pt x="4454" y="4885"/>
                    <a:pt x="4454" y="4908"/>
                  </a:cubicBezTo>
                  <a:lnTo>
                    <a:pt x="2668" y="9207"/>
                  </a:lnTo>
                  <a:lnTo>
                    <a:pt x="2632" y="9290"/>
                  </a:lnTo>
                  <a:lnTo>
                    <a:pt x="656" y="9290"/>
                  </a:lnTo>
                  <a:lnTo>
                    <a:pt x="2323" y="5266"/>
                  </a:lnTo>
                  <a:cubicBezTo>
                    <a:pt x="2444" y="5037"/>
                    <a:pt x="2254" y="4857"/>
                    <a:pt x="2067" y="4857"/>
                  </a:cubicBezTo>
                  <a:cubicBezTo>
                    <a:pt x="1962" y="4857"/>
                    <a:pt x="1858" y="4914"/>
                    <a:pt x="1811" y="5051"/>
                  </a:cubicBezTo>
                  <a:lnTo>
                    <a:pt x="120" y="9111"/>
                  </a:lnTo>
                  <a:cubicBezTo>
                    <a:pt x="1" y="9397"/>
                    <a:pt x="1" y="9730"/>
                    <a:pt x="120" y="10016"/>
                  </a:cubicBezTo>
                  <a:lnTo>
                    <a:pt x="2573" y="15945"/>
                  </a:lnTo>
                  <a:cubicBezTo>
                    <a:pt x="2692" y="16243"/>
                    <a:pt x="2918" y="16469"/>
                    <a:pt x="3216" y="16588"/>
                  </a:cubicBezTo>
                  <a:lnTo>
                    <a:pt x="9145" y="19065"/>
                  </a:lnTo>
                  <a:cubicBezTo>
                    <a:pt x="9288" y="19124"/>
                    <a:pt x="9443" y="19154"/>
                    <a:pt x="9597" y="19154"/>
                  </a:cubicBezTo>
                  <a:cubicBezTo>
                    <a:pt x="9752" y="19154"/>
                    <a:pt x="9907" y="19124"/>
                    <a:pt x="10050" y="19065"/>
                  </a:cubicBezTo>
                  <a:lnTo>
                    <a:pt x="15991" y="16612"/>
                  </a:lnTo>
                  <a:cubicBezTo>
                    <a:pt x="16277" y="16493"/>
                    <a:pt x="16503" y="16267"/>
                    <a:pt x="16634" y="15969"/>
                  </a:cubicBezTo>
                  <a:lnTo>
                    <a:pt x="19098" y="10040"/>
                  </a:lnTo>
                  <a:cubicBezTo>
                    <a:pt x="19218" y="9754"/>
                    <a:pt x="19218" y="9433"/>
                    <a:pt x="19098" y="9135"/>
                  </a:cubicBezTo>
                  <a:lnTo>
                    <a:pt x="19098" y="9147"/>
                  </a:lnTo>
                  <a:lnTo>
                    <a:pt x="16646" y="3206"/>
                  </a:lnTo>
                  <a:cubicBezTo>
                    <a:pt x="16527" y="2908"/>
                    <a:pt x="16289" y="2682"/>
                    <a:pt x="16003" y="2563"/>
                  </a:cubicBezTo>
                  <a:lnTo>
                    <a:pt x="15027" y="2146"/>
                  </a:lnTo>
                  <a:cubicBezTo>
                    <a:pt x="14979" y="2122"/>
                    <a:pt x="14934" y="2112"/>
                    <a:pt x="14891" y="2112"/>
                  </a:cubicBezTo>
                  <a:cubicBezTo>
                    <a:pt x="14617" y="2112"/>
                    <a:pt x="14482" y="2556"/>
                    <a:pt x="14812" y="2670"/>
                  </a:cubicBezTo>
                  <a:lnTo>
                    <a:pt x="15741" y="3051"/>
                  </a:lnTo>
                  <a:lnTo>
                    <a:pt x="14336" y="4456"/>
                  </a:lnTo>
                  <a:cubicBezTo>
                    <a:pt x="14312" y="4444"/>
                    <a:pt x="14300" y="4432"/>
                    <a:pt x="14276" y="4420"/>
                  </a:cubicBezTo>
                  <a:lnTo>
                    <a:pt x="9966" y="2634"/>
                  </a:lnTo>
                  <a:cubicBezTo>
                    <a:pt x="9943" y="2622"/>
                    <a:pt x="9919" y="2611"/>
                    <a:pt x="9895" y="2611"/>
                  </a:cubicBezTo>
                  <a:lnTo>
                    <a:pt x="9895" y="622"/>
                  </a:lnTo>
                  <a:lnTo>
                    <a:pt x="13598" y="2170"/>
                  </a:lnTo>
                  <a:cubicBezTo>
                    <a:pt x="13631" y="2181"/>
                    <a:pt x="13663" y="2186"/>
                    <a:pt x="13693" y="2186"/>
                  </a:cubicBezTo>
                  <a:cubicBezTo>
                    <a:pt x="13966" y="2186"/>
                    <a:pt x="14102" y="1785"/>
                    <a:pt x="13812" y="1646"/>
                  </a:cubicBezTo>
                  <a:lnTo>
                    <a:pt x="10074" y="98"/>
                  </a:lnTo>
                  <a:cubicBezTo>
                    <a:pt x="9925" y="33"/>
                    <a:pt x="9770" y="0"/>
                    <a:pt x="9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" name="Google Shape;3139;p67">
            <a:extLst>
              <a:ext uri="{FF2B5EF4-FFF2-40B4-BE49-F238E27FC236}">
                <a16:creationId xmlns:a16="http://schemas.microsoft.com/office/drawing/2014/main" id="{3695C9D9-4622-F2D8-1C87-F3E77C5F25A4}"/>
              </a:ext>
            </a:extLst>
          </p:cNvPr>
          <p:cNvGrpSpPr/>
          <p:nvPr/>
        </p:nvGrpSpPr>
        <p:grpSpPr>
          <a:xfrm>
            <a:off x="586834" y="4075618"/>
            <a:ext cx="478675" cy="478675"/>
            <a:chOff x="4733750" y="3029600"/>
            <a:chExt cx="478675" cy="478675"/>
          </a:xfrm>
        </p:grpSpPr>
        <p:sp>
          <p:nvSpPr>
            <p:cNvPr id="144" name="Google Shape;3140;p67">
              <a:extLst>
                <a:ext uri="{FF2B5EF4-FFF2-40B4-BE49-F238E27FC236}">
                  <a16:creationId xmlns:a16="http://schemas.microsoft.com/office/drawing/2014/main" id="{440692FB-4DFF-D7A1-E6F3-4F0FCF9962A3}"/>
                </a:ext>
              </a:extLst>
            </p:cNvPr>
            <p:cNvSpPr/>
            <p:nvPr/>
          </p:nvSpPr>
          <p:spPr>
            <a:xfrm>
              <a:off x="4740600" y="3036750"/>
              <a:ext cx="464975" cy="464675"/>
            </a:xfrm>
            <a:custGeom>
              <a:avLst/>
              <a:gdLst/>
              <a:ahLst/>
              <a:cxnLst/>
              <a:rect l="l" t="t" r="r" b="b"/>
              <a:pathLst>
                <a:path w="18599" h="18587" extrusionOk="0">
                  <a:moveTo>
                    <a:pt x="1906" y="1"/>
                  </a:moveTo>
                  <a:cubicBezTo>
                    <a:pt x="858" y="1"/>
                    <a:pt x="1" y="846"/>
                    <a:pt x="1" y="1894"/>
                  </a:cubicBezTo>
                  <a:lnTo>
                    <a:pt x="1" y="16681"/>
                  </a:lnTo>
                  <a:cubicBezTo>
                    <a:pt x="1" y="17729"/>
                    <a:pt x="858" y="18586"/>
                    <a:pt x="1906" y="18586"/>
                  </a:cubicBezTo>
                  <a:lnTo>
                    <a:pt x="16693" y="18586"/>
                  </a:lnTo>
                  <a:cubicBezTo>
                    <a:pt x="17741" y="18586"/>
                    <a:pt x="18598" y="17729"/>
                    <a:pt x="18598" y="16681"/>
                  </a:cubicBezTo>
                  <a:lnTo>
                    <a:pt x="18598" y="1894"/>
                  </a:lnTo>
                  <a:cubicBezTo>
                    <a:pt x="18598" y="846"/>
                    <a:pt x="17741" y="1"/>
                    <a:pt x="16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141;p67">
              <a:extLst>
                <a:ext uri="{FF2B5EF4-FFF2-40B4-BE49-F238E27FC236}">
                  <a16:creationId xmlns:a16="http://schemas.microsoft.com/office/drawing/2014/main" id="{D2C8C900-0B54-A675-1E2B-33D5A51DB886}"/>
                </a:ext>
              </a:extLst>
            </p:cNvPr>
            <p:cNvSpPr/>
            <p:nvPr/>
          </p:nvSpPr>
          <p:spPr>
            <a:xfrm>
              <a:off x="5129950" y="3036750"/>
              <a:ext cx="75625" cy="464675"/>
            </a:xfrm>
            <a:custGeom>
              <a:avLst/>
              <a:gdLst/>
              <a:ahLst/>
              <a:cxnLst/>
              <a:rect l="l" t="t" r="r" b="b"/>
              <a:pathLst>
                <a:path w="3025" h="18587" extrusionOk="0">
                  <a:moveTo>
                    <a:pt x="0" y="1"/>
                  </a:moveTo>
                  <a:cubicBezTo>
                    <a:pt x="1048" y="1"/>
                    <a:pt x="1893" y="846"/>
                    <a:pt x="1893" y="1894"/>
                  </a:cubicBezTo>
                  <a:lnTo>
                    <a:pt x="1893" y="16681"/>
                  </a:lnTo>
                  <a:cubicBezTo>
                    <a:pt x="1893" y="17729"/>
                    <a:pt x="1048" y="18586"/>
                    <a:pt x="0" y="18586"/>
                  </a:cubicBezTo>
                  <a:lnTo>
                    <a:pt x="1119" y="18586"/>
                  </a:lnTo>
                  <a:cubicBezTo>
                    <a:pt x="2167" y="18586"/>
                    <a:pt x="3024" y="17729"/>
                    <a:pt x="3024" y="16681"/>
                  </a:cubicBezTo>
                  <a:lnTo>
                    <a:pt x="3024" y="1894"/>
                  </a:lnTo>
                  <a:cubicBezTo>
                    <a:pt x="3024" y="846"/>
                    <a:pt x="2167" y="1"/>
                    <a:pt x="1119" y="1"/>
                  </a:cubicBezTo>
                  <a:close/>
                </a:path>
              </a:pathLst>
            </a:custGeom>
            <a:solidFill>
              <a:srgbClr val="191919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142;p67">
              <a:extLst>
                <a:ext uri="{FF2B5EF4-FFF2-40B4-BE49-F238E27FC236}">
                  <a16:creationId xmlns:a16="http://schemas.microsoft.com/office/drawing/2014/main" id="{48247769-BC0E-5E3C-81F8-5D169A729002}"/>
                </a:ext>
              </a:extLst>
            </p:cNvPr>
            <p:cNvSpPr/>
            <p:nvPr/>
          </p:nvSpPr>
          <p:spPr>
            <a:xfrm>
              <a:off x="4754600" y="3036450"/>
              <a:ext cx="436975" cy="114025"/>
            </a:xfrm>
            <a:custGeom>
              <a:avLst/>
              <a:gdLst/>
              <a:ahLst/>
              <a:cxnLst/>
              <a:rect l="l" t="t" r="r" b="b"/>
              <a:pathLst>
                <a:path w="17479" h="4561" extrusionOk="0">
                  <a:moveTo>
                    <a:pt x="1346" y="1"/>
                  </a:moveTo>
                  <a:cubicBezTo>
                    <a:pt x="834" y="1"/>
                    <a:pt x="358" y="203"/>
                    <a:pt x="0" y="560"/>
                  </a:cubicBezTo>
                  <a:lnTo>
                    <a:pt x="4001" y="4561"/>
                  </a:lnTo>
                  <a:lnTo>
                    <a:pt x="13466" y="4561"/>
                  </a:lnTo>
                  <a:lnTo>
                    <a:pt x="17479" y="560"/>
                  </a:lnTo>
                  <a:cubicBezTo>
                    <a:pt x="17122" y="203"/>
                    <a:pt x="16633" y="1"/>
                    <a:pt x="16133" y="1"/>
                  </a:cubicBez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143;p67">
              <a:extLst>
                <a:ext uri="{FF2B5EF4-FFF2-40B4-BE49-F238E27FC236}">
                  <a16:creationId xmlns:a16="http://schemas.microsoft.com/office/drawing/2014/main" id="{83E4FE46-E507-2785-C9C9-7E9E15423145}"/>
                </a:ext>
              </a:extLst>
            </p:cNvPr>
            <p:cNvSpPr/>
            <p:nvPr/>
          </p:nvSpPr>
          <p:spPr>
            <a:xfrm>
              <a:off x="4754600" y="3391550"/>
              <a:ext cx="437275" cy="109875"/>
            </a:xfrm>
            <a:custGeom>
              <a:avLst/>
              <a:gdLst/>
              <a:ahLst/>
              <a:cxnLst/>
              <a:rect l="l" t="t" r="r" b="b"/>
              <a:pathLst>
                <a:path w="17491" h="4395" extrusionOk="0">
                  <a:moveTo>
                    <a:pt x="13657" y="1"/>
                  </a:moveTo>
                  <a:lnTo>
                    <a:pt x="3799" y="37"/>
                  </a:lnTo>
                  <a:lnTo>
                    <a:pt x="0" y="3835"/>
                  </a:lnTo>
                  <a:cubicBezTo>
                    <a:pt x="346" y="4180"/>
                    <a:pt x="810" y="4382"/>
                    <a:pt x="1286" y="4394"/>
                  </a:cubicBezTo>
                  <a:lnTo>
                    <a:pt x="16336" y="4382"/>
                  </a:lnTo>
                  <a:cubicBezTo>
                    <a:pt x="16776" y="4335"/>
                    <a:pt x="17181" y="4144"/>
                    <a:pt x="17491" y="3823"/>
                  </a:cubicBezTo>
                  <a:lnTo>
                    <a:pt x="13657" y="1"/>
                  </a:ln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144;p67">
              <a:extLst>
                <a:ext uri="{FF2B5EF4-FFF2-40B4-BE49-F238E27FC236}">
                  <a16:creationId xmlns:a16="http://schemas.microsoft.com/office/drawing/2014/main" id="{356559A5-3F77-AA54-3248-4BEB4CF0563B}"/>
                </a:ext>
              </a:extLst>
            </p:cNvPr>
            <p:cNvSpPr/>
            <p:nvPr/>
          </p:nvSpPr>
          <p:spPr>
            <a:xfrm>
              <a:off x="4840925" y="3136775"/>
              <a:ext cx="264050" cy="264325"/>
            </a:xfrm>
            <a:custGeom>
              <a:avLst/>
              <a:gdLst/>
              <a:ahLst/>
              <a:cxnLst/>
              <a:rect l="l" t="t" r="r" b="b"/>
              <a:pathLst>
                <a:path w="10562" h="10573" extrusionOk="0">
                  <a:moveTo>
                    <a:pt x="0" y="0"/>
                  </a:moveTo>
                  <a:lnTo>
                    <a:pt x="0" y="10573"/>
                  </a:lnTo>
                  <a:lnTo>
                    <a:pt x="10561" y="10573"/>
                  </a:lnTo>
                  <a:lnTo>
                    <a:pt x="10561" y="0"/>
                  </a:ln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145;p67">
              <a:extLst>
                <a:ext uri="{FF2B5EF4-FFF2-40B4-BE49-F238E27FC236}">
                  <a16:creationId xmlns:a16="http://schemas.microsoft.com/office/drawing/2014/main" id="{0150A6FF-19D6-3609-5205-EB244E99EA67}"/>
                </a:ext>
              </a:extLst>
            </p:cNvPr>
            <p:cNvSpPr/>
            <p:nvPr/>
          </p:nvSpPr>
          <p:spPr>
            <a:xfrm>
              <a:off x="4840925" y="3036750"/>
              <a:ext cx="264325" cy="100050"/>
            </a:xfrm>
            <a:custGeom>
              <a:avLst/>
              <a:gdLst/>
              <a:ahLst/>
              <a:cxnLst/>
              <a:rect l="l" t="t" r="r" b="b"/>
              <a:pathLst>
                <a:path w="10573" h="4002" extrusionOk="0">
                  <a:moveTo>
                    <a:pt x="5287" y="1"/>
                  </a:moveTo>
                  <a:lnTo>
                    <a:pt x="0" y="4001"/>
                  </a:lnTo>
                  <a:lnTo>
                    <a:pt x="10573" y="4001"/>
                  </a:lnTo>
                  <a:lnTo>
                    <a:pt x="5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146;p67">
              <a:extLst>
                <a:ext uri="{FF2B5EF4-FFF2-40B4-BE49-F238E27FC236}">
                  <a16:creationId xmlns:a16="http://schemas.microsoft.com/office/drawing/2014/main" id="{FB45C51E-6515-BB09-725F-A8BFC789BC17}"/>
                </a:ext>
              </a:extLst>
            </p:cNvPr>
            <p:cNvSpPr/>
            <p:nvPr/>
          </p:nvSpPr>
          <p:spPr>
            <a:xfrm>
              <a:off x="4840925" y="3400775"/>
              <a:ext cx="264325" cy="100350"/>
            </a:xfrm>
            <a:custGeom>
              <a:avLst/>
              <a:gdLst/>
              <a:ahLst/>
              <a:cxnLst/>
              <a:rect l="l" t="t" r="r" b="b"/>
              <a:pathLst>
                <a:path w="10573" h="4014" extrusionOk="0">
                  <a:moveTo>
                    <a:pt x="0" y="1"/>
                  </a:moveTo>
                  <a:lnTo>
                    <a:pt x="5287" y="4013"/>
                  </a:lnTo>
                  <a:lnTo>
                    <a:pt x="1057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147;p67">
              <a:extLst>
                <a:ext uri="{FF2B5EF4-FFF2-40B4-BE49-F238E27FC236}">
                  <a16:creationId xmlns:a16="http://schemas.microsoft.com/office/drawing/2014/main" id="{45FE49C2-911E-09C0-B2B1-FF3AA566F4FA}"/>
                </a:ext>
              </a:extLst>
            </p:cNvPr>
            <p:cNvSpPr/>
            <p:nvPr/>
          </p:nvSpPr>
          <p:spPr>
            <a:xfrm>
              <a:off x="4740900" y="3137050"/>
              <a:ext cx="100050" cy="264050"/>
            </a:xfrm>
            <a:custGeom>
              <a:avLst/>
              <a:gdLst/>
              <a:ahLst/>
              <a:cxnLst/>
              <a:rect l="l" t="t" r="r" b="b"/>
              <a:pathLst>
                <a:path w="4002" h="10562" extrusionOk="0">
                  <a:moveTo>
                    <a:pt x="4001" y="1"/>
                  </a:moveTo>
                  <a:lnTo>
                    <a:pt x="1" y="5275"/>
                  </a:lnTo>
                  <a:lnTo>
                    <a:pt x="4001" y="10562"/>
                  </a:lnTo>
                  <a:lnTo>
                    <a:pt x="4001" y="1"/>
                  </a:lnTo>
                  <a:close/>
                </a:path>
              </a:pathLst>
            </a:custGeom>
            <a:solidFill>
              <a:srgbClr val="191919">
                <a:alpha val="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148;p67">
              <a:extLst>
                <a:ext uri="{FF2B5EF4-FFF2-40B4-BE49-F238E27FC236}">
                  <a16:creationId xmlns:a16="http://schemas.microsoft.com/office/drawing/2014/main" id="{F4651A03-5B6D-48D2-89E3-DADE547B6CB4}"/>
                </a:ext>
              </a:extLst>
            </p:cNvPr>
            <p:cNvSpPr/>
            <p:nvPr/>
          </p:nvSpPr>
          <p:spPr>
            <a:xfrm>
              <a:off x="5105225" y="3137050"/>
              <a:ext cx="100050" cy="264050"/>
            </a:xfrm>
            <a:custGeom>
              <a:avLst/>
              <a:gdLst/>
              <a:ahLst/>
              <a:cxnLst/>
              <a:rect l="l" t="t" r="r" b="b"/>
              <a:pathLst>
                <a:path w="4002" h="10562" extrusionOk="0">
                  <a:moveTo>
                    <a:pt x="1" y="1"/>
                  </a:moveTo>
                  <a:lnTo>
                    <a:pt x="1" y="10562"/>
                  </a:lnTo>
                  <a:lnTo>
                    <a:pt x="4001" y="52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91919">
                <a:alpha val="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149;p67">
              <a:extLst>
                <a:ext uri="{FF2B5EF4-FFF2-40B4-BE49-F238E27FC236}">
                  <a16:creationId xmlns:a16="http://schemas.microsoft.com/office/drawing/2014/main" id="{41BF13F2-47A1-0E74-C907-5A26592309C7}"/>
                </a:ext>
              </a:extLst>
            </p:cNvPr>
            <p:cNvSpPr/>
            <p:nvPr/>
          </p:nvSpPr>
          <p:spPr>
            <a:xfrm>
              <a:off x="5177575" y="3232300"/>
              <a:ext cx="27700" cy="73250"/>
            </a:xfrm>
            <a:custGeom>
              <a:avLst/>
              <a:gdLst/>
              <a:ahLst/>
              <a:cxnLst/>
              <a:rect l="l" t="t" r="r" b="b"/>
              <a:pathLst>
                <a:path w="1108" h="2930" extrusionOk="0">
                  <a:moveTo>
                    <a:pt x="0" y="1"/>
                  </a:moveTo>
                  <a:lnTo>
                    <a:pt x="0" y="2930"/>
                  </a:lnTo>
                  <a:lnTo>
                    <a:pt x="1107" y="14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944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150;p67">
              <a:extLst>
                <a:ext uri="{FF2B5EF4-FFF2-40B4-BE49-F238E27FC236}">
                  <a16:creationId xmlns:a16="http://schemas.microsoft.com/office/drawing/2014/main" id="{8EAA9296-C41B-2F6E-05A2-F494B2FAFB32}"/>
                </a:ext>
              </a:extLst>
            </p:cNvPr>
            <p:cNvSpPr/>
            <p:nvPr/>
          </p:nvSpPr>
          <p:spPr>
            <a:xfrm>
              <a:off x="4733750" y="3029600"/>
              <a:ext cx="478675" cy="478675"/>
            </a:xfrm>
            <a:custGeom>
              <a:avLst/>
              <a:gdLst/>
              <a:ahLst/>
              <a:cxnLst/>
              <a:rect l="l" t="t" r="r" b="b"/>
              <a:pathLst>
                <a:path w="19147" h="19147" extrusionOk="0">
                  <a:moveTo>
                    <a:pt x="8728" y="560"/>
                  </a:moveTo>
                  <a:lnTo>
                    <a:pt x="4323" y="3918"/>
                  </a:lnTo>
                  <a:lnTo>
                    <a:pt x="1251" y="858"/>
                  </a:lnTo>
                  <a:cubicBezTo>
                    <a:pt x="1525" y="656"/>
                    <a:pt x="1846" y="560"/>
                    <a:pt x="2180" y="560"/>
                  </a:cubicBezTo>
                  <a:close/>
                  <a:moveTo>
                    <a:pt x="9574" y="632"/>
                  </a:moveTo>
                  <a:lnTo>
                    <a:pt x="14015" y="4001"/>
                  </a:lnTo>
                  <a:lnTo>
                    <a:pt x="5121" y="4001"/>
                  </a:lnTo>
                  <a:lnTo>
                    <a:pt x="9574" y="632"/>
                  </a:lnTo>
                  <a:close/>
                  <a:moveTo>
                    <a:pt x="18289" y="1251"/>
                  </a:moveTo>
                  <a:cubicBezTo>
                    <a:pt x="18479" y="1525"/>
                    <a:pt x="18587" y="1846"/>
                    <a:pt x="18587" y="2180"/>
                  </a:cubicBezTo>
                  <a:lnTo>
                    <a:pt x="18587" y="8752"/>
                  </a:lnTo>
                  <a:lnTo>
                    <a:pt x="15229" y="4323"/>
                  </a:lnTo>
                  <a:lnTo>
                    <a:pt x="18289" y="1251"/>
                  </a:lnTo>
                  <a:close/>
                  <a:moveTo>
                    <a:pt x="4013" y="5132"/>
                  </a:moveTo>
                  <a:lnTo>
                    <a:pt x="4013" y="14026"/>
                  </a:lnTo>
                  <a:lnTo>
                    <a:pt x="632" y="9585"/>
                  </a:lnTo>
                  <a:lnTo>
                    <a:pt x="4013" y="5132"/>
                  </a:lnTo>
                  <a:close/>
                  <a:moveTo>
                    <a:pt x="15134" y="5132"/>
                  </a:moveTo>
                  <a:lnTo>
                    <a:pt x="18503" y="9573"/>
                  </a:lnTo>
                  <a:lnTo>
                    <a:pt x="15134" y="14026"/>
                  </a:lnTo>
                  <a:lnTo>
                    <a:pt x="15134" y="5132"/>
                  </a:lnTo>
                  <a:close/>
                  <a:moveTo>
                    <a:pt x="14574" y="4573"/>
                  </a:moveTo>
                  <a:lnTo>
                    <a:pt x="14574" y="14574"/>
                  </a:lnTo>
                  <a:lnTo>
                    <a:pt x="4573" y="14574"/>
                  </a:lnTo>
                  <a:lnTo>
                    <a:pt x="4573" y="4573"/>
                  </a:lnTo>
                  <a:close/>
                  <a:moveTo>
                    <a:pt x="561" y="10407"/>
                  </a:moveTo>
                  <a:lnTo>
                    <a:pt x="3918" y="14824"/>
                  </a:lnTo>
                  <a:lnTo>
                    <a:pt x="846" y="17896"/>
                  </a:lnTo>
                  <a:cubicBezTo>
                    <a:pt x="656" y="17622"/>
                    <a:pt x="549" y="17301"/>
                    <a:pt x="549" y="16967"/>
                  </a:cubicBezTo>
                  <a:lnTo>
                    <a:pt x="561" y="10407"/>
                  </a:lnTo>
                  <a:close/>
                  <a:moveTo>
                    <a:pt x="14015" y="15134"/>
                  </a:moveTo>
                  <a:lnTo>
                    <a:pt x="9574" y="18503"/>
                  </a:lnTo>
                  <a:lnTo>
                    <a:pt x="5121" y="15134"/>
                  </a:lnTo>
                  <a:close/>
                  <a:moveTo>
                    <a:pt x="4323" y="15217"/>
                  </a:moveTo>
                  <a:lnTo>
                    <a:pt x="8764" y="18586"/>
                  </a:lnTo>
                  <a:lnTo>
                    <a:pt x="2180" y="18586"/>
                  </a:lnTo>
                  <a:cubicBezTo>
                    <a:pt x="1846" y="18586"/>
                    <a:pt x="1513" y="18479"/>
                    <a:pt x="1239" y="18289"/>
                  </a:cubicBezTo>
                  <a:lnTo>
                    <a:pt x="4323" y="15217"/>
                  </a:lnTo>
                  <a:close/>
                  <a:moveTo>
                    <a:pt x="18587" y="10395"/>
                  </a:moveTo>
                  <a:lnTo>
                    <a:pt x="18587" y="16967"/>
                  </a:lnTo>
                  <a:cubicBezTo>
                    <a:pt x="18587" y="17289"/>
                    <a:pt x="18491" y="17610"/>
                    <a:pt x="18301" y="17884"/>
                  </a:cubicBezTo>
                  <a:lnTo>
                    <a:pt x="16765" y="16360"/>
                  </a:lnTo>
                  <a:cubicBezTo>
                    <a:pt x="16703" y="16296"/>
                    <a:pt x="16634" y="16269"/>
                    <a:pt x="16567" y="16269"/>
                  </a:cubicBezTo>
                  <a:cubicBezTo>
                    <a:pt x="16350" y="16269"/>
                    <a:pt x="16163" y="16553"/>
                    <a:pt x="16372" y="16753"/>
                  </a:cubicBezTo>
                  <a:lnTo>
                    <a:pt x="17908" y="18289"/>
                  </a:lnTo>
                  <a:cubicBezTo>
                    <a:pt x="17634" y="18479"/>
                    <a:pt x="17301" y="18586"/>
                    <a:pt x="16967" y="18586"/>
                  </a:cubicBezTo>
                  <a:lnTo>
                    <a:pt x="10395" y="18586"/>
                  </a:lnTo>
                  <a:lnTo>
                    <a:pt x="14824" y="15217"/>
                  </a:lnTo>
                  <a:lnTo>
                    <a:pt x="15443" y="15824"/>
                  </a:lnTo>
                  <a:cubicBezTo>
                    <a:pt x="15504" y="15885"/>
                    <a:pt x="15572" y="15911"/>
                    <a:pt x="15637" y="15911"/>
                  </a:cubicBezTo>
                  <a:cubicBezTo>
                    <a:pt x="15853" y="15911"/>
                    <a:pt x="16037" y="15632"/>
                    <a:pt x="15836" y="15431"/>
                  </a:cubicBezTo>
                  <a:lnTo>
                    <a:pt x="15229" y="14824"/>
                  </a:lnTo>
                  <a:lnTo>
                    <a:pt x="18587" y="10395"/>
                  </a:lnTo>
                  <a:close/>
                  <a:moveTo>
                    <a:pt x="13739" y="0"/>
                  </a:moveTo>
                  <a:cubicBezTo>
                    <a:pt x="13732" y="0"/>
                    <a:pt x="13725" y="0"/>
                    <a:pt x="13717" y="1"/>
                  </a:cubicBezTo>
                  <a:lnTo>
                    <a:pt x="2180" y="1"/>
                  </a:lnTo>
                  <a:cubicBezTo>
                    <a:pt x="977" y="13"/>
                    <a:pt x="1" y="977"/>
                    <a:pt x="1" y="2180"/>
                  </a:cubicBezTo>
                  <a:lnTo>
                    <a:pt x="1" y="5716"/>
                  </a:lnTo>
                  <a:cubicBezTo>
                    <a:pt x="13" y="5888"/>
                    <a:pt x="147" y="5975"/>
                    <a:pt x="281" y="5975"/>
                  </a:cubicBezTo>
                  <a:cubicBezTo>
                    <a:pt x="415" y="5975"/>
                    <a:pt x="549" y="5888"/>
                    <a:pt x="561" y="5716"/>
                  </a:cubicBezTo>
                  <a:lnTo>
                    <a:pt x="561" y="2180"/>
                  </a:lnTo>
                  <a:cubicBezTo>
                    <a:pt x="561" y="1846"/>
                    <a:pt x="668" y="1525"/>
                    <a:pt x="858" y="1251"/>
                  </a:cubicBezTo>
                  <a:lnTo>
                    <a:pt x="3930" y="4323"/>
                  </a:lnTo>
                  <a:lnTo>
                    <a:pt x="561" y="8752"/>
                  </a:lnTo>
                  <a:lnTo>
                    <a:pt x="561" y="7085"/>
                  </a:lnTo>
                  <a:cubicBezTo>
                    <a:pt x="549" y="6906"/>
                    <a:pt x="415" y="6817"/>
                    <a:pt x="281" y="6817"/>
                  </a:cubicBezTo>
                  <a:cubicBezTo>
                    <a:pt x="147" y="6817"/>
                    <a:pt x="13" y="6906"/>
                    <a:pt x="1" y="7085"/>
                  </a:cubicBezTo>
                  <a:lnTo>
                    <a:pt x="1" y="16967"/>
                  </a:lnTo>
                  <a:cubicBezTo>
                    <a:pt x="1" y="18170"/>
                    <a:pt x="977" y="19146"/>
                    <a:pt x="2180" y="19146"/>
                  </a:cubicBezTo>
                  <a:lnTo>
                    <a:pt x="16967" y="19146"/>
                  </a:lnTo>
                  <a:cubicBezTo>
                    <a:pt x="18170" y="19146"/>
                    <a:pt x="19146" y="18170"/>
                    <a:pt x="19146" y="16967"/>
                  </a:cubicBezTo>
                  <a:lnTo>
                    <a:pt x="19146" y="2180"/>
                  </a:lnTo>
                  <a:cubicBezTo>
                    <a:pt x="19146" y="977"/>
                    <a:pt x="18170" y="1"/>
                    <a:pt x="16967" y="1"/>
                  </a:cubicBezTo>
                  <a:lnTo>
                    <a:pt x="15050" y="1"/>
                  </a:lnTo>
                  <a:cubicBezTo>
                    <a:pt x="14693" y="25"/>
                    <a:pt x="14693" y="537"/>
                    <a:pt x="15050" y="560"/>
                  </a:cubicBezTo>
                  <a:lnTo>
                    <a:pt x="16967" y="560"/>
                  </a:lnTo>
                  <a:cubicBezTo>
                    <a:pt x="17301" y="560"/>
                    <a:pt x="17622" y="668"/>
                    <a:pt x="17896" y="858"/>
                  </a:cubicBezTo>
                  <a:lnTo>
                    <a:pt x="14824" y="3918"/>
                  </a:lnTo>
                  <a:lnTo>
                    <a:pt x="10407" y="560"/>
                  </a:lnTo>
                  <a:lnTo>
                    <a:pt x="13717" y="560"/>
                  </a:lnTo>
                  <a:cubicBezTo>
                    <a:pt x="13728" y="561"/>
                    <a:pt x="13739" y="562"/>
                    <a:pt x="13750" y="562"/>
                  </a:cubicBezTo>
                  <a:cubicBezTo>
                    <a:pt x="14114" y="562"/>
                    <a:pt x="14111" y="0"/>
                    <a:pt x="137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722;p46">
            <a:extLst>
              <a:ext uri="{FF2B5EF4-FFF2-40B4-BE49-F238E27FC236}">
                <a16:creationId xmlns:a16="http://schemas.microsoft.com/office/drawing/2014/main" id="{12AC0EC7-923C-BCE2-2FC0-475D4237CBB3}"/>
              </a:ext>
            </a:extLst>
          </p:cNvPr>
          <p:cNvGrpSpPr/>
          <p:nvPr/>
        </p:nvGrpSpPr>
        <p:grpSpPr>
          <a:xfrm rot="-5399449">
            <a:off x="555322" y="3167650"/>
            <a:ext cx="455007" cy="565295"/>
            <a:chOff x="1704275" y="2269600"/>
            <a:chExt cx="964625" cy="1214825"/>
          </a:xfrm>
        </p:grpSpPr>
        <p:sp>
          <p:nvSpPr>
            <p:cNvPr id="156" name="Google Shape;1723;p46">
              <a:extLst>
                <a:ext uri="{FF2B5EF4-FFF2-40B4-BE49-F238E27FC236}">
                  <a16:creationId xmlns:a16="http://schemas.microsoft.com/office/drawing/2014/main" id="{16C62CEB-DAF1-3016-36D9-30856CBAF9F4}"/>
                </a:ext>
              </a:extLst>
            </p:cNvPr>
            <p:cNvSpPr/>
            <p:nvPr/>
          </p:nvSpPr>
          <p:spPr>
            <a:xfrm>
              <a:off x="2496775" y="2560625"/>
              <a:ext cx="153275" cy="637675"/>
            </a:xfrm>
            <a:custGeom>
              <a:avLst/>
              <a:gdLst/>
              <a:ahLst/>
              <a:cxnLst/>
              <a:rect l="l" t="t" r="r" b="b"/>
              <a:pathLst>
                <a:path w="6131" h="25507" extrusionOk="0">
                  <a:moveTo>
                    <a:pt x="5691" y="1"/>
                  </a:moveTo>
                  <a:lnTo>
                    <a:pt x="210" y="3390"/>
                  </a:lnTo>
                  <a:cubicBezTo>
                    <a:pt x="670" y="5608"/>
                    <a:pt x="84" y="19795"/>
                    <a:pt x="0" y="22096"/>
                  </a:cubicBezTo>
                  <a:lnTo>
                    <a:pt x="5315" y="25507"/>
                  </a:lnTo>
                  <a:cubicBezTo>
                    <a:pt x="5733" y="16070"/>
                    <a:pt x="6131" y="2302"/>
                    <a:pt x="5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24;p46">
              <a:extLst>
                <a:ext uri="{FF2B5EF4-FFF2-40B4-BE49-F238E27FC236}">
                  <a16:creationId xmlns:a16="http://schemas.microsoft.com/office/drawing/2014/main" id="{5DE1DE76-CE11-1A9A-A55F-9E74E254C239}"/>
                </a:ext>
              </a:extLst>
            </p:cNvPr>
            <p:cNvSpPr/>
            <p:nvPr/>
          </p:nvSpPr>
          <p:spPr>
            <a:xfrm>
              <a:off x="1862250" y="2451075"/>
              <a:ext cx="636625" cy="851850"/>
            </a:xfrm>
            <a:custGeom>
              <a:avLst/>
              <a:gdLst/>
              <a:ahLst/>
              <a:cxnLst/>
              <a:rect l="l" t="t" r="r" b="b"/>
              <a:pathLst>
                <a:path w="25465" h="34074" extrusionOk="0">
                  <a:moveTo>
                    <a:pt x="12764" y="1"/>
                  </a:moveTo>
                  <a:cubicBezTo>
                    <a:pt x="12750" y="1"/>
                    <a:pt x="12736" y="3"/>
                    <a:pt x="12722" y="10"/>
                  </a:cubicBezTo>
                  <a:cubicBezTo>
                    <a:pt x="10693" y="10"/>
                    <a:pt x="1612" y="6831"/>
                    <a:pt x="942" y="8149"/>
                  </a:cubicBezTo>
                  <a:cubicBezTo>
                    <a:pt x="294" y="9467"/>
                    <a:pt x="1" y="24407"/>
                    <a:pt x="398" y="25788"/>
                  </a:cubicBezTo>
                  <a:cubicBezTo>
                    <a:pt x="733" y="26939"/>
                    <a:pt x="11530" y="33509"/>
                    <a:pt x="13183" y="34053"/>
                  </a:cubicBezTo>
                  <a:cubicBezTo>
                    <a:pt x="13225" y="34073"/>
                    <a:pt x="13266" y="34073"/>
                    <a:pt x="13308" y="34073"/>
                  </a:cubicBezTo>
                  <a:cubicBezTo>
                    <a:pt x="14982" y="34073"/>
                    <a:pt x="22117" y="28654"/>
                    <a:pt x="24858" y="26478"/>
                  </a:cubicBezTo>
                  <a:cubicBezTo>
                    <a:pt x="25151" y="19594"/>
                    <a:pt x="25465" y="8547"/>
                    <a:pt x="25067" y="7772"/>
                  </a:cubicBezTo>
                  <a:cubicBezTo>
                    <a:pt x="24544" y="6747"/>
                    <a:pt x="13957" y="386"/>
                    <a:pt x="12848" y="10"/>
                  </a:cubicBezTo>
                  <a:cubicBezTo>
                    <a:pt x="12820" y="10"/>
                    <a:pt x="12792" y="1"/>
                    <a:pt x="127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25;p46">
              <a:extLst>
                <a:ext uri="{FF2B5EF4-FFF2-40B4-BE49-F238E27FC236}">
                  <a16:creationId xmlns:a16="http://schemas.microsoft.com/office/drawing/2014/main" id="{008F6846-D79A-EA1F-4BFC-54039FE38480}"/>
                </a:ext>
              </a:extLst>
            </p:cNvPr>
            <p:cNvSpPr/>
            <p:nvPr/>
          </p:nvSpPr>
          <p:spPr>
            <a:xfrm>
              <a:off x="1726775" y="3106225"/>
              <a:ext cx="460875" cy="362000"/>
            </a:xfrm>
            <a:custGeom>
              <a:avLst/>
              <a:gdLst/>
              <a:ahLst/>
              <a:cxnLst/>
              <a:rect l="l" t="t" r="r" b="b"/>
              <a:pathLst>
                <a:path w="18435" h="14480" extrusionOk="0">
                  <a:moveTo>
                    <a:pt x="5483" y="0"/>
                  </a:moveTo>
                  <a:lnTo>
                    <a:pt x="1" y="3201"/>
                  </a:lnTo>
                  <a:cubicBezTo>
                    <a:pt x="1319" y="5147"/>
                    <a:pt x="15045" y="13140"/>
                    <a:pt x="18434" y="14479"/>
                  </a:cubicBezTo>
                  <a:lnTo>
                    <a:pt x="18267" y="8265"/>
                  </a:lnTo>
                  <a:cubicBezTo>
                    <a:pt x="16363" y="7470"/>
                    <a:pt x="6864" y="1841"/>
                    <a:pt x="5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26;p46">
              <a:extLst>
                <a:ext uri="{FF2B5EF4-FFF2-40B4-BE49-F238E27FC236}">
                  <a16:creationId xmlns:a16="http://schemas.microsoft.com/office/drawing/2014/main" id="{B498DD2E-1269-8CE3-15D4-045B923ADBB1}"/>
                </a:ext>
              </a:extLst>
            </p:cNvPr>
            <p:cNvSpPr/>
            <p:nvPr/>
          </p:nvSpPr>
          <p:spPr>
            <a:xfrm>
              <a:off x="2196525" y="3124000"/>
              <a:ext cx="427900" cy="347875"/>
            </a:xfrm>
            <a:custGeom>
              <a:avLst/>
              <a:gdLst/>
              <a:ahLst/>
              <a:cxnLst/>
              <a:rect l="l" t="t" r="r" b="b"/>
              <a:pathLst>
                <a:path w="17116" h="13915" extrusionOk="0">
                  <a:moveTo>
                    <a:pt x="11759" y="1"/>
                  </a:moveTo>
                  <a:cubicBezTo>
                    <a:pt x="10525" y="984"/>
                    <a:pt x="2218" y="7533"/>
                    <a:pt x="0" y="7659"/>
                  </a:cubicBezTo>
                  <a:lnTo>
                    <a:pt x="147" y="13915"/>
                  </a:lnTo>
                  <a:lnTo>
                    <a:pt x="188" y="13915"/>
                  </a:lnTo>
                  <a:cubicBezTo>
                    <a:pt x="2992" y="13915"/>
                    <a:pt x="15065" y="4959"/>
                    <a:pt x="17116" y="3453"/>
                  </a:cubicBezTo>
                  <a:lnTo>
                    <a:pt x="117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27;p46">
              <a:extLst>
                <a:ext uri="{FF2B5EF4-FFF2-40B4-BE49-F238E27FC236}">
                  <a16:creationId xmlns:a16="http://schemas.microsoft.com/office/drawing/2014/main" id="{4D253761-75E4-3CEB-6C8E-387D4F79200D}"/>
                </a:ext>
              </a:extLst>
            </p:cNvPr>
            <p:cNvSpPr/>
            <p:nvPr/>
          </p:nvSpPr>
          <p:spPr>
            <a:xfrm>
              <a:off x="1716325" y="2573200"/>
              <a:ext cx="155900" cy="600525"/>
            </a:xfrm>
            <a:custGeom>
              <a:avLst/>
              <a:gdLst/>
              <a:ahLst/>
              <a:cxnLst/>
              <a:rect l="l" t="t" r="r" b="b"/>
              <a:pathLst>
                <a:path w="6236" h="24021" extrusionOk="0">
                  <a:moveTo>
                    <a:pt x="1025" y="0"/>
                  </a:moveTo>
                  <a:cubicBezTo>
                    <a:pt x="628" y="1339"/>
                    <a:pt x="272" y="5859"/>
                    <a:pt x="126" y="12136"/>
                  </a:cubicBezTo>
                  <a:cubicBezTo>
                    <a:pt x="0" y="17513"/>
                    <a:pt x="63" y="22535"/>
                    <a:pt x="272" y="24020"/>
                  </a:cubicBezTo>
                  <a:lnTo>
                    <a:pt x="5712" y="20840"/>
                  </a:lnTo>
                  <a:cubicBezTo>
                    <a:pt x="5419" y="18769"/>
                    <a:pt x="5503" y="5649"/>
                    <a:pt x="6235" y="3243"/>
                  </a:cubicBezTo>
                  <a:lnTo>
                    <a:pt x="1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28;p46">
              <a:extLst>
                <a:ext uri="{FF2B5EF4-FFF2-40B4-BE49-F238E27FC236}">
                  <a16:creationId xmlns:a16="http://schemas.microsoft.com/office/drawing/2014/main" id="{F4EE494E-3E8C-4E07-FB42-B0E7229F19C9}"/>
                </a:ext>
              </a:extLst>
            </p:cNvPr>
            <p:cNvSpPr/>
            <p:nvPr/>
          </p:nvSpPr>
          <p:spPr>
            <a:xfrm>
              <a:off x="2191800" y="2286000"/>
              <a:ext cx="441525" cy="347900"/>
            </a:xfrm>
            <a:custGeom>
              <a:avLst/>
              <a:gdLst/>
              <a:ahLst/>
              <a:cxnLst/>
              <a:rect l="l" t="t" r="r" b="b"/>
              <a:pathLst>
                <a:path w="17661" h="13916" extrusionOk="0">
                  <a:moveTo>
                    <a:pt x="64" y="1"/>
                  </a:moveTo>
                  <a:lnTo>
                    <a:pt x="1" y="6215"/>
                  </a:lnTo>
                  <a:cubicBezTo>
                    <a:pt x="1654" y="6969"/>
                    <a:pt x="10735" y="12346"/>
                    <a:pt x="12178" y="13915"/>
                  </a:cubicBezTo>
                  <a:lnTo>
                    <a:pt x="17660" y="10526"/>
                  </a:lnTo>
                  <a:cubicBezTo>
                    <a:pt x="15986" y="8726"/>
                    <a:pt x="2742" y="1173"/>
                    <a:pt x="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729;p46">
              <a:extLst>
                <a:ext uri="{FF2B5EF4-FFF2-40B4-BE49-F238E27FC236}">
                  <a16:creationId xmlns:a16="http://schemas.microsoft.com/office/drawing/2014/main" id="{48A8A9AD-21F6-AF74-847A-92EA7F6BE9EE}"/>
                </a:ext>
              </a:extLst>
            </p:cNvPr>
            <p:cNvSpPr/>
            <p:nvPr/>
          </p:nvSpPr>
          <p:spPr>
            <a:xfrm>
              <a:off x="1748225" y="2282350"/>
              <a:ext cx="433150" cy="360950"/>
            </a:xfrm>
            <a:custGeom>
              <a:avLst/>
              <a:gdLst/>
              <a:ahLst/>
              <a:cxnLst/>
              <a:rect l="l" t="t" r="r" b="b"/>
              <a:pathLst>
                <a:path w="17326" h="14438" extrusionOk="0">
                  <a:moveTo>
                    <a:pt x="17283" y="0"/>
                  </a:moveTo>
                  <a:cubicBezTo>
                    <a:pt x="14375" y="0"/>
                    <a:pt x="1695" y="8956"/>
                    <a:pt x="1" y="11195"/>
                  </a:cubicBezTo>
                  <a:lnTo>
                    <a:pt x="5211" y="14438"/>
                  </a:lnTo>
                  <a:cubicBezTo>
                    <a:pt x="6612" y="12555"/>
                    <a:pt x="15003" y="6319"/>
                    <a:pt x="17242" y="6236"/>
                  </a:cubicBezTo>
                  <a:lnTo>
                    <a:pt x="17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730;p46">
              <a:extLst>
                <a:ext uri="{FF2B5EF4-FFF2-40B4-BE49-F238E27FC236}">
                  <a16:creationId xmlns:a16="http://schemas.microsoft.com/office/drawing/2014/main" id="{08ECFACB-4109-F65A-51CF-9CD28D1755EF}"/>
                </a:ext>
              </a:extLst>
            </p:cNvPr>
            <p:cNvSpPr/>
            <p:nvPr/>
          </p:nvSpPr>
          <p:spPr>
            <a:xfrm>
              <a:off x="1933500" y="2559200"/>
              <a:ext cx="122050" cy="99350"/>
            </a:xfrm>
            <a:custGeom>
              <a:avLst/>
              <a:gdLst/>
              <a:ahLst/>
              <a:cxnLst/>
              <a:rect l="l" t="t" r="r" b="b"/>
              <a:pathLst>
                <a:path w="4882" h="3974" extrusionOk="0">
                  <a:moveTo>
                    <a:pt x="4538" y="1"/>
                  </a:moveTo>
                  <a:cubicBezTo>
                    <a:pt x="4497" y="1"/>
                    <a:pt x="4454" y="12"/>
                    <a:pt x="4411" y="37"/>
                  </a:cubicBezTo>
                  <a:cubicBezTo>
                    <a:pt x="3616" y="434"/>
                    <a:pt x="2926" y="1167"/>
                    <a:pt x="2256" y="1753"/>
                  </a:cubicBezTo>
                  <a:cubicBezTo>
                    <a:pt x="1566" y="2318"/>
                    <a:pt x="457" y="2987"/>
                    <a:pt x="38" y="3824"/>
                  </a:cubicBezTo>
                  <a:cubicBezTo>
                    <a:pt x="0" y="3881"/>
                    <a:pt x="49" y="3973"/>
                    <a:pt x="137" y="3973"/>
                  </a:cubicBezTo>
                  <a:cubicBezTo>
                    <a:pt x="146" y="3973"/>
                    <a:pt x="155" y="3972"/>
                    <a:pt x="164" y="3971"/>
                  </a:cubicBezTo>
                  <a:cubicBezTo>
                    <a:pt x="917" y="3761"/>
                    <a:pt x="1545" y="3050"/>
                    <a:pt x="2152" y="2590"/>
                  </a:cubicBezTo>
                  <a:cubicBezTo>
                    <a:pt x="2989" y="1920"/>
                    <a:pt x="4056" y="1271"/>
                    <a:pt x="4725" y="434"/>
                  </a:cubicBezTo>
                  <a:cubicBezTo>
                    <a:pt x="4881" y="261"/>
                    <a:pt x="4735" y="1"/>
                    <a:pt x="4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731;p46">
              <a:extLst>
                <a:ext uri="{FF2B5EF4-FFF2-40B4-BE49-F238E27FC236}">
                  <a16:creationId xmlns:a16="http://schemas.microsoft.com/office/drawing/2014/main" id="{8570A452-20CE-3138-8F60-480D261B0A71}"/>
                </a:ext>
              </a:extLst>
            </p:cNvPr>
            <p:cNvSpPr/>
            <p:nvPr/>
          </p:nvSpPr>
          <p:spPr>
            <a:xfrm>
              <a:off x="2070975" y="2506225"/>
              <a:ext cx="49500" cy="38250"/>
            </a:xfrm>
            <a:custGeom>
              <a:avLst/>
              <a:gdLst/>
              <a:ahLst/>
              <a:cxnLst/>
              <a:rect l="l" t="t" r="r" b="b"/>
              <a:pathLst>
                <a:path w="1980" h="1530" extrusionOk="0">
                  <a:moveTo>
                    <a:pt x="1766" y="1"/>
                  </a:moveTo>
                  <a:cubicBezTo>
                    <a:pt x="1708" y="1"/>
                    <a:pt x="1648" y="26"/>
                    <a:pt x="1612" y="84"/>
                  </a:cubicBezTo>
                  <a:cubicBezTo>
                    <a:pt x="1256" y="566"/>
                    <a:pt x="754" y="963"/>
                    <a:pt x="168" y="1173"/>
                  </a:cubicBezTo>
                  <a:cubicBezTo>
                    <a:pt x="6" y="1233"/>
                    <a:pt x="1" y="1529"/>
                    <a:pt x="209" y="1529"/>
                  </a:cubicBezTo>
                  <a:cubicBezTo>
                    <a:pt x="216" y="1529"/>
                    <a:pt x="223" y="1529"/>
                    <a:pt x="231" y="1528"/>
                  </a:cubicBezTo>
                  <a:cubicBezTo>
                    <a:pt x="1005" y="1445"/>
                    <a:pt x="1653" y="942"/>
                    <a:pt x="1925" y="210"/>
                  </a:cubicBezTo>
                  <a:cubicBezTo>
                    <a:pt x="1980" y="88"/>
                    <a:pt x="1875" y="1"/>
                    <a:pt x="1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732;p46">
              <a:extLst>
                <a:ext uri="{FF2B5EF4-FFF2-40B4-BE49-F238E27FC236}">
                  <a16:creationId xmlns:a16="http://schemas.microsoft.com/office/drawing/2014/main" id="{541AE09F-86C0-E4CE-77C7-A7BD16CDD310}"/>
                </a:ext>
              </a:extLst>
            </p:cNvPr>
            <p:cNvSpPr/>
            <p:nvPr/>
          </p:nvSpPr>
          <p:spPr>
            <a:xfrm>
              <a:off x="1857500" y="2387050"/>
              <a:ext cx="185100" cy="124500"/>
            </a:xfrm>
            <a:custGeom>
              <a:avLst/>
              <a:gdLst/>
              <a:ahLst/>
              <a:cxnLst/>
              <a:rect l="l" t="t" r="r" b="b"/>
              <a:pathLst>
                <a:path w="7404" h="4980" extrusionOk="0">
                  <a:moveTo>
                    <a:pt x="7124" y="0"/>
                  </a:moveTo>
                  <a:cubicBezTo>
                    <a:pt x="7096" y="0"/>
                    <a:pt x="7065" y="6"/>
                    <a:pt x="7033" y="18"/>
                  </a:cubicBezTo>
                  <a:cubicBezTo>
                    <a:pt x="4522" y="876"/>
                    <a:pt x="2116" y="2906"/>
                    <a:pt x="149" y="4663"/>
                  </a:cubicBezTo>
                  <a:cubicBezTo>
                    <a:pt x="1" y="4795"/>
                    <a:pt x="138" y="4979"/>
                    <a:pt x="285" y="4979"/>
                  </a:cubicBezTo>
                  <a:cubicBezTo>
                    <a:pt x="325" y="4979"/>
                    <a:pt x="365" y="4966"/>
                    <a:pt x="400" y="4935"/>
                  </a:cubicBezTo>
                  <a:cubicBezTo>
                    <a:pt x="1446" y="4077"/>
                    <a:pt x="2534" y="3282"/>
                    <a:pt x="3664" y="2529"/>
                  </a:cubicBezTo>
                  <a:cubicBezTo>
                    <a:pt x="4794" y="1776"/>
                    <a:pt x="6091" y="1232"/>
                    <a:pt x="7200" y="437"/>
                  </a:cubicBezTo>
                  <a:cubicBezTo>
                    <a:pt x="7403" y="308"/>
                    <a:pt x="7330" y="0"/>
                    <a:pt x="7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733;p46">
              <a:extLst>
                <a:ext uri="{FF2B5EF4-FFF2-40B4-BE49-F238E27FC236}">
                  <a16:creationId xmlns:a16="http://schemas.microsoft.com/office/drawing/2014/main" id="{5431103E-B48D-C20D-0E35-F04D0443B511}"/>
                </a:ext>
              </a:extLst>
            </p:cNvPr>
            <p:cNvSpPr/>
            <p:nvPr/>
          </p:nvSpPr>
          <p:spPr>
            <a:xfrm>
              <a:off x="2055525" y="2348525"/>
              <a:ext cx="55925" cy="31825"/>
            </a:xfrm>
            <a:custGeom>
              <a:avLst/>
              <a:gdLst/>
              <a:ahLst/>
              <a:cxnLst/>
              <a:rect l="l" t="t" r="r" b="b"/>
              <a:pathLst>
                <a:path w="2237" h="1273" extrusionOk="0">
                  <a:moveTo>
                    <a:pt x="2056" y="1"/>
                  </a:moveTo>
                  <a:cubicBezTo>
                    <a:pt x="2039" y="1"/>
                    <a:pt x="2020" y="4"/>
                    <a:pt x="1999" y="11"/>
                  </a:cubicBezTo>
                  <a:cubicBezTo>
                    <a:pt x="1665" y="115"/>
                    <a:pt x="1372" y="241"/>
                    <a:pt x="1079" y="408"/>
                  </a:cubicBezTo>
                  <a:cubicBezTo>
                    <a:pt x="723" y="555"/>
                    <a:pt x="388" y="764"/>
                    <a:pt x="95" y="994"/>
                  </a:cubicBezTo>
                  <a:cubicBezTo>
                    <a:pt x="1" y="1108"/>
                    <a:pt x="77" y="1272"/>
                    <a:pt x="216" y="1272"/>
                  </a:cubicBezTo>
                  <a:cubicBezTo>
                    <a:pt x="231" y="1272"/>
                    <a:pt x="247" y="1270"/>
                    <a:pt x="263" y="1266"/>
                  </a:cubicBezTo>
                  <a:cubicBezTo>
                    <a:pt x="577" y="1183"/>
                    <a:pt x="890" y="1036"/>
                    <a:pt x="1183" y="869"/>
                  </a:cubicBezTo>
                  <a:cubicBezTo>
                    <a:pt x="1518" y="701"/>
                    <a:pt x="1832" y="513"/>
                    <a:pt x="2125" y="304"/>
                  </a:cubicBezTo>
                  <a:cubicBezTo>
                    <a:pt x="2237" y="210"/>
                    <a:pt x="2199" y="1"/>
                    <a:pt x="2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734;p46">
              <a:extLst>
                <a:ext uri="{FF2B5EF4-FFF2-40B4-BE49-F238E27FC236}">
                  <a16:creationId xmlns:a16="http://schemas.microsoft.com/office/drawing/2014/main" id="{3CA1ED78-A846-52A0-7B1A-B149C0A997E4}"/>
                </a:ext>
              </a:extLst>
            </p:cNvPr>
            <p:cNvSpPr/>
            <p:nvPr/>
          </p:nvSpPr>
          <p:spPr>
            <a:xfrm>
              <a:off x="1743000" y="2642325"/>
              <a:ext cx="23850" cy="145750"/>
            </a:xfrm>
            <a:custGeom>
              <a:avLst/>
              <a:gdLst/>
              <a:ahLst/>
              <a:cxnLst/>
              <a:rect l="l" t="t" r="r" b="b"/>
              <a:pathLst>
                <a:path w="954" h="5830" extrusionOk="0">
                  <a:moveTo>
                    <a:pt x="759" y="0"/>
                  </a:moveTo>
                  <a:cubicBezTo>
                    <a:pt x="681" y="0"/>
                    <a:pt x="605" y="39"/>
                    <a:pt x="586" y="122"/>
                  </a:cubicBezTo>
                  <a:cubicBezTo>
                    <a:pt x="251" y="1901"/>
                    <a:pt x="0" y="3826"/>
                    <a:pt x="168" y="5625"/>
                  </a:cubicBezTo>
                  <a:cubicBezTo>
                    <a:pt x="168" y="5761"/>
                    <a:pt x="272" y="5829"/>
                    <a:pt x="377" y="5829"/>
                  </a:cubicBezTo>
                  <a:cubicBezTo>
                    <a:pt x="482" y="5829"/>
                    <a:pt x="586" y="5761"/>
                    <a:pt x="586" y="5625"/>
                  </a:cubicBezTo>
                  <a:cubicBezTo>
                    <a:pt x="775" y="3826"/>
                    <a:pt x="775" y="1985"/>
                    <a:pt x="942" y="164"/>
                  </a:cubicBezTo>
                  <a:cubicBezTo>
                    <a:pt x="954" y="60"/>
                    <a:pt x="856" y="0"/>
                    <a:pt x="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735;p46">
              <a:extLst>
                <a:ext uri="{FF2B5EF4-FFF2-40B4-BE49-F238E27FC236}">
                  <a16:creationId xmlns:a16="http://schemas.microsoft.com/office/drawing/2014/main" id="{B8AF58AA-2285-101A-C27E-589394F627CA}"/>
                </a:ext>
              </a:extLst>
            </p:cNvPr>
            <p:cNvSpPr/>
            <p:nvPr/>
          </p:nvSpPr>
          <p:spPr>
            <a:xfrm>
              <a:off x="1736200" y="2826225"/>
              <a:ext cx="13100" cy="41175"/>
            </a:xfrm>
            <a:custGeom>
              <a:avLst/>
              <a:gdLst/>
              <a:ahLst/>
              <a:cxnLst/>
              <a:rect l="l" t="t" r="r" b="b"/>
              <a:pathLst>
                <a:path w="524" h="1647" extrusionOk="0">
                  <a:moveTo>
                    <a:pt x="366" y="0"/>
                  </a:moveTo>
                  <a:cubicBezTo>
                    <a:pt x="302" y="0"/>
                    <a:pt x="232" y="43"/>
                    <a:pt x="210" y="111"/>
                  </a:cubicBezTo>
                  <a:cubicBezTo>
                    <a:pt x="126" y="362"/>
                    <a:pt x="84" y="613"/>
                    <a:pt x="63" y="864"/>
                  </a:cubicBezTo>
                  <a:cubicBezTo>
                    <a:pt x="0" y="1094"/>
                    <a:pt x="21" y="1345"/>
                    <a:pt x="84" y="1575"/>
                  </a:cubicBezTo>
                  <a:cubicBezTo>
                    <a:pt x="114" y="1625"/>
                    <a:pt x="162" y="1646"/>
                    <a:pt x="211" y="1646"/>
                  </a:cubicBezTo>
                  <a:cubicBezTo>
                    <a:pt x="267" y="1646"/>
                    <a:pt x="323" y="1619"/>
                    <a:pt x="356" y="1575"/>
                  </a:cubicBezTo>
                  <a:cubicBezTo>
                    <a:pt x="461" y="1345"/>
                    <a:pt x="503" y="1115"/>
                    <a:pt x="503" y="864"/>
                  </a:cubicBezTo>
                  <a:cubicBezTo>
                    <a:pt x="523" y="613"/>
                    <a:pt x="523" y="362"/>
                    <a:pt x="482" y="111"/>
                  </a:cubicBezTo>
                  <a:cubicBezTo>
                    <a:pt x="472" y="33"/>
                    <a:pt x="421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736;p46">
              <a:extLst>
                <a:ext uri="{FF2B5EF4-FFF2-40B4-BE49-F238E27FC236}">
                  <a16:creationId xmlns:a16="http://schemas.microsoft.com/office/drawing/2014/main" id="{9644DED9-FEC1-2897-74F2-171D706411A1}"/>
                </a:ext>
              </a:extLst>
            </p:cNvPr>
            <p:cNvSpPr/>
            <p:nvPr/>
          </p:nvSpPr>
          <p:spPr>
            <a:xfrm>
              <a:off x="2198100" y="3124525"/>
              <a:ext cx="427900" cy="347875"/>
            </a:xfrm>
            <a:custGeom>
              <a:avLst/>
              <a:gdLst/>
              <a:ahLst/>
              <a:cxnLst/>
              <a:rect l="l" t="t" r="r" b="b"/>
              <a:pathLst>
                <a:path w="17116" h="13915" extrusionOk="0">
                  <a:moveTo>
                    <a:pt x="11759" y="1"/>
                  </a:moveTo>
                  <a:cubicBezTo>
                    <a:pt x="10525" y="984"/>
                    <a:pt x="2218" y="7533"/>
                    <a:pt x="0" y="7659"/>
                  </a:cubicBezTo>
                  <a:lnTo>
                    <a:pt x="147" y="13915"/>
                  </a:lnTo>
                  <a:lnTo>
                    <a:pt x="188" y="13915"/>
                  </a:lnTo>
                  <a:cubicBezTo>
                    <a:pt x="2992" y="13915"/>
                    <a:pt x="15065" y="4959"/>
                    <a:pt x="17116" y="3453"/>
                  </a:cubicBezTo>
                  <a:lnTo>
                    <a:pt x="11759" y="1"/>
                  </a:ln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37;p46">
              <a:extLst>
                <a:ext uri="{FF2B5EF4-FFF2-40B4-BE49-F238E27FC236}">
                  <a16:creationId xmlns:a16="http://schemas.microsoft.com/office/drawing/2014/main" id="{562219EE-B042-B54F-1B5C-138BB6669E10}"/>
                </a:ext>
              </a:extLst>
            </p:cNvPr>
            <p:cNvSpPr/>
            <p:nvPr/>
          </p:nvSpPr>
          <p:spPr>
            <a:xfrm>
              <a:off x="2193375" y="2286525"/>
              <a:ext cx="441525" cy="347900"/>
            </a:xfrm>
            <a:custGeom>
              <a:avLst/>
              <a:gdLst/>
              <a:ahLst/>
              <a:cxnLst/>
              <a:rect l="l" t="t" r="r" b="b"/>
              <a:pathLst>
                <a:path w="17661" h="13916" extrusionOk="0">
                  <a:moveTo>
                    <a:pt x="64" y="1"/>
                  </a:moveTo>
                  <a:lnTo>
                    <a:pt x="1" y="6215"/>
                  </a:lnTo>
                  <a:cubicBezTo>
                    <a:pt x="1654" y="6969"/>
                    <a:pt x="10735" y="12346"/>
                    <a:pt x="12178" y="13915"/>
                  </a:cubicBezTo>
                  <a:lnTo>
                    <a:pt x="17660" y="10526"/>
                  </a:lnTo>
                  <a:cubicBezTo>
                    <a:pt x="15986" y="8726"/>
                    <a:pt x="2742" y="1173"/>
                    <a:pt x="64" y="1"/>
                  </a:cubicBez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38;p46">
              <a:extLst>
                <a:ext uri="{FF2B5EF4-FFF2-40B4-BE49-F238E27FC236}">
                  <a16:creationId xmlns:a16="http://schemas.microsoft.com/office/drawing/2014/main" id="{63404168-EF58-F9FE-20D2-5E0180CBC28E}"/>
                </a:ext>
              </a:extLst>
            </p:cNvPr>
            <p:cNvSpPr/>
            <p:nvPr/>
          </p:nvSpPr>
          <p:spPr>
            <a:xfrm>
              <a:off x="1862250" y="2451088"/>
              <a:ext cx="636625" cy="851850"/>
            </a:xfrm>
            <a:custGeom>
              <a:avLst/>
              <a:gdLst/>
              <a:ahLst/>
              <a:cxnLst/>
              <a:rect l="l" t="t" r="r" b="b"/>
              <a:pathLst>
                <a:path w="25465" h="34074" extrusionOk="0">
                  <a:moveTo>
                    <a:pt x="12764" y="1"/>
                  </a:moveTo>
                  <a:cubicBezTo>
                    <a:pt x="12750" y="1"/>
                    <a:pt x="12736" y="3"/>
                    <a:pt x="12722" y="10"/>
                  </a:cubicBezTo>
                  <a:cubicBezTo>
                    <a:pt x="10693" y="10"/>
                    <a:pt x="1612" y="6831"/>
                    <a:pt x="942" y="8149"/>
                  </a:cubicBezTo>
                  <a:cubicBezTo>
                    <a:pt x="294" y="9467"/>
                    <a:pt x="1" y="24407"/>
                    <a:pt x="398" y="25788"/>
                  </a:cubicBezTo>
                  <a:cubicBezTo>
                    <a:pt x="733" y="26939"/>
                    <a:pt x="11530" y="33509"/>
                    <a:pt x="13183" y="34053"/>
                  </a:cubicBezTo>
                  <a:cubicBezTo>
                    <a:pt x="13225" y="34073"/>
                    <a:pt x="13266" y="34073"/>
                    <a:pt x="13308" y="34073"/>
                  </a:cubicBezTo>
                  <a:cubicBezTo>
                    <a:pt x="14982" y="34073"/>
                    <a:pt x="22117" y="28654"/>
                    <a:pt x="24858" y="26478"/>
                  </a:cubicBezTo>
                  <a:cubicBezTo>
                    <a:pt x="25151" y="19594"/>
                    <a:pt x="25465" y="8547"/>
                    <a:pt x="25067" y="7772"/>
                  </a:cubicBezTo>
                  <a:cubicBezTo>
                    <a:pt x="24544" y="6747"/>
                    <a:pt x="13957" y="386"/>
                    <a:pt x="12848" y="10"/>
                  </a:cubicBezTo>
                  <a:cubicBezTo>
                    <a:pt x="12820" y="10"/>
                    <a:pt x="12792" y="1"/>
                    <a:pt x="12764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39;p46">
              <a:extLst>
                <a:ext uri="{FF2B5EF4-FFF2-40B4-BE49-F238E27FC236}">
                  <a16:creationId xmlns:a16="http://schemas.microsoft.com/office/drawing/2014/main" id="{D7A9EA29-2A9D-0F7E-1B87-53E25C78DB42}"/>
                </a:ext>
              </a:extLst>
            </p:cNvPr>
            <p:cNvSpPr/>
            <p:nvPr/>
          </p:nvSpPr>
          <p:spPr>
            <a:xfrm>
              <a:off x="1726763" y="3104400"/>
              <a:ext cx="460875" cy="362000"/>
            </a:xfrm>
            <a:custGeom>
              <a:avLst/>
              <a:gdLst/>
              <a:ahLst/>
              <a:cxnLst/>
              <a:rect l="l" t="t" r="r" b="b"/>
              <a:pathLst>
                <a:path w="18435" h="14480" extrusionOk="0">
                  <a:moveTo>
                    <a:pt x="5483" y="0"/>
                  </a:moveTo>
                  <a:lnTo>
                    <a:pt x="1" y="3201"/>
                  </a:lnTo>
                  <a:cubicBezTo>
                    <a:pt x="1319" y="5147"/>
                    <a:pt x="15045" y="13140"/>
                    <a:pt x="18434" y="14479"/>
                  </a:cubicBezTo>
                  <a:lnTo>
                    <a:pt x="18267" y="8265"/>
                  </a:lnTo>
                  <a:cubicBezTo>
                    <a:pt x="16363" y="7470"/>
                    <a:pt x="6864" y="1841"/>
                    <a:pt x="5483" y="0"/>
                  </a:cubicBez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40;p46">
              <a:extLst>
                <a:ext uri="{FF2B5EF4-FFF2-40B4-BE49-F238E27FC236}">
                  <a16:creationId xmlns:a16="http://schemas.microsoft.com/office/drawing/2014/main" id="{732D8FC7-522D-1899-B4FD-479D91F94FE4}"/>
                </a:ext>
              </a:extLst>
            </p:cNvPr>
            <p:cNvSpPr/>
            <p:nvPr/>
          </p:nvSpPr>
          <p:spPr>
            <a:xfrm>
              <a:off x="1748213" y="2280525"/>
              <a:ext cx="433150" cy="360950"/>
            </a:xfrm>
            <a:custGeom>
              <a:avLst/>
              <a:gdLst/>
              <a:ahLst/>
              <a:cxnLst/>
              <a:rect l="l" t="t" r="r" b="b"/>
              <a:pathLst>
                <a:path w="17326" h="14438" extrusionOk="0">
                  <a:moveTo>
                    <a:pt x="17283" y="0"/>
                  </a:moveTo>
                  <a:cubicBezTo>
                    <a:pt x="14375" y="0"/>
                    <a:pt x="1695" y="8956"/>
                    <a:pt x="1" y="11195"/>
                  </a:cubicBezTo>
                  <a:lnTo>
                    <a:pt x="5211" y="14438"/>
                  </a:lnTo>
                  <a:cubicBezTo>
                    <a:pt x="6612" y="12555"/>
                    <a:pt x="15003" y="6319"/>
                    <a:pt x="17242" y="6236"/>
                  </a:cubicBezTo>
                  <a:lnTo>
                    <a:pt x="17325" y="0"/>
                  </a:ln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1;p46">
              <a:extLst>
                <a:ext uri="{FF2B5EF4-FFF2-40B4-BE49-F238E27FC236}">
                  <a16:creationId xmlns:a16="http://schemas.microsoft.com/office/drawing/2014/main" id="{D0516486-BA02-5C8F-3404-01AEB36669E8}"/>
                </a:ext>
              </a:extLst>
            </p:cNvPr>
            <p:cNvSpPr/>
            <p:nvPr/>
          </p:nvSpPr>
          <p:spPr>
            <a:xfrm>
              <a:off x="1716325" y="2571500"/>
              <a:ext cx="155900" cy="600525"/>
            </a:xfrm>
            <a:custGeom>
              <a:avLst/>
              <a:gdLst/>
              <a:ahLst/>
              <a:cxnLst/>
              <a:rect l="l" t="t" r="r" b="b"/>
              <a:pathLst>
                <a:path w="6236" h="24021" extrusionOk="0">
                  <a:moveTo>
                    <a:pt x="1025" y="0"/>
                  </a:moveTo>
                  <a:cubicBezTo>
                    <a:pt x="628" y="1339"/>
                    <a:pt x="272" y="5859"/>
                    <a:pt x="126" y="12136"/>
                  </a:cubicBezTo>
                  <a:cubicBezTo>
                    <a:pt x="0" y="17513"/>
                    <a:pt x="63" y="22535"/>
                    <a:pt x="272" y="24020"/>
                  </a:cubicBezTo>
                  <a:lnTo>
                    <a:pt x="5712" y="20840"/>
                  </a:lnTo>
                  <a:cubicBezTo>
                    <a:pt x="5419" y="18769"/>
                    <a:pt x="5503" y="5649"/>
                    <a:pt x="6235" y="3243"/>
                  </a:cubicBezTo>
                  <a:lnTo>
                    <a:pt x="1025" y="0"/>
                  </a:lnTo>
                  <a:close/>
                </a:path>
              </a:pathLst>
            </a:custGeom>
            <a:solidFill>
              <a:srgbClr val="F8F8F8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42;p46">
              <a:extLst>
                <a:ext uri="{FF2B5EF4-FFF2-40B4-BE49-F238E27FC236}">
                  <a16:creationId xmlns:a16="http://schemas.microsoft.com/office/drawing/2014/main" id="{41E262DA-09CD-39E5-03E1-D7878469266B}"/>
                </a:ext>
              </a:extLst>
            </p:cNvPr>
            <p:cNvSpPr/>
            <p:nvPr/>
          </p:nvSpPr>
          <p:spPr>
            <a:xfrm>
              <a:off x="1704275" y="2269600"/>
              <a:ext cx="964625" cy="1214825"/>
            </a:xfrm>
            <a:custGeom>
              <a:avLst/>
              <a:gdLst/>
              <a:ahLst/>
              <a:cxnLst/>
              <a:rect l="l" t="t" r="r" b="b"/>
              <a:pathLst>
                <a:path w="38585" h="48593" extrusionOk="0">
                  <a:moveTo>
                    <a:pt x="19565" y="678"/>
                  </a:moveTo>
                  <a:cubicBezTo>
                    <a:pt x="22243" y="1829"/>
                    <a:pt x="35487" y="9382"/>
                    <a:pt x="37161" y="11182"/>
                  </a:cubicBezTo>
                  <a:lnTo>
                    <a:pt x="31679" y="14571"/>
                  </a:lnTo>
                  <a:cubicBezTo>
                    <a:pt x="30236" y="13002"/>
                    <a:pt x="21155" y="7625"/>
                    <a:pt x="19502" y="6871"/>
                  </a:cubicBezTo>
                  <a:lnTo>
                    <a:pt x="19565" y="678"/>
                  </a:lnTo>
                  <a:close/>
                  <a:moveTo>
                    <a:pt x="19062" y="510"/>
                  </a:moveTo>
                  <a:lnTo>
                    <a:pt x="18979" y="6746"/>
                  </a:lnTo>
                  <a:cubicBezTo>
                    <a:pt x="16761" y="6850"/>
                    <a:pt x="8370" y="13065"/>
                    <a:pt x="6948" y="14948"/>
                  </a:cubicBezTo>
                  <a:lnTo>
                    <a:pt x="1717" y="11684"/>
                  </a:lnTo>
                  <a:cubicBezTo>
                    <a:pt x="3432" y="9445"/>
                    <a:pt x="16133" y="510"/>
                    <a:pt x="19021" y="510"/>
                  </a:cubicBezTo>
                  <a:close/>
                  <a:moveTo>
                    <a:pt x="1507" y="12144"/>
                  </a:moveTo>
                  <a:lnTo>
                    <a:pt x="6738" y="15408"/>
                  </a:lnTo>
                  <a:cubicBezTo>
                    <a:pt x="5985" y="17793"/>
                    <a:pt x="5901" y="30913"/>
                    <a:pt x="6215" y="32984"/>
                  </a:cubicBezTo>
                  <a:lnTo>
                    <a:pt x="754" y="36164"/>
                  </a:lnTo>
                  <a:cubicBezTo>
                    <a:pt x="545" y="34679"/>
                    <a:pt x="482" y="29657"/>
                    <a:pt x="608" y="24280"/>
                  </a:cubicBezTo>
                  <a:cubicBezTo>
                    <a:pt x="754" y="18003"/>
                    <a:pt x="1110" y="13483"/>
                    <a:pt x="1507" y="12144"/>
                  </a:cubicBezTo>
                  <a:close/>
                  <a:moveTo>
                    <a:pt x="37391" y="11621"/>
                  </a:moveTo>
                  <a:cubicBezTo>
                    <a:pt x="37831" y="13943"/>
                    <a:pt x="37433" y="27711"/>
                    <a:pt x="37015" y="37148"/>
                  </a:cubicBezTo>
                  <a:lnTo>
                    <a:pt x="31700" y="33737"/>
                  </a:lnTo>
                  <a:cubicBezTo>
                    <a:pt x="31784" y="31436"/>
                    <a:pt x="32370" y="17249"/>
                    <a:pt x="31910" y="15031"/>
                  </a:cubicBezTo>
                  <a:lnTo>
                    <a:pt x="37391" y="11621"/>
                  </a:lnTo>
                  <a:close/>
                  <a:moveTo>
                    <a:pt x="19167" y="7269"/>
                  </a:moveTo>
                  <a:cubicBezTo>
                    <a:pt x="20276" y="7645"/>
                    <a:pt x="30884" y="14006"/>
                    <a:pt x="31386" y="15031"/>
                  </a:cubicBezTo>
                  <a:cubicBezTo>
                    <a:pt x="31784" y="15806"/>
                    <a:pt x="31470" y="26874"/>
                    <a:pt x="31177" y="33737"/>
                  </a:cubicBezTo>
                  <a:cubicBezTo>
                    <a:pt x="28457" y="35913"/>
                    <a:pt x="21301" y="41332"/>
                    <a:pt x="19627" y="41332"/>
                  </a:cubicBezTo>
                  <a:cubicBezTo>
                    <a:pt x="19585" y="41332"/>
                    <a:pt x="19544" y="41332"/>
                    <a:pt x="19502" y="41312"/>
                  </a:cubicBezTo>
                  <a:cubicBezTo>
                    <a:pt x="17849" y="40768"/>
                    <a:pt x="7052" y="34198"/>
                    <a:pt x="6717" y="33047"/>
                  </a:cubicBezTo>
                  <a:cubicBezTo>
                    <a:pt x="6320" y="31666"/>
                    <a:pt x="6613" y="16705"/>
                    <a:pt x="7261" y="15408"/>
                  </a:cubicBezTo>
                  <a:cubicBezTo>
                    <a:pt x="7931" y="14090"/>
                    <a:pt x="17012" y="7269"/>
                    <a:pt x="19041" y="7269"/>
                  </a:cubicBezTo>
                  <a:close/>
                  <a:moveTo>
                    <a:pt x="6404" y="33465"/>
                  </a:moveTo>
                  <a:cubicBezTo>
                    <a:pt x="7764" y="35306"/>
                    <a:pt x="17284" y="40935"/>
                    <a:pt x="19188" y="41730"/>
                  </a:cubicBezTo>
                  <a:lnTo>
                    <a:pt x="19334" y="47944"/>
                  </a:lnTo>
                  <a:cubicBezTo>
                    <a:pt x="15945" y="46605"/>
                    <a:pt x="2219" y="38612"/>
                    <a:pt x="901" y="36666"/>
                  </a:cubicBezTo>
                  <a:lnTo>
                    <a:pt x="6404" y="33465"/>
                  </a:lnTo>
                  <a:close/>
                  <a:moveTo>
                    <a:pt x="31470" y="34177"/>
                  </a:moveTo>
                  <a:lnTo>
                    <a:pt x="36827" y="37629"/>
                  </a:lnTo>
                  <a:cubicBezTo>
                    <a:pt x="34776" y="39135"/>
                    <a:pt x="22703" y="48091"/>
                    <a:pt x="19878" y="48091"/>
                  </a:cubicBezTo>
                  <a:lnTo>
                    <a:pt x="19858" y="48091"/>
                  </a:lnTo>
                  <a:lnTo>
                    <a:pt x="19690" y="41835"/>
                  </a:lnTo>
                  <a:cubicBezTo>
                    <a:pt x="21908" y="41709"/>
                    <a:pt x="30236" y="35160"/>
                    <a:pt x="31470" y="34177"/>
                  </a:cubicBezTo>
                  <a:close/>
                  <a:moveTo>
                    <a:pt x="19142" y="0"/>
                  </a:moveTo>
                  <a:cubicBezTo>
                    <a:pt x="19109" y="0"/>
                    <a:pt x="19075" y="3"/>
                    <a:pt x="19041" y="8"/>
                  </a:cubicBezTo>
                  <a:cubicBezTo>
                    <a:pt x="16949" y="8"/>
                    <a:pt x="11070" y="3858"/>
                    <a:pt x="9312" y="5051"/>
                  </a:cubicBezTo>
                  <a:cubicBezTo>
                    <a:pt x="5734" y="7457"/>
                    <a:pt x="1800" y="10491"/>
                    <a:pt x="1173" y="11642"/>
                  </a:cubicBezTo>
                  <a:lnTo>
                    <a:pt x="1173" y="11663"/>
                  </a:lnTo>
                  <a:cubicBezTo>
                    <a:pt x="440" y="13044"/>
                    <a:pt x="189" y="21664"/>
                    <a:pt x="127" y="24259"/>
                  </a:cubicBezTo>
                  <a:cubicBezTo>
                    <a:pt x="1" y="29490"/>
                    <a:pt x="22" y="35620"/>
                    <a:pt x="336" y="36646"/>
                  </a:cubicBezTo>
                  <a:cubicBezTo>
                    <a:pt x="963" y="38738"/>
                    <a:pt x="17368" y="47861"/>
                    <a:pt x="19544" y="48551"/>
                  </a:cubicBezTo>
                  <a:cubicBezTo>
                    <a:pt x="19648" y="48593"/>
                    <a:pt x="19774" y="48593"/>
                    <a:pt x="19899" y="48593"/>
                  </a:cubicBezTo>
                  <a:cubicBezTo>
                    <a:pt x="23122" y="48593"/>
                    <a:pt x="36847" y="38257"/>
                    <a:pt x="37433" y="37817"/>
                  </a:cubicBezTo>
                  <a:cubicBezTo>
                    <a:pt x="37454" y="37796"/>
                    <a:pt x="37475" y="37775"/>
                    <a:pt x="37475" y="37755"/>
                  </a:cubicBezTo>
                  <a:lnTo>
                    <a:pt x="37475" y="37734"/>
                  </a:lnTo>
                  <a:cubicBezTo>
                    <a:pt x="37496" y="37734"/>
                    <a:pt x="37496" y="37713"/>
                    <a:pt x="37496" y="37713"/>
                  </a:cubicBezTo>
                  <a:cubicBezTo>
                    <a:pt x="37496" y="37692"/>
                    <a:pt x="37517" y="37671"/>
                    <a:pt x="37517" y="37650"/>
                  </a:cubicBezTo>
                  <a:cubicBezTo>
                    <a:pt x="37517" y="37629"/>
                    <a:pt x="37517" y="37629"/>
                    <a:pt x="37517" y="37629"/>
                  </a:cubicBezTo>
                  <a:cubicBezTo>
                    <a:pt x="37622" y="35076"/>
                    <a:pt x="38584" y="12709"/>
                    <a:pt x="37747" y="11140"/>
                  </a:cubicBezTo>
                  <a:lnTo>
                    <a:pt x="37747" y="11119"/>
                  </a:lnTo>
                  <a:cubicBezTo>
                    <a:pt x="36764" y="9361"/>
                    <a:pt x="20966" y="552"/>
                    <a:pt x="19418" y="50"/>
                  </a:cubicBezTo>
                  <a:cubicBezTo>
                    <a:pt x="19326" y="20"/>
                    <a:pt x="19234" y="0"/>
                    <a:pt x="19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2966;p67">
            <a:extLst>
              <a:ext uri="{FF2B5EF4-FFF2-40B4-BE49-F238E27FC236}">
                <a16:creationId xmlns:a16="http://schemas.microsoft.com/office/drawing/2014/main" id="{B58606C3-2B0D-5586-E79B-BD2DA62F35E7}"/>
              </a:ext>
            </a:extLst>
          </p:cNvPr>
          <p:cNvGrpSpPr/>
          <p:nvPr/>
        </p:nvGrpSpPr>
        <p:grpSpPr>
          <a:xfrm>
            <a:off x="607375" y="2275226"/>
            <a:ext cx="506625" cy="478650"/>
            <a:chOff x="4719775" y="2256000"/>
            <a:chExt cx="506625" cy="478650"/>
          </a:xfrm>
        </p:grpSpPr>
        <p:sp>
          <p:nvSpPr>
            <p:cNvPr id="177" name="Google Shape;2967;p67">
              <a:extLst>
                <a:ext uri="{FF2B5EF4-FFF2-40B4-BE49-F238E27FC236}">
                  <a16:creationId xmlns:a16="http://schemas.microsoft.com/office/drawing/2014/main" id="{2CF93C09-0641-9EE0-D74E-5D91113F89EF}"/>
                </a:ext>
              </a:extLst>
            </p:cNvPr>
            <p:cNvSpPr/>
            <p:nvPr/>
          </p:nvSpPr>
          <p:spPr>
            <a:xfrm>
              <a:off x="4727225" y="2263150"/>
              <a:ext cx="478350" cy="464950"/>
            </a:xfrm>
            <a:custGeom>
              <a:avLst/>
              <a:gdLst/>
              <a:ahLst/>
              <a:cxnLst/>
              <a:rect l="l" t="t" r="r" b="b"/>
              <a:pathLst>
                <a:path w="19134" h="18598" extrusionOk="0">
                  <a:moveTo>
                    <a:pt x="9823" y="0"/>
                  </a:moveTo>
                  <a:cubicBezTo>
                    <a:pt x="8370" y="0"/>
                    <a:pt x="6965" y="584"/>
                    <a:pt x="5941" y="1620"/>
                  </a:cubicBezTo>
                  <a:lnTo>
                    <a:pt x="2155" y="5394"/>
                  </a:lnTo>
                  <a:cubicBezTo>
                    <a:pt x="0" y="7549"/>
                    <a:pt x="0" y="11037"/>
                    <a:pt x="2155" y="13192"/>
                  </a:cubicBezTo>
                  <a:lnTo>
                    <a:pt x="5941" y="16979"/>
                  </a:lnTo>
                  <a:cubicBezTo>
                    <a:pt x="6965" y="18014"/>
                    <a:pt x="8370" y="18598"/>
                    <a:pt x="9823" y="18598"/>
                  </a:cubicBezTo>
                  <a:lnTo>
                    <a:pt x="9835" y="18598"/>
                  </a:lnTo>
                  <a:cubicBezTo>
                    <a:pt x="11299" y="18598"/>
                    <a:pt x="12692" y="18014"/>
                    <a:pt x="13728" y="16979"/>
                  </a:cubicBezTo>
                  <a:lnTo>
                    <a:pt x="17514" y="13192"/>
                  </a:lnTo>
                  <a:cubicBezTo>
                    <a:pt x="18550" y="12168"/>
                    <a:pt x="19133" y="10764"/>
                    <a:pt x="19133" y="9299"/>
                  </a:cubicBezTo>
                  <a:cubicBezTo>
                    <a:pt x="19133" y="7835"/>
                    <a:pt x="18550" y="6430"/>
                    <a:pt x="17514" y="5394"/>
                  </a:cubicBezTo>
                  <a:lnTo>
                    <a:pt x="13728" y="1620"/>
                  </a:lnTo>
                  <a:cubicBezTo>
                    <a:pt x="12704" y="584"/>
                    <a:pt x="11299" y="0"/>
                    <a:pt x="9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968;p67">
              <a:extLst>
                <a:ext uri="{FF2B5EF4-FFF2-40B4-BE49-F238E27FC236}">
                  <a16:creationId xmlns:a16="http://schemas.microsoft.com/office/drawing/2014/main" id="{3E822724-5BCD-C313-9647-DBEA926838AB}"/>
                </a:ext>
              </a:extLst>
            </p:cNvPr>
            <p:cNvSpPr/>
            <p:nvPr/>
          </p:nvSpPr>
          <p:spPr>
            <a:xfrm>
              <a:off x="4959100" y="2263150"/>
              <a:ext cx="260175" cy="464650"/>
            </a:xfrm>
            <a:custGeom>
              <a:avLst/>
              <a:gdLst/>
              <a:ahLst/>
              <a:cxnLst/>
              <a:rect l="l" t="t" r="r" b="b"/>
              <a:pathLst>
                <a:path w="10407" h="18586" extrusionOk="0">
                  <a:moveTo>
                    <a:pt x="548" y="0"/>
                  </a:moveTo>
                  <a:cubicBezTo>
                    <a:pt x="369" y="0"/>
                    <a:pt x="179" y="12"/>
                    <a:pt x="0" y="36"/>
                  </a:cubicBezTo>
                  <a:cubicBezTo>
                    <a:pt x="1262" y="155"/>
                    <a:pt x="2441" y="715"/>
                    <a:pt x="3346" y="1620"/>
                  </a:cubicBezTo>
                  <a:lnTo>
                    <a:pt x="7120" y="5394"/>
                  </a:lnTo>
                  <a:cubicBezTo>
                    <a:pt x="9275" y="7549"/>
                    <a:pt x="9275" y="11037"/>
                    <a:pt x="7120" y="13192"/>
                  </a:cubicBezTo>
                  <a:lnTo>
                    <a:pt x="3346" y="16979"/>
                  </a:lnTo>
                  <a:cubicBezTo>
                    <a:pt x="2441" y="17872"/>
                    <a:pt x="1262" y="18431"/>
                    <a:pt x="0" y="18562"/>
                  </a:cubicBezTo>
                  <a:cubicBezTo>
                    <a:pt x="191" y="18586"/>
                    <a:pt x="369" y="18586"/>
                    <a:pt x="560" y="18586"/>
                  </a:cubicBezTo>
                  <a:lnTo>
                    <a:pt x="572" y="18586"/>
                  </a:lnTo>
                  <a:cubicBezTo>
                    <a:pt x="2036" y="18586"/>
                    <a:pt x="3429" y="18014"/>
                    <a:pt x="4465" y="16979"/>
                  </a:cubicBezTo>
                  <a:lnTo>
                    <a:pt x="8251" y="13192"/>
                  </a:lnTo>
                  <a:cubicBezTo>
                    <a:pt x="10406" y="11037"/>
                    <a:pt x="10406" y="7549"/>
                    <a:pt x="8251" y="5394"/>
                  </a:cubicBezTo>
                  <a:lnTo>
                    <a:pt x="8239" y="5394"/>
                  </a:lnTo>
                  <a:lnTo>
                    <a:pt x="4453" y="1620"/>
                  </a:lnTo>
                  <a:cubicBezTo>
                    <a:pt x="3429" y="584"/>
                    <a:pt x="2024" y="0"/>
                    <a:pt x="560" y="0"/>
                  </a:cubicBezTo>
                  <a:close/>
                </a:path>
              </a:pathLst>
            </a:custGeom>
            <a:solidFill>
              <a:srgbClr val="191919">
                <a:alpha val="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969;p67">
              <a:extLst>
                <a:ext uri="{FF2B5EF4-FFF2-40B4-BE49-F238E27FC236}">
                  <a16:creationId xmlns:a16="http://schemas.microsoft.com/office/drawing/2014/main" id="{BDF5C82E-5003-CE86-76BD-21C4D47E713D}"/>
                </a:ext>
              </a:extLst>
            </p:cNvPr>
            <p:cNvSpPr/>
            <p:nvPr/>
          </p:nvSpPr>
          <p:spPr>
            <a:xfrm>
              <a:off x="4972775" y="2263150"/>
              <a:ext cx="232800" cy="232500"/>
            </a:xfrm>
            <a:custGeom>
              <a:avLst/>
              <a:gdLst/>
              <a:ahLst/>
              <a:cxnLst/>
              <a:rect l="l" t="t" r="r" b="b"/>
              <a:pathLst>
                <a:path w="9312" h="9300" extrusionOk="0">
                  <a:moveTo>
                    <a:pt x="13" y="0"/>
                  </a:moveTo>
                  <a:lnTo>
                    <a:pt x="1" y="9299"/>
                  </a:lnTo>
                  <a:lnTo>
                    <a:pt x="9311" y="9299"/>
                  </a:lnTo>
                  <a:cubicBezTo>
                    <a:pt x="9311" y="7835"/>
                    <a:pt x="8728" y="6430"/>
                    <a:pt x="7692" y="5406"/>
                  </a:cubicBezTo>
                  <a:lnTo>
                    <a:pt x="3906" y="1620"/>
                  </a:lnTo>
                  <a:cubicBezTo>
                    <a:pt x="2882" y="584"/>
                    <a:pt x="1477" y="0"/>
                    <a:pt x="13" y="0"/>
                  </a:cubicBez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970;p67">
              <a:extLst>
                <a:ext uri="{FF2B5EF4-FFF2-40B4-BE49-F238E27FC236}">
                  <a16:creationId xmlns:a16="http://schemas.microsoft.com/office/drawing/2014/main" id="{A6BF5EC2-5A59-E8CE-0DDD-67B18EB79A0D}"/>
                </a:ext>
              </a:extLst>
            </p:cNvPr>
            <p:cNvSpPr/>
            <p:nvPr/>
          </p:nvSpPr>
          <p:spPr>
            <a:xfrm>
              <a:off x="4973075" y="2263150"/>
              <a:ext cx="232500" cy="232500"/>
            </a:xfrm>
            <a:custGeom>
              <a:avLst/>
              <a:gdLst/>
              <a:ahLst/>
              <a:cxnLst/>
              <a:rect l="l" t="t" r="r" b="b"/>
              <a:pathLst>
                <a:path w="9300" h="9300" extrusionOk="0">
                  <a:moveTo>
                    <a:pt x="1" y="0"/>
                  </a:moveTo>
                  <a:lnTo>
                    <a:pt x="1" y="119"/>
                  </a:lnTo>
                  <a:cubicBezTo>
                    <a:pt x="1060" y="334"/>
                    <a:pt x="2025" y="858"/>
                    <a:pt x="2787" y="1620"/>
                  </a:cubicBezTo>
                  <a:lnTo>
                    <a:pt x="6561" y="5394"/>
                  </a:lnTo>
                  <a:cubicBezTo>
                    <a:pt x="7597" y="6430"/>
                    <a:pt x="8180" y="7835"/>
                    <a:pt x="8168" y="9299"/>
                  </a:cubicBezTo>
                  <a:lnTo>
                    <a:pt x="9299" y="9299"/>
                  </a:lnTo>
                  <a:cubicBezTo>
                    <a:pt x="9299" y="7835"/>
                    <a:pt x="8716" y="6430"/>
                    <a:pt x="7680" y="5406"/>
                  </a:cubicBezTo>
                  <a:lnTo>
                    <a:pt x="7680" y="5394"/>
                  </a:lnTo>
                  <a:lnTo>
                    <a:pt x="3894" y="1620"/>
                  </a:lnTo>
                  <a:cubicBezTo>
                    <a:pt x="2870" y="584"/>
                    <a:pt x="1465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971;p67">
              <a:extLst>
                <a:ext uri="{FF2B5EF4-FFF2-40B4-BE49-F238E27FC236}">
                  <a16:creationId xmlns:a16="http://schemas.microsoft.com/office/drawing/2014/main" id="{76888F56-6D41-53A8-BB9E-09D26CE7F4F2}"/>
                </a:ext>
              </a:extLst>
            </p:cNvPr>
            <p:cNvSpPr/>
            <p:nvPr/>
          </p:nvSpPr>
          <p:spPr>
            <a:xfrm>
              <a:off x="4740600" y="2495625"/>
              <a:ext cx="232500" cy="232475"/>
            </a:xfrm>
            <a:custGeom>
              <a:avLst/>
              <a:gdLst/>
              <a:ahLst/>
              <a:cxnLst/>
              <a:rect l="l" t="t" r="r" b="b"/>
              <a:pathLst>
                <a:path w="9300" h="9299" extrusionOk="0">
                  <a:moveTo>
                    <a:pt x="1" y="0"/>
                  </a:moveTo>
                  <a:cubicBezTo>
                    <a:pt x="1" y="1465"/>
                    <a:pt x="584" y="2858"/>
                    <a:pt x="1620" y="3893"/>
                  </a:cubicBezTo>
                  <a:lnTo>
                    <a:pt x="5406" y="7680"/>
                  </a:lnTo>
                  <a:cubicBezTo>
                    <a:pt x="6430" y="8715"/>
                    <a:pt x="7835" y="9299"/>
                    <a:pt x="9288" y="9299"/>
                  </a:cubicBezTo>
                  <a:lnTo>
                    <a:pt x="9300" y="0"/>
                  </a:lnTo>
                  <a:close/>
                </a:path>
              </a:pathLst>
            </a:custGeom>
            <a:solidFill>
              <a:srgbClr val="FFFFFF">
                <a:alpha val="16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972;p67">
              <a:extLst>
                <a:ext uri="{FF2B5EF4-FFF2-40B4-BE49-F238E27FC236}">
                  <a16:creationId xmlns:a16="http://schemas.microsoft.com/office/drawing/2014/main" id="{A6FCA77C-D1BF-27A4-C6EC-B37857F79F6A}"/>
                </a:ext>
              </a:extLst>
            </p:cNvPr>
            <p:cNvSpPr/>
            <p:nvPr/>
          </p:nvSpPr>
          <p:spPr>
            <a:xfrm>
              <a:off x="4839425" y="2369550"/>
              <a:ext cx="267025" cy="252450"/>
            </a:xfrm>
            <a:custGeom>
              <a:avLst/>
              <a:gdLst/>
              <a:ahLst/>
              <a:cxnLst/>
              <a:rect l="l" t="t" r="r" b="b"/>
              <a:pathLst>
                <a:path w="10681" h="10098" extrusionOk="0">
                  <a:moveTo>
                    <a:pt x="5342" y="1"/>
                  </a:moveTo>
                  <a:cubicBezTo>
                    <a:pt x="4576" y="1"/>
                    <a:pt x="3811" y="292"/>
                    <a:pt x="3227" y="876"/>
                  </a:cubicBezTo>
                  <a:lnTo>
                    <a:pt x="1179" y="2936"/>
                  </a:lnTo>
                  <a:cubicBezTo>
                    <a:pt x="1" y="4102"/>
                    <a:pt x="1" y="5996"/>
                    <a:pt x="1179" y="7162"/>
                  </a:cubicBezTo>
                  <a:lnTo>
                    <a:pt x="3227" y="9222"/>
                  </a:lnTo>
                  <a:cubicBezTo>
                    <a:pt x="3811" y="9806"/>
                    <a:pt x="4576" y="10097"/>
                    <a:pt x="5342" y="10097"/>
                  </a:cubicBezTo>
                  <a:cubicBezTo>
                    <a:pt x="6109" y="10097"/>
                    <a:pt x="6877" y="9806"/>
                    <a:pt x="7466" y="9222"/>
                  </a:cubicBezTo>
                  <a:lnTo>
                    <a:pt x="9514" y="7162"/>
                  </a:lnTo>
                  <a:cubicBezTo>
                    <a:pt x="10681" y="5996"/>
                    <a:pt x="10681" y="4102"/>
                    <a:pt x="9514" y="2936"/>
                  </a:cubicBezTo>
                  <a:lnTo>
                    <a:pt x="9514" y="2924"/>
                  </a:lnTo>
                  <a:lnTo>
                    <a:pt x="7466" y="876"/>
                  </a:lnTo>
                  <a:cubicBezTo>
                    <a:pt x="6877" y="292"/>
                    <a:pt x="6109" y="1"/>
                    <a:pt x="5342" y="1"/>
                  </a:cubicBez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973;p67">
              <a:extLst>
                <a:ext uri="{FF2B5EF4-FFF2-40B4-BE49-F238E27FC236}">
                  <a16:creationId xmlns:a16="http://schemas.microsoft.com/office/drawing/2014/main" id="{E95987C9-7BFB-8928-9F23-5BD1E4CA7D3A}"/>
                </a:ext>
              </a:extLst>
            </p:cNvPr>
            <p:cNvSpPr/>
            <p:nvPr/>
          </p:nvSpPr>
          <p:spPr>
            <a:xfrm>
              <a:off x="4719775" y="2256000"/>
              <a:ext cx="506625" cy="478650"/>
            </a:xfrm>
            <a:custGeom>
              <a:avLst/>
              <a:gdLst/>
              <a:ahLst/>
              <a:cxnLst/>
              <a:rect l="l" t="t" r="r" b="b"/>
              <a:pathLst>
                <a:path w="20265" h="19146" extrusionOk="0">
                  <a:moveTo>
                    <a:pt x="9847" y="572"/>
                  </a:moveTo>
                  <a:lnTo>
                    <a:pt x="9847" y="4263"/>
                  </a:lnTo>
                  <a:cubicBezTo>
                    <a:pt x="9085" y="4334"/>
                    <a:pt x="8359" y="4668"/>
                    <a:pt x="7811" y="5215"/>
                  </a:cubicBezTo>
                  <a:lnTo>
                    <a:pt x="6668" y="6370"/>
                  </a:lnTo>
                  <a:cubicBezTo>
                    <a:pt x="6458" y="6571"/>
                    <a:pt x="6647" y="6850"/>
                    <a:pt x="6865" y="6850"/>
                  </a:cubicBezTo>
                  <a:cubicBezTo>
                    <a:pt x="6931" y="6850"/>
                    <a:pt x="7000" y="6824"/>
                    <a:pt x="7061" y="6763"/>
                  </a:cubicBezTo>
                  <a:lnTo>
                    <a:pt x="8216" y="5608"/>
                  </a:lnTo>
                  <a:cubicBezTo>
                    <a:pt x="8746" y="5079"/>
                    <a:pt x="9439" y="4814"/>
                    <a:pt x="10133" y="4814"/>
                  </a:cubicBezTo>
                  <a:cubicBezTo>
                    <a:pt x="10826" y="4814"/>
                    <a:pt x="11520" y="5079"/>
                    <a:pt x="12050" y="5608"/>
                  </a:cubicBezTo>
                  <a:lnTo>
                    <a:pt x="14097" y="7668"/>
                  </a:lnTo>
                  <a:cubicBezTo>
                    <a:pt x="15157" y="8728"/>
                    <a:pt x="15157" y="10442"/>
                    <a:pt x="14097" y="11502"/>
                  </a:cubicBezTo>
                  <a:lnTo>
                    <a:pt x="12050" y="13550"/>
                  </a:lnTo>
                  <a:cubicBezTo>
                    <a:pt x="11520" y="14080"/>
                    <a:pt x="10826" y="14345"/>
                    <a:pt x="10133" y="14345"/>
                  </a:cubicBezTo>
                  <a:cubicBezTo>
                    <a:pt x="9439" y="14345"/>
                    <a:pt x="8746" y="14080"/>
                    <a:pt x="8216" y="13550"/>
                  </a:cubicBezTo>
                  <a:lnTo>
                    <a:pt x="6156" y="11502"/>
                  </a:lnTo>
                  <a:cubicBezTo>
                    <a:pt x="5120" y="10454"/>
                    <a:pt x="5108" y="8752"/>
                    <a:pt x="6132" y="7692"/>
                  </a:cubicBezTo>
                  <a:cubicBezTo>
                    <a:pt x="6331" y="7484"/>
                    <a:pt x="6145" y="7206"/>
                    <a:pt x="5934" y="7206"/>
                  </a:cubicBezTo>
                  <a:cubicBezTo>
                    <a:pt x="5868" y="7206"/>
                    <a:pt x="5799" y="7234"/>
                    <a:pt x="5739" y="7299"/>
                  </a:cubicBezTo>
                  <a:cubicBezTo>
                    <a:pt x="5203" y="7835"/>
                    <a:pt x="4882" y="8549"/>
                    <a:pt x="4822" y="9299"/>
                  </a:cubicBezTo>
                  <a:lnTo>
                    <a:pt x="1131" y="9299"/>
                  </a:lnTo>
                  <a:cubicBezTo>
                    <a:pt x="1191" y="8013"/>
                    <a:pt x="1727" y="6787"/>
                    <a:pt x="2655" y="5882"/>
                  </a:cubicBezTo>
                  <a:lnTo>
                    <a:pt x="2644" y="5882"/>
                  </a:lnTo>
                  <a:lnTo>
                    <a:pt x="6430" y="2096"/>
                  </a:lnTo>
                  <a:cubicBezTo>
                    <a:pt x="7335" y="1179"/>
                    <a:pt x="8561" y="643"/>
                    <a:pt x="9847" y="572"/>
                  </a:cubicBezTo>
                  <a:close/>
                  <a:moveTo>
                    <a:pt x="19146" y="9859"/>
                  </a:moveTo>
                  <a:cubicBezTo>
                    <a:pt x="19074" y="11157"/>
                    <a:pt x="18538" y="12371"/>
                    <a:pt x="17622" y="13288"/>
                  </a:cubicBezTo>
                  <a:lnTo>
                    <a:pt x="17610" y="13288"/>
                  </a:lnTo>
                  <a:lnTo>
                    <a:pt x="13824" y="17062"/>
                  </a:lnTo>
                  <a:cubicBezTo>
                    <a:pt x="12919" y="17979"/>
                    <a:pt x="11692" y="18527"/>
                    <a:pt x="10406" y="18586"/>
                  </a:cubicBezTo>
                  <a:lnTo>
                    <a:pt x="10406" y="18098"/>
                  </a:lnTo>
                  <a:cubicBezTo>
                    <a:pt x="10406" y="17943"/>
                    <a:pt x="10275" y="17824"/>
                    <a:pt x="10121" y="17824"/>
                  </a:cubicBezTo>
                  <a:cubicBezTo>
                    <a:pt x="9966" y="17824"/>
                    <a:pt x="9847" y="17943"/>
                    <a:pt x="9847" y="18098"/>
                  </a:cubicBezTo>
                  <a:lnTo>
                    <a:pt x="9847" y="18586"/>
                  </a:lnTo>
                  <a:cubicBezTo>
                    <a:pt x="8549" y="18527"/>
                    <a:pt x="7335" y="17979"/>
                    <a:pt x="6430" y="17062"/>
                  </a:cubicBezTo>
                  <a:lnTo>
                    <a:pt x="2644" y="13288"/>
                  </a:lnTo>
                  <a:cubicBezTo>
                    <a:pt x="1727" y="12371"/>
                    <a:pt x="1179" y="11145"/>
                    <a:pt x="1120" y="9859"/>
                  </a:cubicBezTo>
                  <a:lnTo>
                    <a:pt x="4822" y="9859"/>
                  </a:lnTo>
                  <a:cubicBezTo>
                    <a:pt x="4882" y="10633"/>
                    <a:pt x="5215" y="11347"/>
                    <a:pt x="5775" y="11895"/>
                  </a:cubicBezTo>
                  <a:lnTo>
                    <a:pt x="7823" y="13955"/>
                  </a:lnTo>
                  <a:cubicBezTo>
                    <a:pt x="8370" y="14490"/>
                    <a:pt x="9085" y="14836"/>
                    <a:pt x="9859" y="14895"/>
                  </a:cubicBezTo>
                  <a:lnTo>
                    <a:pt x="9859" y="16788"/>
                  </a:lnTo>
                  <a:cubicBezTo>
                    <a:pt x="9859" y="16943"/>
                    <a:pt x="9978" y="17074"/>
                    <a:pt x="10133" y="17074"/>
                  </a:cubicBezTo>
                  <a:cubicBezTo>
                    <a:pt x="10287" y="17074"/>
                    <a:pt x="10418" y="16943"/>
                    <a:pt x="10418" y="16788"/>
                  </a:cubicBezTo>
                  <a:lnTo>
                    <a:pt x="10418" y="14895"/>
                  </a:lnTo>
                  <a:cubicBezTo>
                    <a:pt x="11180" y="14836"/>
                    <a:pt x="11907" y="14502"/>
                    <a:pt x="12454" y="13955"/>
                  </a:cubicBezTo>
                  <a:lnTo>
                    <a:pt x="14502" y="11895"/>
                  </a:lnTo>
                  <a:cubicBezTo>
                    <a:pt x="15050" y="11347"/>
                    <a:pt x="15383" y="10633"/>
                    <a:pt x="15443" y="9859"/>
                  </a:cubicBezTo>
                  <a:close/>
                  <a:moveTo>
                    <a:pt x="10121" y="1"/>
                  </a:moveTo>
                  <a:cubicBezTo>
                    <a:pt x="8585" y="1"/>
                    <a:pt x="7120" y="608"/>
                    <a:pt x="6037" y="1703"/>
                  </a:cubicBezTo>
                  <a:lnTo>
                    <a:pt x="2251" y="5477"/>
                  </a:lnTo>
                  <a:cubicBezTo>
                    <a:pt x="0" y="7740"/>
                    <a:pt x="0" y="11407"/>
                    <a:pt x="2251" y="13669"/>
                  </a:cubicBezTo>
                  <a:lnTo>
                    <a:pt x="6037" y="17455"/>
                  </a:lnTo>
                  <a:cubicBezTo>
                    <a:pt x="7120" y="18539"/>
                    <a:pt x="8585" y="19146"/>
                    <a:pt x="10121" y="19146"/>
                  </a:cubicBezTo>
                  <a:lnTo>
                    <a:pt x="10145" y="19146"/>
                  </a:lnTo>
                  <a:cubicBezTo>
                    <a:pt x="11669" y="19146"/>
                    <a:pt x="13145" y="18539"/>
                    <a:pt x="14228" y="17455"/>
                  </a:cubicBezTo>
                  <a:lnTo>
                    <a:pt x="18015" y="13669"/>
                  </a:lnTo>
                  <a:cubicBezTo>
                    <a:pt x="20265" y="11407"/>
                    <a:pt x="20265" y="7740"/>
                    <a:pt x="18015" y="5477"/>
                  </a:cubicBezTo>
                  <a:lnTo>
                    <a:pt x="18015" y="5489"/>
                  </a:lnTo>
                  <a:lnTo>
                    <a:pt x="14228" y="1703"/>
                  </a:lnTo>
                  <a:cubicBezTo>
                    <a:pt x="14165" y="1632"/>
                    <a:pt x="14093" y="1602"/>
                    <a:pt x="14023" y="1602"/>
                  </a:cubicBezTo>
                  <a:cubicBezTo>
                    <a:pt x="13802" y="1602"/>
                    <a:pt x="13609" y="1897"/>
                    <a:pt x="13835" y="2096"/>
                  </a:cubicBezTo>
                  <a:lnTo>
                    <a:pt x="17610" y="5882"/>
                  </a:lnTo>
                  <a:cubicBezTo>
                    <a:pt x="18527" y="6787"/>
                    <a:pt x="19074" y="8013"/>
                    <a:pt x="19134" y="9299"/>
                  </a:cubicBezTo>
                  <a:lnTo>
                    <a:pt x="15443" y="9299"/>
                  </a:lnTo>
                  <a:cubicBezTo>
                    <a:pt x="15383" y="8537"/>
                    <a:pt x="15038" y="7811"/>
                    <a:pt x="14502" y="7263"/>
                  </a:cubicBezTo>
                  <a:lnTo>
                    <a:pt x="12442" y="5215"/>
                  </a:lnTo>
                  <a:cubicBezTo>
                    <a:pt x="11895" y="4668"/>
                    <a:pt x="11180" y="4334"/>
                    <a:pt x="10406" y="4263"/>
                  </a:cubicBezTo>
                  <a:lnTo>
                    <a:pt x="10406" y="572"/>
                  </a:lnTo>
                  <a:cubicBezTo>
                    <a:pt x="11264" y="620"/>
                    <a:pt x="12097" y="870"/>
                    <a:pt x="12835" y="1322"/>
                  </a:cubicBezTo>
                  <a:cubicBezTo>
                    <a:pt x="12887" y="1353"/>
                    <a:pt x="12938" y="1366"/>
                    <a:pt x="12986" y="1366"/>
                  </a:cubicBezTo>
                  <a:cubicBezTo>
                    <a:pt x="13237" y="1366"/>
                    <a:pt x="13403" y="1004"/>
                    <a:pt x="13133" y="834"/>
                  </a:cubicBezTo>
                  <a:cubicBezTo>
                    <a:pt x="12228" y="298"/>
                    <a:pt x="11192" y="1"/>
                    <a:pt x="10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29A56D04-C9C7-FD52-1BD0-95BA2190B4E3}"/>
              </a:ext>
            </a:extLst>
          </p:cNvPr>
          <p:cNvSpPr txBox="1"/>
          <p:nvPr/>
        </p:nvSpPr>
        <p:spPr>
          <a:xfrm>
            <a:off x="6469383" y="1375688"/>
            <a:ext cx="24938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>
                <a:solidFill>
                  <a:schemeClr val="accent2">
                    <a:lumMod val="75000"/>
                  </a:schemeClr>
                </a:solidFill>
                <a:latin typeface="Secular One"/>
                <a:cs typeface="Secular One"/>
              </a:rPr>
              <a:t>2.35 carats 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25FBFD3C-E846-43A2-5FF9-91D41CCAF839}"/>
              </a:ext>
            </a:extLst>
          </p:cNvPr>
          <p:cNvSpPr txBox="1"/>
          <p:nvPr/>
        </p:nvSpPr>
        <p:spPr>
          <a:xfrm>
            <a:off x="6146392" y="2105216"/>
            <a:ext cx="24938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Secular One"/>
                <a:cs typeface="Secular One"/>
              </a:rPr>
              <a:t> Greater than 7.96mm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BA8A62B-323F-D50A-6E0E-06BF81384A16}"/>
              </a:ext>
            </a:extLst>
          </p:cNvPr>
          <p:cNvSpPr txBox="1"/>
          <p:nvPr/>
        </p:nvSpPr>
        <p:spPr>
          <a:xfrm>
            <a:off x="6146392" y="2988633"/>
            <a:ext cx="24938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  <a:latin typeface="Secular One"/>
                <a:cs typeface="Secular One"/>
              </a:rPr>
              <a:t> </a:t>
            </a:r>
            <a:r>
              <a:rPr lang="en-US" sz="2400">
                <a:solidFill>
                  <a:schemeClr val="tx2">
                    <a:lumMod val="75000"/>
                  </a:schemeClr>
                </a:solidFill>
                <a:latin typeface="Secular One"/>
                <a:cs typeface="Secular One"/>
              </a:rPr>
              <a:t>Greater than 2.78mm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90C5B53-A31A-4437-0AE7-A55394C0006C}"/>
              </a:ext>
            </a:extLst>
          </p:cNvPr>
          <p:cNvSpPr txBox="1"/>
          <p:nvPr/>
        </p:nvSpPr>
        <p:spPr>
          <a:xfrm>
            <a:off x="6199221" y="3948993"/>
            <a:ext cx="24938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2400">
                <a:solidFill>
                  <a:schemeClr val="accent3"/>
                </a:solidFill>
                <a:latin typeface="Secular One"/>
                <a:cs typeface="Secular One"/>
              </a:rPr>
              <a:t> Greater than 4.27mm</a:t>
            </a:r>
          </a:p>
        </p:txBody>
      </p:sp>
    </p:spTree>
    <p:extLst>
      <p:ext uri="{BB962C8B-B14F-4D97-AF65-F5344CB8AC3E}">
        <p14:creationId xmlns:p14="http://schemas.microsoft.com/office/powerpoint/2010/main" val="2894298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CB89E-88C4-4F82-EE9B-22642A9D1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418;p38">
            <a:extLst>
              <a:ext uri="{FF2B5EF4-FFF2-40B4-BE49-F238E27FC236}">
                <a16:creationId xmlns:a16="http://schemas.microsoft.com/office/drawing/2014/main" id="{C0DD3064-03AC-6D05-B340-3CD1B1462123}"/>
              </a:ext>
            </a:extLst>
          </p:cNvPr>
          <p:cNvSpPr txBox="1">
            <a:spLocks/>
          </p:cNvSpPr>
          <p:nvPr/>
        </p:nvSpPr>
        <p:spPr>
          <a:xfrm>
            <a:off x="1635951" y="44792"/>
            <a:ext cx="5873610" cy="487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500"/>
            </a:pPr>
            <a:r>
              <a:rPr lang="en-US" sz="4400">
                <a:solidFill>
                  <a:schemeClr val="accent2">
                    <a:lumMod val="75000"/>
                  </a:schemeClr>
                </a:solidFill>
                <a:latin typeface="Secular One"/>
                <a:cs typeface="Secular One"/>
                <a:sym typeface="Secular One"/>
              </a:rPr>
              <a:t>The Ideal Diamond</a:t>
            </a:r>
          </a:p>
        </p:txBody>
      </p:sp>
      <p:sp>
        <p:nvSpPr>
          <p:cNvPr id="2" name="Right Bracket 1">
            <a:extLst>
              <a:ext uri="{FF2B5EF4-FFF2-40B4-BE49-F238E27FC236}">
                <a16:creationId xmlns:a16="http://schemas.microsoft.com/office/drawing/2014/main" id="{4B2F73CF-82E6-DC52-A689-E0EF3253907C}"/>
              </a:ext>
            </a:extLst>
          </p:cNvPr>
          <p:cNvSpPr/>
          <p:nvPr/>
        </p:nvSpPr>
        <p:spPr>
          <a:xfrm>
            <a:off x="5941438" y="1897375"/>
            <a:ext cx="64557" cy="2366600"/>
          </a:xfrm>
          <a:prstGeom prst="rightBracket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Bracket 107">
            <a:extLst>
              <a:ext uri="{FF2B5EF4-FFF2-40B4-BE49-F238E27FC236}">
                <a16:creationId xmlns:a16="http://schemas.microsoft.com/office/drawing/2014/main" id="{1DAACBAA-A6E7-DF06-E829-03F1449D0452}"/>
              </a:ext>
            </a:extLst>
          </p:cNvPr>
          <p:cNvSpPr/>
          <p:nvPr/>
        </p:nvSpPr>
        <p:spPr>
          <a:xfrm rot="8461462">
            <a:off x="3239025" y="2545863"/>
            <a:ext cx="72176" cy="1716165"/>
          </a:xfrm>
          <a:prstGeom prst="rightBracket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55D9F45-C8A6-2F9D-FD35-67C30A0A286A}"/>
              </a:ext>
            </a:extLst>
          </p:cNvPr>
          <p:cNvSpPr txBox="1"/>
          <p:nvPr/>
        </p:nvSpPr>
        <p:spPr>
          <a:xfrm>
            <a:off x="2339050" y="3393941"/>
            <a:ext cx="113556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200">
                <a:solidFill>
                  <a:srgbClr val="0070C0"/>
                </a:solidFill>
                <a:latin typeface="Secular One"/>
                <a:cs typeface="Secular One"/>
              </a:defRPr>
            </a:lvl1pPr>
          </a:lstStyle>
          <a:p>
            <a:r>
              <a:rPr lang="en-US"/>
              <a:t>Length: greater than 7.96 mm</a:t>
            </a:r>
          </a:p>
        </p:txBody>
      </p:sp>
      <p:sp>
        <p:nvSpPr>
          <p:cNvPr id="110" name="Right Bracket 109">
            <a:extLst>
              <a:ext uri="{FF2B5EF4-FFF2-40B4-BE49-F238E27FC236}">
                <a16:creationId xmlns:a16="http://schemas.microsoft.com/office/drawing/2014/main" id="{21053BEA-2F8C-8C7C-7C02-039B752AF552}"/>
              </a:ext>
            </a:extLst>
          </p:cNvPr>
          <p:cNvSpPr/>
          <p:nvPr/>
        </p:nvSpPr>
        <p:spPr>
          <a:xfrm rot="5400000">
            <a:off x="4297654" y="3183414"/>
            <a:ext cx="45719" cy="2575193"/>
          </a:xfrm>
          <a:prstGeom prst="rightBracket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CB080DB-0F84-0397-9B4B-31A56D40B935}"/>
              </a:ext>
            </a:extLst>
          </p:cNvPr>
          <p:cNvSpPr txBox="1"/>
          <p:nvPr/>
        </p:nvSpPr>
        <p:spPr>
          <a:xfrm>
            <a:off x="3032917" y="4511977"/>
            <a:ext cx="2322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200">
                <a:solidFill>
                  <a:srgbClr val="0070C0"/>
                </a:solidFill>
                <a:latin typeface="Secular One"/>
                <a:cs typeface="Secular One"/>
              </a:defRPr>
            </a:lvl1pPr>
          </a:lstStyle>
          <a:p>
            <a:r>
              <a:rPr lang="en-US"/>
              <a:t>Width: greater than 2.78 mm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1FFE651-9377-1AE6-49D2-3EDBA7BE09F8}"/>
              </a:ext>
            </a:extLst>
          </p:cNvPr>
          <p:cNvSpPr txBox="1"/>
          <p:nvPr/>
        </p:nvSpPr>
        <p:spPr>
          <a:xfrm>
            <a:off x="5985283" y="2631923"/>
            <a:ext cx="103905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200">
                <a:solidFill>
                  <a:srgbClr val="0070C0"/>
                </a:solidFill>
                <a:latin typeface="Secular One"/>
                <a:cs typeface="Secular One"/>
              </a:defRPr>
            </a:lvl1pPr>
          </a:lstStyle>
          <a:p>
            <a:r>
              <a:rPr lang="en-US"/>
              <a:t>Depth: greater than 4.27 mm</a:t>
            </a:r>
          </a:p>
        </p:txBody>
      </p:sp>
      <p:sp>
        <p:nvSpPr>
          <p:cNvPr id="113" name="Right Bracket 112">
            <a:extLst>
              <a:ext uri="{FF2B5EF4-FFF2-40B4-BE49-F238E27FC236}">
                <a16:creationId xmlns:a16="http://schemas.microsoft.com/office/drawing/2014/main" id="{7F4EFC19-E907-0D01-70A6-A92CB2584B78}"/>
              </a:ext>
            </a:extLst>
          </p:cNvPr>
          <p:cNvSpPr/>
          <p:nvPr/>
        </p:nvSpPr>
        <p:spPr>
          <a:xfrm rot="16200000">
            <a:off x="2790966" y="677271"/>
            <a:ext cx="45719" cy="1788174"/>
          </a:xfrm>
          <a:prstGeom prst="rightBracket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078B5B2-3BE8-2A39-1F7A-F99DE93A7109}"/>
              </a:ext>
            </a:extLst>
          </p:cNvPr>
          <p:cNvSpPr txBox="1"/>
          <p:nvPr/>
        </p:nvSpPr>
        <p:spPr>
          <a:xfrm>
            <a:off x="1705809" y="1269670"/>
            <a:ext cx="1135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600">
                <a:solidFill>
                  <a:schemeClr val="accent5">
                    <a:lumMod val="50000"/>
                  </a:schemeClr>
                </a:solidFill>
                <a:latin typeface="Secular One"/>
                <a:cs typeface="Secular One"/>
              </a:defRPr>
            </a:lvl1pPr>
          </a:lstStyle>
          <a:p>
            <a:pPr algn="ctr"/>
            <a:r>
              <a:rPr lang="en-US" sz="1400">
                <a:solidFill>
                  <a:srgbClr val="0070C0"/>
                </a:solidFill>
              </a:rPr>
              <a:t>Carat: ~2.4</a:t>
            </a:r>
          </a:p>
        </p:txBody>
      </p:sp>
      <p:sp>
        <p:nvSpPr>
          <p:cNvPr id="115" name="Right Bracket 114">
            <a:extLst>
              <a:ext uri="{FF2B5EF4-FFF2-40B4-BE49-F238E27FC236}">
                <a16:creationId xmlns:a16="http://schemas.microsoft.com/office/drawing/2014/main" id="{3FEB89DF-0510-2D2C-BCF7-280A46C28B4D}"/>
              </a:ext>
            </a:extLst>
          </p:cNvPr>
          <p:cNvSpPr/>
          <p:nvPr/>
        </p:nvSpPr>
        <p:spPr>
          <a:xfrm rot="16200000">
            <a:off x="2128499" y="1530656"/>
            <a:ext cx="48995" cy="1447385"/>
          </a:xfrm>
          <a:prstGeom prst="rightBracket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6396F6A-E1D4-EE57-B934-322F9CB629DA}"/>
              </a:ext>
            </a:extLst>
          </p:cNvPr>
          <p:cNvSpPr txBox="1"/>
          <p:nvPr/>
        </p:nvSpPr>
        <p:spPr>
          <a:xfrm>
            <a:off x="571887" y="2009131"/>
            <a:ext cx="22742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200">
                <a:solidFill>
                  <a:srgbClr val="0070C0"/>
                </a:solidFill>
                <a:latin typeface="Secular One"/>
                <a:cs typeface="Secular One"/>
              </a:defRPr>
            </a:lvl1pPr>
          </a:lstStyle>
          <a:p>
            <a:r>
              <a:rPr lang="en-US" sz="1400"/>
              <a:t>Cut: Premium or Ideal</a:t>
            </a:r>
          </a:p>
        </p:txBody>
      </p:sp>
      <p:sp>
        <p:nvSpPr>
          <p:cNvPr id="117" name="Right Bracket 116">
            <a:extLst>
              <a:ext uri="{FF2B5EF4-FFF2-40B4-BE49-F238E27FC236}">
                <a16:creationId xmlns:a16="http://schemas.microsoft.com/office/drawing/2014/main" id="{53465978-9EF0-D38B-5714-575A69FC936A}"/>
              </a:ext>
            </a:extLst>
          </p:cNvPr>
          <p:cNvSpPr/>
          <p:nvPr/>
        </p:nvSpPr>
        <p:spPr>
          <a:xfrm rot="16200000">
            <a:off x="6639515" y="494011"/>
            <a:ext cx="45719" cy="2405643"/>
          </a:xfrm>
          <a:prstGeom prst="rightBracket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0D38F07-B25E-A8B8-1588-FB173DF34AF5}"/>
              </a:ext>
            </a:extLst>
          </p:cNvPr>
          <p:cNvSpPr txBox="1"/>
          <p:nvPr/>
        </p:nvSpPr>
        <p:spPr>
          <a:xfrm>
            <a:off x="6696035" y="1454484"/>
            <a:ext cx="17849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200">
                <a:solidFill>
                  <a:srgbClr val="0070C0"/>
                </a:solidFill>
                <a:latin typeface="Secular One"/>
                <a:cs typeface="Secular One"/>
              </a:defRPr>
            </a:lvl1pPr>
          </a:lstStyle>
          <a:p>
            <a:r>
              <a:rPr lang="en-US" sz="1400"/>
              <a:t>Colorless (D, E, F)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B5D1531-627F-AB0E-D0A3-D809526A6030}"/>
              </a:ext>
            </a:extLst>
          </p:cNvPr>
          <p:cNvSpPr txBox="1"/>
          <p:nvPr/>
        </p:nvSpPr>
        <p:spPr>
          <a:xfrm>
            <a:off x="5191455" y="1185863"/>
            <a:ext cx="2555700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algn="ctr">
              <a:defRPr sz="1200">
                <a:solidFill>
                  <a:srgbClr val="0070C0"/>
                </a:solidFill>
                <a:latin typeface="Secular One"/>
                <a:cs typeface="Secular One"/>
              </a:defRPr>
            </a:lvl1pPr>
          </a:lstStyle>
          <a:p>
            <a:r>
              <a:rPr lang="en-US" sz="1400" dirty="0"/>
              <a:t>High Clarity (IF, VVS1, VVS2)</a:t>
            </a:r>
          </a:p>
        </p:txBody>
      </p:sp>
      <p:sp>
        <p:nvSpPr>
          <p:cNvPr id="137" name="Right Bracket 136">
            <a:extLst>
              <a:ext uri="{FF2B5EF4-FFF2-40B4-BE49-F238E27FC236}">
                <a16:creationId xmlns:a16="http://schemas.microsoft.com/office/drawing/2014/main" id="{B3240858-DE0A-BD89-0AA4-B701AE91D3B5}"/>
              </a:ext>
            </a:extLst>
          </p:cNvPr>
          <p:cNvSpPr/>
          <p:nvPr/>
        </p:nvSpPr>
        <p:spPr>
          <a:xfrm rot="16200000">
            <a:off x="5687013" y="698268"/>
            <a:ext cx="45719" cy="1484313"/>
          </a:xfrm>
          <a:prstGeom prst="rightBracket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oogle Shape;2178;p56">
            <a:extLst>
              <a:ext uri="{FF2B5EF4-FFF2-40B4-BE49-F238E27FC236}">
                <a16:creationId xmlns:a16="http://schemas.microsoft.com/office/drawing/2014/main" id="{ABEAC5C6-3BC5-F181-3019-05011A1C31CC}"/>
              </a:ext>
            </a:extLst>
          </p:cNvPr>
          <p:cNvGrpSpPr/>
          <p:nvPr/>
        </p:nvGrpSpPr>
        <p:grpSpPr>
          <a:xfrm>
            <a:off x="2772336" y="1503511"/>
            <a:ext cx="3217865" cy="2903605"/>
            <a:chOff x="-1096764" y="1939370"/>
            <a:chExt cx="1570822" cy="1447673"/>
          </a:xfrm>
        </p:grpSpPr>
        <p:sp>
          <p:nvSpPr>
            <p:cNvPr id="15" name="Google Shape;2179;p56">
              <a:extLst>
                <a:ext uri="{FF2B5EF4-FFF2-40B4-BE49-F238E27FC236}">
                  <a16:creationId xmlns:a16="http://schemas.microsoft.com/office/drawing/2014/main" id="{6CBF43B4-EE8A-B85D-B3BA-5C541C351A44}"/>
                </a:ext>
              </a:extLst>
            </p:cNvPr>
            <p:cNvSpPr/>
            <p:nvPr/>
          </p:nvSpPr>
          <p:spPr>
            <a:xfrm rot="48341">
              <a:off x="-688758" y="2531536"/>
              <a:ext cx="764480" cy="818215"/>
            </a:xfrm>
            <a:custGeom>
              <a:avLst/>
              <a:gdLst/>
              <a:ahLst/>
              <a:cxnLst/>
              <a:rect l="l" t="t" r="r" b="b"/>
              <a:pathLst>
                <a:path w="24712" h="26449" extrusionOk="0">
                  <a:moveTo>
                    <a:pt x="24712" y="1"/>
                  </a:moveTo>
                  <a:lnTo>
                    <a:pt x="24712" y="1"/>
                  </a:lnTo>
                  <a:cubicBezTo>
                    <a:pt x="22933" y="231"/>
                    <a:pt x="17681" y="294"/>
                    <a:pt x="12430" y="294"/>
                  </a:cubicBezTo>
                  <a:cubicBezTo>
                    <a:pt x="7010" y="294"/>
                    <a:pt x="1570" y="210"/>
                    <a:pt x="1" y="126"/>
                  </a:cubicBezTo>
                  <a:lnTo>
                    <a:pt x="1" y="126"/>
                  </a:lnTo>
                  <a:cubicBezTo>
                    <a:pt x="922" y="2533"/>
                    <a:pt x="7450" y="16656"/>
                    <a:pt x="12032" y="26448"/>
                  </a:cubicBezTo>
                  <a:lnTo>
                    <a:pt x="247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80;p56">
              <a:extLst>
                <a:ext uri="{FF2B5EF4-FFF2-40B4-BE49-F238E27FC236}">
                  <a16:creationId xmlns:a16="http://schemas.microsoft.com/office/drawing/2014/main" id="{A6193AC0-9487-9FF2-5A9F-7E8DE45F9F06}"/>
                </a:ext>
              </a:extLst>
            </p:cNvPr>
            <p:cNvSpPr/>
            <p:nvPr/>
          </p:nvSpPr>
          <p:spPr>
            <a:xfrm rot="48341">
              <a:off x="-1064873" y="2082581"/>
              <a:ext cx="364452" cy="426601"/>
            </a:xfrm>
            <a:custGeom>
              <a:avLst/>
              <a:gdLst/>
              <a:ahLst/>
              <a:cxnLst/>
              <a:rect l="l" t="t" r="r" b="b"/>
              <a:pathLst>
                <a:path w="11781" h="13790" extrusionOk="0">
                  <a:moveTo>
                    <a:pt x="9479" y="1"/>
                  </a:moveTo>
                  <a:cubicBezTo>
                    <a:pt x="6215" y="3286"/>
                    <a:pt x="523" y="9416"/>
                    <a:pt x="0" y="10923"/>
                  </a:cubicBezTo>
                  <a:cubicBezTo>
                    <a:pt x="1507" y="11279"/>
                    <a:pt x="9709" y="13371"/>
                    <a:pt x="11780" y="1379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81;p56">
              <a:extLst>
                <a:ext uri="{FF2B5EF4-FFF2-40B4-BE49-F238E27FC236}">
                  <a16:creationId xmlns:a16="http://schemas.microsoft.com/office/drawing/2014/main" id="{39D4C2FF-ABD9-08F4-1582-94A858A40CD7}"/>
                </a:ext>
              </a:extLst>
            </p:cNvPr>
            <p:cNvSpPr/>
            <p:nvPr/>
          </p:nvSpPr>
          <p:spPr>
            <a:xfrm rot="48341">
              <a:off x="-687454" y="2250527"/>
              <a:ext cx="766428" cy="274089"/>
            </a:xfrm>
            <a:custGeom>
              <a:avLst/>
              <a:gdLst/>
              <a:ahLst/>
              <a:cxnLst/>
              <a:rect l="l" t="t" r="r" b="b"/>
              <a:pathLst>
                <a:path w="24775" h="8860" extrusionOk="0">
                  <a:moveTo>
                    <a:pt x="12536" y="1"/>
                  </a:moveTo>
                  <a:cubicBezTo>
                    <a:pt x="11364" y="1"/>
                    <a:pt x="4512" y="5106"/>
                    <a:pt x="377" y="8372"/>
                  </a:cubicBezTo>
                  <a:cubicBezTo>
                    <a:pt x="332" y="8418"/>
                    <a:pt x="275" y="8439"/>
                    <a:pt x="218" y="8439"/>
                  </a:cubicBezTo>
                  <a:cubicBezTo>
                    <a:pt x="144" y="8439"/>
                    <a:pt x="69" y="8402"/>
                    <a:pt x="22" y="8331"/>
                  </a:cubicBezTo>
                  <a:cubicBezTo>
                    <a:pt x="22" y="8331"/>
                    <a:pt x="1" y="8310"/>
                    <a:pt x="1" y="8310"/>
                  </a:cubicBezTo>
                  <a:lnTo>
                    <a:pt x="1" y="8310"/>
                  </a:lnTo>
                  <a:lnTo>
                    <a:pt x="63" y="8707"/>
                  </a:lnTo>
                  <a:cubicBezTo>
                    <a:pt x="1269" y="8783"/>
                    <a:pt x="6941" y="8859"/>
                    <a:pt x="12605" y="8859"/>
                  </a:cubicBezTo>
                  <a:cubicBezTo>
                    <a:pt x="17858" y="8859"/>
                    <a:pt x="23103" y="8794"/>
                    <a:pt x="24774" y="8603"/>
                  </a:cubicBezTo>
                  <a:cubicBezTo>
                    <a:pt x="20255" y="5087"/>
                    <a:pt x="13601" y="129"/>
                    <a:pt x="12576" y="3"/>
                  </a:cubicBezTo>
                  <a:cubicBezTo>
                    <a:pt x="12563" y="1"/>
                    <a:pt x="12550" y="1"/>
                    <a:pt x="12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82;p56">
              <a:extLst>
                <a:ext uri="{FF2B5EF4-FFF2-40B4-BE49-F238E27FC236}">
                  <a16:creationId xmlns:a16="http://schemas.microsoft.com/office/drawing/2014/main" id="{FA3B831E-43A2-3ACE-33AB-0C4FC572D8D5}"/>
                </a:ext>
              </a:extLst>
            </p:cNvPr>
            <p:cNvSpPr/>
            <p:nvPr/>
          </p:nvSpPr>
          <p:spPr>
            <a:xfrm rot="48341">
              <a:off x="-266871" y="2107364"/>
              <a:ext cx="452463" cy="402626"/>
            </a:xfrm>
            <a:custGeom>
              <a:avLst/>
              <a:gdLst/>
              <a:ahLst/>
              <a:cxnLst/>
              <a:rect l="l" t="t" r="r" b="b"/>
              <a:pathLst>
                <a:path w="14626" h="13015" extrusionOk="0">
                  <a:moveTo>
                    <a:pt x="14626" y="0"/>
                  </a:moveTo>
                  <a:lnTo>
                    <a:pt x="14626" y="0"/>
                  </a:lnTo>
                  <a:cubicBezTo>
                    <a:pt x="12492" y="774"/>
                    <a:pt x="3432" y="3976"/>
                    <a:pt x="0" y="4624"/>
                  </a:cubicBezTo>
                  <a:cubicBezTo>
                    <a:pt x="2741" y="6131"/>
                    <a:pt x="9792" y="11592"/>
                    <a:pt x="11613" y="13015"/>
                  </a:cubicBezTo>
                  <a:cubicBezTo>
                    <a:pt x="12031" y="10881"/>
                    <a:pt x="14082" y="2323"/>
                    <a:pt x="14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83;p56">
              <a:extLst>
                <a:ext uri="{FF2B5EF4-FFF2-40B4-BE49-F238E27FC236}">
                  <a16:creationId xmlns:a16="http://schemas.microsoft.com/office/drawing/2014/main" id="{8254EB0A-E018-C1AB-A4DA-E53661C255C9}"/>
                </a:ext>
              </a:extLst>
            </p:cNvPr>
            <p:cNvSpPr/>
            <p:nvPr/>
          </p:nvSpPr>
          <p:spPr>
            <a:xfrm rot="48341">
              <a:off x="-287274" y="2439117"/>
              <a:ext cx="718509" cy="892646"/>
            </a:xfrm>
            <a:custGeom>
              <a:avLst/>
              <a:gdLst/>
              <a:ahLst/>
              <a:cxnLst/>
              <a:rect l="l" t="t" r="r" b="b"/>
              <a:pathLst>
                <a:path w="23226" h="28855" extrusionOk="0">
                  <a:moveTo>
                    <a:pt x="23226" y="0"/>
                  </a:moveTo>
                  <a:cubicBezTo>
                    <a:pt x="21238" y="523"/>
                    <a:pt x="13768" y="2490"/>
                    <a:pt x="12387" y="3013"/>
                  </a:cubicBezTo>
                  <a:lnTo>
                    <a:pt x="1" y="28854"/>
                  </a:lnTo>
                  <a:cubicBezTo>
                    <a:pt x="1967" y="26636"/>
                    <a:pt x="6361" y="21405"/>
                    <a:pt x="11467" y="15149"/>
                  </a:cubicBezTo>
                  <a:cubicBezTo>
                    <a:pt x="17869" y="7261"/>
                    <a:pt x="22305" y="1549"/>
                    <a:pt x="23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184;p56">
              <a:extLst>
                <a:ext uri="{FF2B5EF4-FFF2-40B4-BE49-F238E27FC236}">
                  <a16:creationId xmlns:a16="http://schemas.microsoft.com/office/drawing/2014/main" id="{BCA54B15-6572-10E7-86D3-33FA6878810D}"/>
                </a:ext>
              </a:extLst>
            </p:cNvPr>
            <p:cNvSpPr/>
            <p:nvPr/>
          </p:nvSpPr>
          <p:spPr>
            <a:xfrm rot="48341">
              <a:off x="107794" y="2116948"/>
              <a:ext cx="332743" cy="400059"/>
            </a:xfrm>
            <a:custGeom>
              <a:avLst/>
              <a:gdLst/>
              <a:ahLst/>
              <a:cxnLst/>
              <a:rect l="l" t="t" r="r" b="b"/>
              <a:pathLst>
                <a:path w="10756" h="12932" extrusionOk="0">
                  <a:moveTo>
                    <a:pt x="3014" y="1"/>
                  </a:moveTo>
                  <a:cubicBezTo>
                    <a:pt x="1884" y="4709"/>
                    <a:pt x="336" y="11237"/>
                    <a:pt x="1" y="12932"/>
                  </a:cubicBezTo>
                  <a:cubicBezTo>
                    <a:pt x="2072" y="12241"/>
                    <a:pt x="9124" y="10379"/>
                    <a:pt x="10756" y="9960"/>
                  </a:cubicBezTo>
                  <a:cubicBezTo>
                    <a:pt x="9898" y="8663"/>
                    <a:pt x="5901" y="3579"/>
                    <a:pt x="30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85;p56">
              <a:extLst>
                <a:ext uri="{FF2B5EF4-FFF2-40B4-BE49-F238E27FC236}">
                  <a16:creationId xmlns:a16="http://schemas.microsoft.com/office/drawing/2014/main" id="{E12801AF-99BE-BB2B-62FE-CD89F246E103}"/>
                </a:ext>
              </a:extLst>
            </p:cNvPr>
            <p:cNvSpPr/>
            <p:nvPr/>
          </p:nvSpPr>
          <p:spPr>
            <a:xfrm rot="48341">
              <a:off x="-1069959" y="2439259"/>
              <a:ext cx="734689" cy="902328"/>
            </a:xfrm>
            <a:custGeom>
              <a:avLst/>
              <a:gdLst/>
              <a:ahLst/>
              <a:cxnLst/>
              <a:rect l="l" t="t" r="r" b="b"/>
              <a:pathLst>
                <a:path w="23749" h="29168" extrusionOk="0">
                  <a:moveTo>
                    <a:pt x="0" y="0"/>
                  </a:moveTo>
                  <a:cubicBezTo>
                    <a:pt x="942" y="1674"/>
                    <a:pt x="5691" y="7909"/>
                    <a:pt x="11529" y="15065"/>
                  </a:cubicBezTo>
                  <a:cubicBezTo>
                    <a:pt x="17932" y="22953"/>
                    <a:pt x="22200" y="27766"/>
                    <a:pt x="23748" y="29168"/>
                  </a:cubicBezTo>
                  <a:cubicBezTo>
                    <a:pt x="21572" y="24481"/>
                    <a:pt x="12575" y="5168"/>
                    <a:pt x="11780" y="2867"/>
                  </a:cubicBezTo>
                  <a:cubicBezTo>
                    <a:pt x="10148" y="2574"/>
                    <a:pt x="2092" y="5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86;p56">
              <a:extLst>
                <a:ext uri="{FF2B5EF4-FFF2-40B4-BE49-F238E27FC236}">
                  <a16:creationId xmlns:a16="http://schemas.microsoft.com/office/drawing/2014/main" id="{D50717D0-D5A3-17F5-EB16-FFA78FAA7DF6}"/>
                </a:ext>
              </a:extLst>
            </p:cNvPr>
            <p:cNvSpPr/>
            <p:nvPr/>
          </p:nvSpPr>
          <p:spPr>
            <a:xfrm rot="48341">
              <a:off x="-748133" y="1965427"/>
              <a:ext cx="931470" cy="269294"/>
            </a:xfrm>
            <a:custGeom>
              <a:avLst/>
              <a:gdLst/>
              <a:ahLst/>
              <a:cxnLst/>
              <a:rect l="l" t="t" r="r" b="b"/>
              <a:pathLst>
                <a:path w="30110" h="8705" extrusionOk="0">
                  <a:moveTo>
                    <a:pt x="7617" y="1"/>
                  </a:moveTo>
                  <a:cubicBezTo>
                    <a:pt x="5796" y="733"/>
                    <a:pt x="1360" y="2574"/>
                    <a:pt x="0" y="3474"/>
                  </a:cubicBezTo>
                  <a:cubicBezTo>
                    <a:pt x="2176" y="4374"/>
                    <a:pt x="12575" y="8705"/>
                    <a:pt x="14689" y="8705"/>
                  </a:cubicBezTo>
                  <a:cubicBezTo>
                    <a:pt x="16823" y="8705"/>
                    <a:pt x="27745" y="4834"/>
                    <a:pt x="30109" y="3997"/>
                  </a:cubicBezTo>
                  <a:cubicBezTo>
                    <a:pt x="28268" y="2658"/>
                    <a:pt x="24376" y="1"/>
                    <a:pt x="23058" y="1"/>
                  </a:cubicBezTo>
                  <a:lnTo>
                    <a:pt x="22974" y="1"/>
                  </a:lnTo>
                  <a:cubicBezTo>
                    <a:pt x="22472" y="63"/>
                    <a:pt x="20861" y="84"/>
                    <a:pt x="18204" y="84"/>
                  </a:cubicBezTo>
                  <a:cubicBezTo>
                    <a:pt x="13915" y="84"/>
                    <a:pt x="8202" y="1"/>
                    <a:pt x="7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87;p56">
              <a:extLst>
                <a:ext uri="{FF2B5EF4-FFF2-40B4-BE49-F238E27FC236}">
                  <a16:creationId xmlns:a16="http://schemas.microsoft.com/office/drawing/2014/main" id="{84E64C3C-2FD0-D005-B7B9-92D1B570B041}"/>
                </a:ext>
              </a:extLst>
            </p:cNvPr>
            <p:cNvSpPr/>
            <p:nvPr/>
          </p:nvSpPr>
          <p:spPr>
            <a:xfrm rot="48341">
              <a:off x="-756660" y="2083481"/>
              <a:ext cx="427220" cy="415588"/>
            </a:xfrm>
            <a:custGeom>
              <a:avLst/>
              <a:gdLst/>
              <a:ahLst/>
              <a:cxnLst/>
              <a:rect l="l" t="t" r="r" b="b"/>
              <a:pathLst>
                <a:path w="13810" h="13434" extrusionOk="0">
                  <a:moveTo>
                    <a:pt x="0" y="0"/>
                  </a:moveTo>
                  <a:lnTo>
                    <a:pt x="2239" y="13433"/>
                  </a:lnTo>
                  <a:cubicBezTo>
                    <a:pt x="2260" y="13370"/>
                    <a:pt x="2281" y="13308"/>
                    <a:pt x="2343" y="13266"/>
                  </a:cubicBezTo>
                  <a:cubicBezTo>
                    <a:pt x="3913" y="12031"/>
                    <a:pt x="10859" y="6549"/>
                    <a:pt x="13810" y="5127"/>
                  </a:cubicBezTo>
                  <a:cubicBezTo>
                    <a:pt x="10357" y="4331"/>
                    <a:pt x="2030" y="85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88;p56">
              <a:extLst>
                <a:ext uri="{FF2B5EF4-FFF2-40B4-BE49-F238E27FC236}">
                  <a16:creationId xmlns:a16="http://schemas.microsoft.com/office/drawing/2014/main" id="{18D4BE30-C912-CB5F-C116-52B9720E3373}"/>
                </a:ext>
              </a:extLst>
            </p:cNvPr>
            <p:cNvSpPr/>
            <p:nvPr/>
          </p:nvSpPr>
          <p:spPr>
            <a:xfrm rot="48341">
              <a:off x="-1086814" y="1950204"/>
              <a:ext cx="1550923" cy="1426006"/>
            </a:xfrm>
            <a:custGeom>
              <a:avLst/>
              <a:gdLst/>
              <a:ahLst/>
              <a:cxnLst/>
              <a:rect l="l" t="t" r="r" b="b"/>
              <a:pathLst>
                <a:path w="50134" h="46096" extrusionOk="0">
                  <a:moveTo>
                    <a:pt x="33750" y="503"/>
                  </a:moveTo>
                  <a:cubicBezTo>
                    <a:pt x="35068" y="503"/>
                    <a:pt x="38981" y="3160"/>
                    <a:pt x="40801" y="4478"/>
                  </a:cubicBezTo>
                  <a:cubicBezTo>
                    <a:pt x="38437" y="5336"/>
                    <a:pt x="27515" y="9186"/>
                    <a:pt x="25381" y="9186"/>
                  </a:cubicBezTo>
                  <a:cubicBezTo>
                    <a:pt x="23267" y="9186"/>
                    <a:pt x="12868" y="4855"/>
                    <a:pt x="10692" y="3955"/>
                  </a:cubicBezTo>
                  <a:cubicBezTo>
                    <a:pt x="12052" y="3055"/>
                    <a:pt x="16488" y="1214"/>
                    <a:pt x="18309" y="503"/>
                  </a:cubicBezTo>
                  <a:cubicBezTo>
                    <a:pt x="18894" y="503"/>
                    <a:pt x="24607" y="586"/>
                    <a:pt x="28896" y="586"/>
                  </a:cubicBezTo>
                  <a:cubicBezTo>
                    <a:pt x="31553" y="586"/>
                    <a:pt x="33164" y="544"/>
                    <a:pt x="33666" y="503"/>
                  </a:cubicBezTo>
                  <a:close/>
                  <a:moveTo>
                    <a:pt x="10525" y="4415"/>
                  </a:moveTo>
                  <a:lnTo>
                    <a:pt x="10525" y="4415"/>
                  </a:lnTo>
                  <a:cubicBezTo>
                    <a:pt x="12534" y="5273"/>
                    <a:pt x="20861" y="8746"/>
                    <a:pt x="24314" y="9542"/>
                  </a:cubicBezTo>
                  <a:cubicBezTo>
                    <a:pt x="21384" y="10964"/>
                    <a:pt x="14417" y="16446"/>
                    <a:pt x="12847" y="17681"/>
                  </a:cubicBezTo>
                  <a:cubicBezTo>
                    <a:pt x="12806" y="17723"/>
                    <a:pt x="12764" y="17785"/>
                    <a:pt x="12764" y="17848"/>
                  </a:cubicBezTo>
                  <a:lnTo>
                    <a:pt x="10525" y="4415"/>
                  </a:lnTo>
                  <a:close/>
                  <a:moveTo>
                    <a:pt x="40969" y="4959"/>
                  </a:moveTo>
                  <a:lnTo>
                    <a:pt x="40969" y="4959"/>
                  </a:lnTo>
                  <a:cubicBezTo>
                    <a:pt x="40425" y="7282"/>
                    <a:pt x="38395" y="15840"/>
                    <a:pt x="37977" y="17974"/>
                  </a:cubicBezTo>
                  <a:cubicBezTo>
                    <a:pt x="36135" y="16551"/>
                    <a:pt x="29084" y="11090"/>
                    <a:pt x="26322" y="9583"/>
                  </a:cubicBezTo>
                  <a:cubicBezTo>
                    <a:pt x="29775" y="8935"/>
                    <a:pt x="38814" y="5733"/>
                    <a:pt x="40969" y="4959"/>
                  </a:cubicBezTo>
                  <a:close/>
                  <a:moveTo>
                    <a:pt x="41450" y="5148"/>
                  </a:moveTo>
                  <a:cubicBezTo>
                    <a:pt x="44358" y="8726"/>
                    <a:pt x="48355" y="13789"/>
                    <a:pt x="49213" y="15107"/>
                  </a:cubicBezTo>
                  <a:cubicBezTo>
                    <a:pt x="47581" y="15505"/>
                    <a:pt x="40529" y="17367"/>
                    <a:pt x="38458" y="18078"/>
                  </a:cubicBezTo>
                  <a:cubicBezTo>
                    <a:pt x="38793" y="16384"/>
                    <a:pt x="40341" y="9855"/>
                    <a:pt x="41450" y="5148"/>
                  </a:cubicBezTo>
                  <a:close/>
                  <a:moveTo>
                    <a:pt x="10023" y="4541"/>
                  </a:moveTo>
                  <a:lnTo>
                    <a:pt x="12324" y="18330"/>
                  </a:lnTo>
                  <a:cubicBezTo>
                    <a:pt x="10253" y="17911"/>
                    <a:pt x="2030" y="15840"/>
                    <a:pt x="544" y="15463"/>
                  </a:cubicBezTo>
                  <a:cubicBezTo>
                    <a:pt x="1067" y="13956"/>
                    <a:pt x="6759" y="7826"/>
                    <a:pt x="10023" y="4541"/>
                  </a:cubicBezTo>
                  <a:close/>
                  <a:moveTo>
                    <a:pt x="25307" y="9686"/>
                  </a:moveTo>
                  <a:cubicBezTo>
                    <a:pt x="25318" y="9686"/>
                    <a:pt x="25329" y="9687"/>
                    <a:pt x="25339" y="9688"/>
                  </a:cubicBezTo>
                  <a:cubicBezTo>
                    <a:pt x="26385" y="9835"/>
                    <a:pt x="33039" y="14793"/>
                    <a:pt x="37537" y="18309"/>
                  </a:cubicBezTo>
                  <a:cubicBezTo>
                    <a:pt x="35876" y="18490"/>
                    <a:pt x="30637" y="18555"/>
                    <a:pt x="25388" y="18555"/>
                  </a:cubicBezTo>
                  <a:cubicBezTo>
                    <a:pt x="19726" y="18555"/>
                    <a:pt x="14053" y="18479"/>
                    <a:pt x="12847" y="18392"/>
                  </a:cubicBezTo>
                  <a:lnTo>
                    <a:pt x="12790" y="18029"/>
                  </a:lnTo>
                  <a:lnTo>
                    <a:pt x="12790" y="18029"/>
                  </a:lnTo>
                  <a:cubicBezTo>
                    <a:pt x="12793" y="18034"/>
                    <a:pt x="12798" y="18037"/>
                    <a:pt x="12806" y="18037"/>
                  </a:cubicBezTo>
                  <a:cubicBezTo>
                    <a:pt x="12854" y="18098"/>
                    <a:pt x="12932" y="18130"/>
                    <a:pt x="13008" y="18130"/>
                  </a:cubicBezTo>
                  <a:cubicBezTo>
                    <a:pt x="13063" y="18130"/>
                    <a:pt x="13118" y="18113"/>
                    <a:pt x="13161" y="18078"/>
                  </a:cubicBezTo>
                  <a:cubicBezTo>
                    <a:pt x="17304" y="14805"/>
                    <a:pt x="24175" y="9686"/>
                    <a:pt x="25307" y="9686"/>
                  </a:cubicBezTo>
                  <a:close/>
                  <a:moveTo>
                    <a:pt x="49150" y="15630"/>
                  </a:moveTo>
                  <a:cubicBezTo>
                    <a:pt x="48250" y="17179"/>
                    <a:pt x="43814" y="22891"/>
                    <a:pt x="37412" y="30779"/>
                  </a:cubicBezTo>
                  <a:lnTo>
                    <a:pt x="37391" y="30779"/>
                  </a:lnTo>
                  <a:cubicBezTo>
                    <a:pt x="32306" y="37035"/>
                    <a:pt x="27912" y="42266"/>
                    <a:pt x="25946" y="44484"/>
                  </a:cubicBezTo>
                  <a:lnTo>
                    <a:pt x="38332" y="18643"/>
                  </a:lnTo>
                  <a:cubicBezTo>
                    <a:pt x="39692" y="18120"/>
                    <a:pt x="47162" y="16153"/>
                    <a:pt x="49150" y="15630"/>
                  </a:cubicBezTo>
                  <a:close/>
                  <a:moveTo>
                    <a:pt x="670" y="16007"/>
                  </a:moveTo>
                  <a:lnTo>
                    <a:pt x="670" y="16007"/>
                  </a:lnTo>
                  <a:cubicBezTo>
                    <a:pt x="2762" y="16530"/>
                    <a:pt x="10797" y="18560"/>
                    <a:pt x="12429" y="18853"/>
                  </a:cubicBezTo>
                  <a:cubicBezTo>
                    <a:pt x="13224" y="21154"/>
                    <a:pt x="22221" y="40467"/>
                    <a:pt x="24418" y="45175"/>
                  </a:cubicBezTo>
                  <a:cubicBezTo>
                    <a:pt x="22870" y="43752"/>
                    <a:pt x="18601" y="38939"/>
                    <a:pt x="12199" y="31072"/>
                  </a:cubicBezTo>
                  <a:cubicBezTo>
                    <a:pt x="6361" y="23895"/>
                    <a:pt x="1591" y="17660"/>
                    <a:pt x="670" y="16007"/>
                  </a:cubicBezTo>
                  <a:close/>
                  <a:moveTo>
                    <a:pt x="37684" y="18790"/>
                  </a:moveTo>
                  <a:lnTo>
                    <a:pt x="25004" y="45237"/>
                  </a:lnTo>
                  <a:cubicBezTo>
                    <a:pt x="20422" y="35445"/>
                    <a:pt x="13915" y="21343"/>
                    <a:pt x="12973" y="18915"/>
                  </a:cubicBezTo>
                  <a:lnTo>
                    <a:pt x="12973" y="18915"/>
                  </a:lnTo>
                  <a:cubicBezTo>
                    <a:pt x="14563" y="18999"/>
                    <a:pt x="19982" y="19083"/>
                    <a:pt x="25423" y="19083"/>
                  </a:cubicBezTo>
                  <a:cubicBezTo>
                    <a:pt x="30674" y="19083"/>
                    <a:pt x="35926" y="19020"/>
                    <a:pt x="37684" y="18790"/>
                  </a:cubicBezTo>
                  <a:close/>
                  <a:moveTo>
                    <a:pt x="18288" y="0"/>
                  </a:moveTo>
                  <a:cubicBezTo>
                    <a:pt x="18267" y="0"/>
                    <a:pt x="18225" y="0"/>
                    <a:pt x="18204" y="21"/>
                  </a:cubicBezTo>
                  <a:cubicBezTo>
                    <a:pt x="17911" y="126"/>
                    <a:pt x="11090" y="2825"/>
                    <a:pt x="10065" y="3809"/>
                  </a:cubicBezTo>
                  <a:lnTo>
                    <a:pt x="10044" y="3829"/>
                  </a:lnTo>
                  <a:cubicBezTo>
                    <a:pt x="9897" y="3913"/>
                    <a:pt x="231" y="13664"/>
                    <a:pt x="0" y="15568"/>
                  </a:cubicBezTo>
                  <a:lnTo>
                    <a:pt x="0" y="15589"/>
                  </a:lnTo>
                  <a:lnTo>
                    <a:pt x="0" y="15630"/>
                  </a:lnTo>
                  <a:cubicBezTo>
                    <a:pt x="0" y="15630"/>
                    <a:pt x="0" y="15651"/>
                    <a:pt x="0" y="15651"/>
                  </a:cubicBezTo>
                  <a:cubicBezTo>
                    <a:pt x="0" y="15651"/>
                    <a:pt x="0" y="15672"/>
                    <a:pt x="0" y="15672"/>
                  </a:cubicBezTo>
                  <a:cubicBezTo>
                    <a:pt x="231" y="17158"/>
                    <a:pt x="11383" y="30863"/>
                    <a:pt x="11843" y="31449"/>
                  </a:cubicBezTo>
                  <a:cubicBezTo>
                    <a:pt x="15442" y="35863"/>
                    <a:pt x="23874" y="46095"/>
                    <a:pt x="24962" y="46095"/>
                  </a:cubicBezTo>
                  <a:cubicBezTo>
                    <a:pt x="25004" y="46095"/>
                    <a:pt x="25046" y="46095"/>
                    <a:pt x="25088" y="46074"/>
                  </a:cubicBezTo>
                  <a:cubicBezTo>
                    <a:pt x="25109" y="46074"/>
                    <a:pt x="25130" y="46053"/>
                    <a:pt x="25151" y="46053"/>
                  </a:cubicBezTo>
                  <a:cubicBezTo>
                    <a:pt x="25778" y="45635"/>
                    <a:pt x="32327" y="37809"/>
                    <a:pt x="38060" y="30779"/>
                  </a:cubicBezTo>
                  <a:cubicBezTo>
                    <a:pt x="50133" y="15944"/>
                    <a:pt x="49924" y="15400"/>
                    <a:pt x="49820" y="15170"/>
                  </a:cubicBezTo>
                  <a:cubicBezTo>
                    <a:pt x="49443" y="14208"/>
                    <a:pt x="42350" y="5399"/>
                    <a:pt x="41534" y="4394"/>
                  </a:cubicBezTo>
                  <a:lnTo>
                    <a:pt x="41513" y="4394"/>
                  </a:lnTo>
                  <a:cubicBezTo>
                    <a:pt x="41513" y="4373"/>
                    <a:pt x="41513" y="4373"/>
                    <a:pt x="41513" y="4373"/>
                  </a:cubicBezTo>
                  <a:cubicBezTo>
                    <a:pt x="41283" y="4185"/>
                    <a:pt x="35675" y="0"/>
                    <a:pt x="33771" y="0"/>
                  </a:cubicBezTo>
                  <a:lnTo>
                    <a:pt x="33646" y="0"/>
                  </a:lnTo>
                  <a:cubicBezTo>
                    <a:pt x="33164" y="42"/>
                    <a:pt x="31574" y="84"/>
                    <a:pt x="28938" y="84"/>
                  </a:cubicBezTo>
                  <a:cubicBezTo>
                    <a:pt x="24439" y="84"/>
                    <a:pt x="18350" y="0"/>
                    <a:pt x="182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189;p56">
              <a:extLst>
                <a:ext uri="{FF2B5EF4-FFF2-40B4-BE49-F238E27FC236}">
                  <a16:creationId xmlns:a16="http://schemas.microsoft.com/office/drawing/2014/main" id="{4471CBB8-CE14-5DDA-732E-0B6BAF9F36C4}"/>
                </a:ext>
              </a:extLst>
            </p:cNvPr>
            <p:cNvSpPr/>
            <p:nvPr/>
          </p:nvSpPr>
          <p:spPr>
            <a:xfrm rot="48341">
              <a:off x="-688711" y="2532194"/>
              <a:ext cx="764480" cy="818215"/>
            </a:xfrm>
            <a:custGeom>
              <a:avLst/>
              <a:gdLst/>
              <a:ahLst/>
              <a:cxnLst/>
              <a:rect l="l" t="t" r="r" b="b"/>
              <a:pathLst>
                <a:path w="24712" h="26449" extrusionOk="0">
                  <a:moveTo>
                    <a:pt x="24712" y="1"/>
                  </a:moveTo>
                  <a:lnTo>
                    <a:pt x="24712" y="1"/>
                  </a:lnTo>
                  <a:cubicBezTo>
                    <a:pt x="22933" y="231"/>
                    <a:pt x="17681" y="294"/>
                    <a:pt x="12430" y="294"/>
                  </a:cubicBezTo>
                  <a:cubicBezTo>
                    <a:pt x="7010" y="294"/>
                    <a:pt x="1570" y="210"/>
                    <a:pt x="1" y="126"/>
                  </a:cubicBezTo>
                  <a:lnTo>
                    <a:pt x="1" y="126"/>
                  </a:lnTo>
                  <a:cubicBezTo>
                    <a:pt x="922" y="2533"/>
                    <a:pt x="7450" y="16656"/>
                    <a:pt x="12032" y="26448"/>
                  </a:cubicBezTo>
                  <a:lnTo>
                    <a:pt x="24712" y="1"/>
                  </a:ln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190;p56">
              <a:extLst>
                <a:ext uri="{FF2B5EF4-FFF2-40B4-BE49-F238E27FC236}">
                  <a16:creationId xmlns:a16="http://schemas.microsoft.com/office/drawing/2014/main" id="{B44FDCE1-BE91-1514-A69E-7B64D2AA7425}"/>
                </a:ext>
              </a:extLst>
            </p:cNvPr>
            <p:cNvSpPr/>
            <p:nvPr/>
          </p:nvSpPr>
          <p:spPr>
            <a:xfrm rot="48341">
              <a:off x="-687406" y="2251184"/>
              <a:ext cx="766428" cy="274089"/>
            </a:xfrm>
            <a:custGeom>
              <a:avLst/>
              <a:gdLst/>
              <a:ahLst/>
              <a:cxnLst/>
              <a:rect l="l" t="t" r="r" b="b"/>
              <a:pathLst>
                <a:path w="24775" h="8860" extrusionOk="0">
                  <a:moveTo>
                    <a:pt x="12536" y="1"/>
                  </a:moveTo>
                  <a:cubicBezTo>
                    <a:pt x="11364" y="1"/>
                    <a:pt x="4512" y="5106"/>
                    <a:pt x="377" y="8372"/>
                  </a:cubicBezTo>
                  <a:cubicBezTo>
                    <a:pt x="332" y="8418"/>
                    <a:pt x="275" y="8439"/>
                    <a:pt x="218" y="8439"/>
                  </a:cubicBezTo>
                  <a:cubicBezTo>
                    <a:pt x="144" y="8439"/>
                    <a:pt x="69" y="8402"/>
                    <a:pt x="22" y="8331"/>
                  </a:cubicBezTo>
                  <a:cubicBezTo>
                    <a:pt x="22" y="8331"/>
                    <a:pt x="1" y="8310"/>
                    <a:pt x="1" y="8310"/>
                  </a:cubicBezTo>
                  <a:lnTo>
                    <a:pt x="1" y="8310"/>
                  </a:lnTo>
                  <a:lnTo>
                    <a:pt x="63" y="8707"/>
                  </a:lnTo>
                  <a:cubicBezTo>
                    <a:pt x="1269" y="8783"/>
                    <a:pt x="6941" y="8859"/>
                    <a:pt x="12605" y="8859"/>
                  </a:cubicBezTo>
                  <a:cubicBezTo>
                    <a:pt x="17858" y="8859"/>
                    <a:pt x="23103" y="8794"/>
                    <a:pt x="24774" y="8603"/>
                  </a:cubicBezTo>
                  <a:cubicBezTo>
                    <a:pt x="20255" y="5087"/>
                    <a:pt x="13601" y="129"/>
                    <a:pt x="12576" y="3"/>
                  </a:cubicBezTo>
                  <a:cubicBezTo>
                    <a:pt x="12563" y="1"/>
                    <a:pt x="12550" y="1"/>
                    <a:pt x="12536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191;p56">
              <a:extLst>
                <a:ext uri="{FF2B5EF4-FFF2-40B4-BE49-F238E27FC236}">
                  <a16:creationId xmlns:a16="http://schemas.microsoft.com/office/drawing/2014/main" id="{DD8A8F88-E309-5A3F-A2DD-649C8F9F30D8}"/>
                </a:ext>
              </a:extLst>
            </p:cNvPr>
            <p:cNvSpPr/>
            <p:nvPr/>
          </p:nvSpPr>
          <p:spPr>
            <a:xfrm rot="48341">
              <a:off x="-1064873" y="2082581"/>
              <a:ext cx="364452" cy="426601"/>
            </a:xfrm>
            <a:custGeom>
              <a:avLst/>
              <a:gdLst/>
              <a:ahLst/>
              <a:cxnLst/>
              <a:rect l="l" t="t" r="r" b="b"/>
              <a:pathLst>
                <a:path w="11781" h="13790" extrusionOk="0">
                  <a:moveTo>
                    <a:pt x="9479" y="1"/>
                  </a:moveTo>
                  <a:cubicBezTo>
                    <a:pt x="6215" y="3286"/>
                    <a:pt x="523" y="9416"/>
                    <a:pt x="0" y="10923"/>
                  </a:cubicBezTo>
                  <a:cubicBezTo>
                    <a:pt x="1507" y="11279"/>
                    <a:pt x="9709" y="13371"/>
                    <a:pt x="11780" y="1379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192;p56">
              <a:extLst>
                <a:ext uri="{FF2B5EF4-FFF2-40B4-BE49-F238E27FC236}">
                  <a16:creationId xmlns:a16="http://schemas.microsoft.com/office/drawing/2014/main" id="{A6212698-B517-51BE-9605-334C0EE0D4D3}"/>
                </a:ext>
              </a:extLst>
            </p:cNvPr>
            <p:cNvSpPr/>
            <p:nvPr/>
          </p:nvSpPr>
          <p:spPr>
            <a:xfrm rot="48341">
              <a:off x="-1069959" y="2439259"/>
              <a:ext cx="734689" cy="902328"/>
            </a:xfrm>
            <a:custGeom>
              <a:avLst/>
              <a:gdLst/>
              <a:ahLst/>
              <a:cxnLst/>
              <a:rect l="l" t="t" r="r" b="b"/>
              <a:pathLst>
                <a:path w="23749" h="29168" extrusionOk="0">
                  <a:moveTo>
                    <a:pt x="0" y="0"/>
                  </a:moveTo>
                  <a:cubicBezTo>
                    <a:pt x="942" y="1674"/>
                    <a:pt x="5691" y="7909"/>
                    <a:pt x="11529" y="15065"/>
                  </a:cubicBezTo>
                  <a:cubicBezTo>
                    <a:pt x="17932" y="22953"/>
                    <a:pt x="22200" y="27766"/>
                    <a:pt x="23748" y="29168"/>
                  </a:cubicBezTo>
                  <a:cubicBezTo>
                    <a:pt x="21572" y="24481"/>
                    <a:pt x="12575" y="5168"/>
                    <a:pt x="11780" y="2867"/>
                  </a:cubicBezTo>
                  <a:cubicBezTo>
                    <a:pt x="10148" y="2574"/>
                    <a:pt x="2092" y="544"/>
                    <a:pt x="0" y="0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193;p56">
              <a:extLst>
                <a:ext uri="{FF2B5EF4-FFF2-40B4-BE49-F238E27FC236}">
                  <a16:creationId xmlns:a16="http://schemas.microsoft.com/office/drawing/2014/main" id="{2308D0AB-3284-4D76-3227-9BDCDAF3E998}"/>
                </a:ext>
              </a:extLst>
            </p:cNvPr>
            <p:cNvSpPr/>
            <p:nvPr/>
          </p:nvSpPr>
          <p:spPr>
            <a:xfrm rot="48341">
              <a:off x="-748133" y="1965427"/>
              <a:ext cx="931470" cy="269294"/>
            </a:xfrm>
            <a:custGeom>
              <a:avLst/>
              <a:gdLst/>
              <a:ahLst/>
              <a:cxnLst/>
              <a:rect l="l" t="t" r="r" b="b"/>
              <a:pathLst>
                <a:path w="30110" h="8705" extrusionOk="0">
                  <a:moveTo>
                    <a:pt x="7617" y="1"/>
                  </a:moveTo>
                  <a:cubicBezTo>
                    <a:pt x="5796" y="733"/>
                    <a:pt x="1360" y="2574"/>
                    <a:pt x="0" y="3474"/>
                  </a:cubicBezTo>
                  <a:cubicBezTo>
                    <a:pt x="2176" y="4374"/>
                    <a:pt x="12575" y="8705"/>
                    <a:pt x="14689" y="8705"/>
                  </a:cubicBezTo>
                  <a:cubicBezTo>
                    <a:pt x="16823" y="8705"/>
                    <a:pt x="27745" y="4834"/>
                    <a:pt x="30109" y="3997"/>
                  </a:cubicBezTo>
                  <a:cubicBezTo>
                    <a:pt x="28268" y="2658"/>
                    <a:pt x="24376" y="1"/>
                    <a:pt x="23058" y="1"/>
                  </a:cubicBezTo>
                  <a:lnTo>
                    <a:pt x="22974" y="1"/>
                  </a:lnTo>
                  <a:cubicBezTo>
                    <a:pt x="22472" y="63"/>
                    <a:pt x="20861" y="84"/>
                    <a:pt x="18204" y="84"/>
                  </a:cubicBezTo>
                  <a:cubicBezTo>
                    <a:pt x="13915" y="84"/>
                    <a:pt x="8202" y="1"/>
                    <a:pt x="7617" y="1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194;p56">
              <a:extLst>
                <a:ext uri="{FF2B5EF4-FFF2-40B4-BE49-F238E27FC236}">
                  <a16:creationId xmlns:a16="http://schemas.microsoft.com/office/drawing/2014/main" id="{961B06EF-2860-BEEC-A690-1E4B9F6B21AA}"/>
                </a:ext>
              </a:extLst>
            </p:cNvPr>
            <p:cNvSpPr/>
            <p:nvPr/>
          </p:nvSpPr>
          <p:spPr>
            <a:xfrm rot="48341">
              <a:off x="-756660" y="2083481"/>
              <a:ext cx="427220" cy="415588"/>
            </a:xfrm>
            <a:custGeom>
              <a:avLst/>
              <a:gdLst/>
              <a:ahLst/>
              <a:cxnLst/>
              <a:rect l="l" t="t" r="r" b="b"/>
              <a:pathLst>
                <a:path w="13810" h="13434" extrusionOk="0">
                  <a:moveTo>
                    <a:pt x="0" y="0"/>
                  </a:moveTo>
                  <a:lnTo>
                    <a:pt x="2239" y="13433"/>
                  </a:lnTo>
                  <a:cubicBezTo>
                    <a:pt x="2260" y="13370"/>
                    <a:pt x="2281" y="13308"/>
                    <a:pt x="2343" y="13266"/>
                  </a:cubicBezTo>
                  <a:cubicBezTo>
                    <a:pt x="3913" y="12031"/>
                    <a:pt x="10859" y="6549"/>
                    <a:pt x="13810" y="5127"/>
                  </a:cubicBezTo>
                  <a:cubicBezTo>
                    <a:pt x="10357" y="4331"/>
                    <a:pt x="2030" y="858"/>
                    <a:pt x="0" y="0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195;p56">
              <a:extLst>
                <a:ext uri="{FF2B5EF4-FFF2-40B4-BE49-F238E27FC236}">
                  <a16:creationId xmlns:a16="http://schemas.microsoft.com/office/drawing/2014/main" id="{FAB52A0B-D9AB-1173-AE97-C94A8FF7748E}"/>
                </a:ext>
              </a:extLst>
            </p:cNvPr>
            <p:cNvSpPr/>
            <p:nvPr/>
          </p:nvSpPr>
          <p:spPr>
            <a:xfrm rot="48341">
              <a:off x="-998362" y="2269079"/>
              <a:ext cx="101840" cy="119257"/>
            </a:xfrm>
            <a:custGeom>
              <a:avLst/>
              <a:gdLst/>
              <a:ahLst/>
              <a:cxnLst/>
              <a:rect l="l" t="t" r="r" b="b"/>
              <a:pathLst>
                <a:path w="3292" h="3855" extrusionOk="0">
                  <a:moveTo>
                    <a:pt x="3042" y="0"/>
                  </a:moveTo>
                  <a:cubicBezTo>
                    <a:pt x="3000" y="0"/>
                    <a:pt x="2956" y="16"/>
                    <a:pt x="2920" y="53"/>
                  </a:cubicBezTo>
                  <a:cubicBezTo>
                    <a:pt x="2460" y="576"/>
                    <a:pt x="2020" y="1099"/>
                    <a:pt x="1623" y="1664"/>
                  </a:cubicBezTo>
                  <a:cubicBezTo>
                    <a:pt x="1120" y="2333"/>
                    <a:pt x="472" y="2940"/>
                    <a:pt x="53" y="3651"/>
                  </a:cubicBezTo>
                  <a:cubicBezTo>
                    <a:pt x="1" y="3739"/>
                    <a:pt x="94" y="3855"/>
                    <a:pt x="187" y="3855"/>
                  </a:cubicBezTo>
                  <a:cubicBezTo>
                    <a:pt x="206" y="3855"/>
                    <a:pt x="224" y="3850"/>
                    <a:pt x="242" y="3840"/>
                  </a:cubicBezTo>
                  <a:cubicBezTo>
                    <a:pt x="869" y="3400"/>
                    <a:pt x="1351" y="2752"/>
                    <a:pt x="1853" y="2166"/>
                  </a:cubicBezTo>
                  <a:cubicBezTo>
                    <a:pt x="2376" y="1601"/>
                    <a:pt x="2836" y="952"/>
                    <a:pt x="3213" y="283"/>
                  </a:cubicBezTo>
                  <a:cubicBezTo>
                    <a:pt x="3291" y="141"/>
                    <a:pt x="3170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196;p56">
              <a:extLst>
                <a:ext uri="{FF2B5EF4-FFF2-40B4-BE49-F238E27FC236}">
                  <a16:creationId xmlns:a16="http://schemas.microsoft.com/office/drawing/2014/main" id="{F8034D41-D124-EC8F-C4B3-E1047B7B074A}"/>
                </a:ext>
              </a:extLst>
            </p:cNvPr>
            <p:cNvSpPr/>
            <p:nvPr/>
          </p:nvSpPr>
          <p:spPr>
            <a:xfrm rot="48341">
              <a:off x="-885334" y="2187760"/>
              <a:ext cx="46434" cy="55437"/>
            </a:xfrm>
            <a:custGeom>
              <a:avLst/>
              <a:gdLst/>
              <a:ahLst/>
              <a:cxnLst/>
              <a:rect l="l" t="t" r="r" b="b"/>
              <a:pathLst>
                <a:path w="1501" h="1792" extrusionOk="0">
                  <a:moveTo>
                    <a:pt x="1327" y="1"/>
                  </a:moveTo>
                  <a:cubicBezTo>
                    <a:pt x="1284" y="1"/>
                    <a:pt x="1243" y="19"/>
                    <a:pt x="1222" y="62"/>
                  </a:cubicBezTo>
                  <a:cubicBezTo>
                    <a:pt x="866" y="585"/>
                    <a:pt x="490" y="1087"/>
                    <a:pt x="71" y="1569"/>
                  </a:cubicBezTo>
                  <a:cubicBezTo>
                    <a:pt x="0" y="1658"/>
                    <a:pt x="65" y="1792"/>
                    <a:pt x="176" y="1792"/>
                  </a:cubicBezTo>
                  <a:cubicBezTo>
                    <a:pt x="195" y="1792"/>
                    <a:pt x="216" y="1787"/>
                    <a:pt x="238" y="1778"/>
                  </a:cubicBezTo>
                  <a:cubicBezTo>
                    <a:pt x="803" y="1380"/>
                    <a:pt x="1243" y="836"/>
                    <a:pt x="1473" y="167"/>
                  </a:cubicBezTo>
                  <a:cubicBezTo>
                    <a:pt x="1501" y="70"/>
                    <a:pt x="1410" y="1"/>
                    <a:pt x="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197;p56">
              <a:extLst>
                <a:ext uri="{FF2B5EF4-FFF2-40B4-BE49-F238E27FC236}">
                  <a16:creationId xmlns:a16="http://schemas.microsoft.com/office/drawing/2014/main" id="{07BD80B3-65F3-1553-9EA6-7C6880EEA433}"/>
                </a:ext>
              </a:extLst>
            </p:cNvPr>
            <p:cNvSpPr/>
            <p:nvPr/>
          </p:nvSpPr>
          <p:spPr>
            <a:xfrm rot="48341">
              <a:off x="-503228" y="1980896"/>
              <a:ext cx="167021" cy="17912"/>
            </a:xfrm>
            <a:custGeom>
              <a:avLst/>
              <a:gdLst/>
              <a:ahLst/>
              <a:cxnLst/>
              <a:rect l="l" t="t" r="r" b="b"/>
              <a:pathLst>
                <a:path w="5399" h="579" extrusionOk="0">
                  <a:moveTo>
                    <a:pt x="3951" y="0"/>
                  </a:moveTo>
                  <a:cubicBezTo>
                    <a:pt x="2697" y="0"/>
                    <a:pt x="1437" y="75"/>
                    <a:pt x="189" y="233"/>
                  </a:cubicBezTo>
                  <a:cubicBezTo>
                    <a:pt x="1" y="254"/>
                    <a:pt x="1" y="526"/>
                    <a:pt x="189" y="547"/>
                  </a:cubicBezTo>
                  <a:cubicBezTo>
                    <a:pt x="621" y="568"/>
                    <a:pt x="1055" y="579"/>
                    <a:pt x="1489" y="579"/>
                  </a:cubicBezTo>
                  <a:cubicBezTo>
                    <a:pt x="2736" y="579"/>
                    <a:pt x="3985" y="493"/>
                    <a:pt x="5211" y="337"/>
                  </a:cubicBezTo>
                  <a:cubicBezTo>
                    <a:pt x="5399" y="316"/>
                    <a:pt x="5336" y="44"/>
                    <a:pt x="5169" y="24"/>
                  </a:cubicBezTo>
                  <a:cubicBezTo>
                    <a:pt x="4764" y="8"/>
                    <a:pt x="4358" y="0"/>
                    <a:pt x="3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198;p56">
              <a:extLst>
                <a:ext uri="{FF2B5EF4-FFF2-40B4-BE49-F238E27FC236}">
                  <a16:creationId xmlns:a16="http://schemas.microsoft.com/office/drawing/2014/main" id="{84488B1C-26C1-3BDA-2F0E-7D9CEAF6E77C}"/>
                </a:ext>
              </a:extLst>
            </p:cNvPr>
            <p:cNvSpPr/>
            <p:nvPr/>
          </p:nvSpPr>
          <p:spPr>
            <a:xfrm rot="48341">
              <a:off x="-299785" y="1983717"/>
              <a:ext cx="69760" cy="12622"/>
            </a:xfrm>
            <a:custGeom>
              <a:avLst/>
              <a:gdLst/>
              <a:ahLst/>
              <a:cxnLst/>
              <a:rect l="l" t="t" r="r" b="b"/>
              <a:pathLst>
                <a:path w="2255" h="408" extrusionOk="0">
                  <a:moveTo>
                    <a:pt x="143" y="1"/>
                  </a:moveTo>
                  <a:cubicBezTo>
                    <a:pt x="33" y="1"/>
                    <a:pt x="0" y="172"/>
                    <a:pt x="99" y="212"/>
                  </a:cubicBezTo>
                  <a:cubicBezTo>
                    <a:pt x="505" y="343"/>
                    <a:pt x="918" y="408"/>
                    <a:pt x="1335" y="408"/>
                  </a:cubicBezTo>
                  <a:cubicBezTo>
                    <a:pt x="1585" y="408"/>
                    <a:pt x="1836" y="384"/>
                    <a:pt x="2087" y="337"/>
                  </a:cubicBezTo>
                  <a:cubicBezTo>
                    <a:pt x="2254" y="316"/>
                    <a:pt x="2213" y="65"/>
                    <a:pt x="2045" y="65"/>
                  </a:cubicBezTo>
                  <a:cubicBezTo>
                    <a:pt x="1836" y="79"/>
                    <a:pt x="1627" y="86"/>
                    <a:pt x="1417" y="86"/>
                  </a:cubicBezTo>
                  <a:cubicBezTo>
                    <a:pt x="999" y="86"/>
                    <a:pt x="581" y="58"/>
                    <a:pt x="162" y="3"/>
                  </a:cubicBezTo>
                  <a:cubicBezTo>
                    <a:pt x="155" y="1"/>
                    <a:pt x="14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199;p56">
              <a:extLst>
                <a:ext uri="{FF2B5EF4-FFF2-40B4-BE49-F238E27FC236}">
                  <a16:creationId xmlns:a16="http://schemas.microsoft.com/office/drawing/2014/main" id="{7ECBE5F8-1A05-ADD1-038D-1ED05F563595}"/>
                </a:ext>
              </a:extLst>
            </p:cNvPr>
            <p:cNvSpPr/>
            <p:nvPr/>
          </p:nvSpPr>
          <p:spPr>
            <a:xfrm rot="48341">
              <a:off x="-266807" y="2107359"/>
              <a:ext cx="452463" cy="402626"/>
            </a:xfrm>
            <a:custGeom>
              <a:avLst/>
              <a:gdLst/>
              <a:ahLst/>
              <a:cxnLst/>
              <a:rect l="l" t="t" r="r" b="b"/>
              <a:pathLst>
                <a:path w="14626" h="13015" extrusionOk="0">
                  <a:moveTo>
                    <a:pt x="14626" y="0"/>
                  </a:moveTo>
                  <a:lnTo>
                    <a:pt x="14626" y="0"/>
                  </a:lnTo>
                  <a:cubicBezTo>
                    <a:pt x="12492" y="774"/>
                    <a:pt x="3432" y="3976"/>
                    <a:pt x="0" y="4624"/>
                  </a:cubicBezTo>
                  <a:cubicBezTo>
                    <a:pt x="2741" y="6131"/>
                    <a:pt x="9792" y="11592"/>
                    <a:pt x="11613" y="13015"/>
                  </a:cubicBezTo>
                  <a:cubicBezTo>
                    <a:pt x="12031" y="10881"/>
                    <a:pt x="14082" y="2323"/>
                    <a:pt x="14626" y="0"/>
                  </a:cubicBezTo>
                  <a:close/>
                </a:path>
              </a:pathLst>
            </a:custGeom>
            <a:solidFill>
              <a:srgbClr val="EEEEEE">
                <a:alpha val="4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618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FDDA7-D784-A773-2488-DFBE166EA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B0025433-AC57-4AA0-4DEA-CF1BEF710ABE}"/>
              </a:ext>
            </a:extLst>
          </p:cNvPr>
          <p:cNvSpPr/>
          <p:nvPr/>
        </p:nvSpPr>
        <p:spPr>
          <a:xfrm>
            <a:off x="3921850" y="1121222"/>
            <a:ext cx="4971598" cy="3765469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oogle Shape;1331;p36">
            <a:extLst>
              <a:ext uri="{FF2B5EF4-FFF2-40B4-BE49-F238E27FC236}">
                <a16:creationId xmlns:a16="http://schemas.microsoft.com/office/drawing/2014/main" id="{714EE3AF-53E6-FA91-DC49-B712D55DB34E}"/>
              </a:ext>
            </a:extLst>
          </p:cNvPr>
          <p:cNvGrpSpPr/>
          <p:nvPr/>
        </p:nvGrpSpPr>
        <p:grpSpPr>
          <a:xfrm>
            <a:off x="-675562" y="-525462"/>
            <a:ext cx="1855348" cy="1773773"/>
            <a:chOff x="6709155" y="2179252"/>
            <a:chExt cx="1859998" cy="1778218"/>
          </a:xfrm>
        </p:grpSpPr>
        <p:sp>
          <p:nvSpPr>
            <p:cNvPr id="53" name="Google Shape;1332;p36">
              <a:extLst>
                <a:ext uri="{FF2B5EF4-FFF2-40B4-BE49-F238E27FC236}">
                  <a16:creationId xmlns:a16="http://schemas.microsoft.com/office/drawing/2014/main" id="{DEEA959C-37AE-FC35-8005-0AB4EE14F18F}"/>
                </a:ext>
              </a:extLst>
            </p:cNvPr>
            <p:cNvSpPr/>
            <p:nvPr/>
          </p:nvSpPr>
          <p:spPr>
            <a:xfrm rot="1009392">
              <a:off x="7193909" y="2930049"/>
              <a:ext cx="749465" cy="802144"/>
            </a:xfrm>
            <a:custGeom>
              <a:avLst/>
              <a:gdLst/>
              <a:ahLst/>
              <a:cxnLst/>
              <a:rect l="l" t="t" r="r" b="b"/>
              <a:pathLst>
                <a:path w="24712" h="26449" extrusionOk="0">
                  <a:moveTo>
                    <a:pt x="24712" y="1"/>
                  </a:moveTo>
                  <a:lnTo>
                    <a:pt x="24712" y="1"/>
                  </a:lnTo>
                  <a:cubicBezTo>
                    <a:pt x="22933" y="231"/>
                    <a:pt x="17681" y="294"/>
                    <a:pt x="12430" y="294"/>
                  </a:cubicBezTo>
                  <a:cubicBezTo>
                    <a:pt x="7010" y="294"/>
                    <a:pt x="1570" y="210"/>
                    <a:pt x="1" y="126"/>
                  </a:cubicBezTo>
                  <a:lnTo>
                    <a:pt x="1" y="126"/>
                  </a:lnTo>
                  <a:cubicBezTo>
                    <a:pt x="922" y="2533"/>
                    <a:pt x="7450" y="16656"/>
                    <a:pt x="12032" y="26448"/>
                  </a:cubicBezTo>
                  <a:lnTo>
                    <a:pt x="24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33;p36">
              <a:extLst>
                <a:ext uri="{FF2B5EF4-FFF2-40B4-BE49-F238E27FC236}">
                  <a16:creationId xmlns:a16="http://schemas.microsoft.com/office/drawing/2014/main" id="{42440DFB-0C47-C66E-47F4-2866AFF4FFC9}"/>
                </a:ext>
              </a:extLst>
            </p:cNvPr>
            <p:cNvSpPr/>
            <p:nvPr/>
          </p:nvSpPr>
          <p:spPr>
            <a:xfrm rot="1009392">
              <a:off x="7021536" y="2358580"/>
              <a:ext cx="357294" cy="418223"/>
            </a:xfrm>
            <a:custGeom>
              <a:avLst/>
              <a:gdLst/>
              <a:ahLst/>
              <a:cxnLst/>
              <a:rect l="l" t="t" r="r" b="b"/>
              <a:pathLst>
                <a:path w="11781" h="13790" extrusionOk="0">
                  <a:moveTo>
                    <a:pt x="9479" y="1"/>
                  </a:moveTo>
                  <a:cubicBezTo>
                    <a:pt x="6215" y="3286"/>
                    <a:pt x="523" y="9416"/>
                    <a:pt x="0" y="10923"/>
                  </a:cubicBezTo>
                  <a:cubicBezTo>
                    <a:pt x="1507" y="11279"/>
                    <a:pt x="9709" y="13371"/>
                    <a:pt x="11780" y="1379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34;p36">
              <a:extLst>
                <a:ext uri="{FF2B5EF4-FFF2-40B4-BE49-F238E27FC236}">
                  <a16:creationId xmlns:a16="http://schemas.microsoft.com/office/drawing/2014/main" id="{AEFB8E1C-F941-3FC1-297F-EA5C470613C9}"/>
                </a:ext>
              </a:extLst>
            </p:cNvPr>
            <p:cNvSpPr/>
            <p:nvPr/>
          </p:nvSpPr>
          <p:spPr>
            <a:xfrm rot="1009392">
              <a:off x="7344725" y="2676221"/>
              <a:ext cx="751375" cy="268706"/>
            </a:xfrm>
            <a:custGeom>
              <a:avLst/>
              <a:gdLst/>
              <a:ahLst/>
              <a:cxnLst/>
              <a:rect l="l" t="t" r="r" b="b"/>
              <a:pathLst>
                <a:path w="24775" h="8860" extrusionOk="0">
                  <a:moveTo>
                    <a:pt x="12536" y="1"/>
                  </a:moveTo>
                  <a:cubicBezTo>
                    <a:pt x="11364" y="1"/>
                    <a:pt x="4512" y="5106"/>
                    <a:pt x="377" y="8372"/>
                  </a:cubicBezTo>
                  <a:cubicBezTo>
                    <a:pt x="332" y="8418"/>
                    <a:pt x="275" y="8439"/>
                    <a:pt x="218" y="8439"/>
                  </a:cubicBezTo>
                  <a:cubicBezTo>
                    <a:pt x="144" y="8439"/>
                    <a:pt x="69" y="8402"/>
                    <a:pt x="22" y="8331"/>
                  </a:cubicBezTo>
                  <a:cubicBezTo>
                    <a:pt x="22" y="8331"/>
                    <a:pt x="1" y="8310"/>
                    <a:pt x="1" y="8310"/>
                  </a:cubicBezTo>
                  <a:lnTo>
                    <a:pt x="1" y="8310"/>
                  </a:lnTo>
                  <a:lnTo>
                    <a:pt x="63" y="8707"/>
                  </a:lnTo>
                  <a:cubicBezTo>
                    <a:pt x="1269" y="8783"/>
                    <a:pt x="6941" y="8859"/>
                    <a:pt x="12605" y="8859"/>
                  </a:cubicBezTo>
                  <a:cubicBezTo>
                    <a:pt x="17858" y="8859"/>
                    <a:pt x="23103" y="8794"/>
                    <a:pt x="24774" y="8603"/>
                  </a:cubicBezTo>
                  <a:cubicBezTo>
                    <a:pt x="20255" y="5087"/>
                    <a:pt x="13601" y="129"/>
                    <a:pt x="12576" y="3"/>
                  </a:cubicBezTo>
                  <a:cubicBezTo>
                    <a:pt x="12563" y="1"/>
                    <a:pt x="12550" y="1"/>
                    <a:pt x="12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35;p36">
              <a:extLst>
                <a:ext uri="{FF2B5EF4-FFF2-40B4-BE49-F238E27FC236}">
                  <a16:creationId xmlns:a16="http://schemas.microsoft.com/office/drawing/2014/main" id="{7A55E0F0-2BC7-87E3-5E79-8E48BFCE9731}"/>
                </a:ext>
              </a:extLst>
            </p:cNvPr>
            <p:cNvSpPr/>
            <p:nvPr/>
          </p:nvSpPr>
          <p:spPr>
            <a:xfrm rot="1009392">
              <a:off x="7768369" y="2610194"/>
              <a:ext cx="443577" cy="394718"/>
            </a:xfrm>
            <a:custGeom>
              <a:avLst/>
              <a:gdLst/>
              <a:ahLst/>
              <a:cxnLst/>
              <a:rect l="l" t="t" r="r" b="b"/>
              <a:pathLst>
                <a:path w="14626" h="13015" extrusionOk="0">
                  <a:moveTo>
                    <a:pt x="14626" y="0"/>
                  </a:moveTo>
                  <a:lnTo>
                    <a:pt x="14626" y="0"/>
                  </a:lnTo>
                  <a:cubicBezTo>
                    <a:pt x="12492" y="774"/>
                    <a:pt x="3432" y="3976"/>
                    <a:pt x="0" y="4624"/>
                  </a:cubicBezTo>
                  <a:cubicBezTo>
                    <a:pt x="2741" y="6131"/>
                    <a:pt x="9792" y="11592"/>
                    <a:pt x="11613" y="13015"/>
                  </a:cubicBezTo>
                  <a:cubicBezTo>
                    <a:pt x="12031" y="10881"/>
                    <a:pt x="14082" y="2323"/>
                    <a:pt x="14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36;p36">
              <a:extLst>
                <a:ext uri="{FF2B5EF4-FFF2-40B4-BE49-F238E27FC236}">
                  <a16:creationId xmlns:a16="http://schemas.microsoft.com/office/drawing/2014/main" id="{336A422A-EEE9-6BB0-5193-A42B76DEE80E}"/>
                </a:ext>
              </a:extLst>
            </p:cNvPr>
            <p:cNvSpPr/>
            <p:nvPr/>
          </p:nvSpPr>
          <p:spPr>
            <a:xfrm rot="1009392">
              <a:off x="7588046" y="2943950"/>
              <a:ext cx="704397" cy="875113"/>
            </a:xfrm>
            <a:custGeom>
              <a:avLst/>
              <a:gdLst/>
              <a:ahLst/>
              <a:cxnLst/>
              <a:rect l="l" t="t" r="r" b="b"/>
              <a:pathLst>
                <a:path w="23226" h="28855" extrusionOk="0">
                  <a:moveTo>
                    <a:pt x="23226" y="0"/>
                  </a:moveTo>
                  <a:cubicBezTo>
                    <a:pt x="21238" y="523"/>
                    <a:pt x="13768" y="2490"/>
                    <a:pt x="12387" y="3013"/>
                  </a:cubicBezTo>
                  <a:lnTo>
                    <a:pt x="1" y="28854"/>
                  </a:lnTo>
                  <a:cubicBezTo>
                    <a:pt x="1967" y="26636"/>
                    <a:pt x="6361" y="21405"/>
                    <a:pt x="11467" y="15149"/>
                  </a:cubicBezTo>
                  <a:cubicBezTo>
                    <a:pt x="17869" y="7261"/>
                    <a:pt x="22305" y="1549"/>
                    <a:pt x="23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37;p36">
              <a:extLst>
                <a:ext uri="{FF2B5EF4-FFF2-40B4-BE49-F238E27FC236}">
                  <a16:creationId xmlns:a16="http://schemas.microsoft.com/office/drawing/2014/main" id="{ADA2D3AA-8527-B6B0-26A2-DBE5E0B64AD6}"/>
                </a:ext>
              </a:extLst>
            </p:cNvPr>
            <p:cNvSpPr/>
            <p:nvPr/>
          </p:nvSpPr>
          <p:spPr>
            <a:xfrm rot="1009392">
              <a:off x="8121453" y="2704447"/>
              <a:ext cx="326208" cy="392201"/>
            </a:xfrm>
            <a:custGeom>
              <a:avLst/>
              <a:gdLst/>
              <a:ahLst/>
              <a:cxnLst/>
              <a:rect l="l" t="t" r="r" b="b"/>
              <a:pathLst>
                <a:path w="10756" h="12932" extrusionOk="0">
                  <a:moveTo>
                    <a:pt x="3014" y="1"/>
                  </a:moveTo>
                  <a:cubicBezTo>
                    <a:pt x="1884" y="4709"/>
                    <a:pt x="336" y="11237"/>
                    <a:pt x="1" y="12932"/>
                  </a:cubicBezTo>
                  <a:cubicBezTo>
                    <a:pt x="2072" y="12241"/>
                    <a:pt x="9124" y="10379"/>
                    <a:pt x="10756" y="9960"/>
                  </a:cubicBezTo>
                  <a:cubicBezTo>
                    <a:pt x="9898" y="8663"/>
                    <a:pt x="5901" y="3579"/>
                    <a:pt x="3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38;p36">
              <a:extLst>
                <a:ext uri="{FF2B5EF4-FFF2-40B4-BE49-F238E27FC236}">
                  <a16:creationId xmlns:a16="http://schemas.microsoft.com/office/drawing/2014/main" id="{F4A319E2-0F79-2CE1-B12F-D26BFB15857F}"/>
                </a:ext>
              </a:extLst>
            </p:cNvPr>
            <p:cNvSpPr/>
            <p:nvPr/>
          </p:nvSpPr>
          <p:spPr>
            <a:xfrm rot="1009392">
              <a:off x="6848855" y="2734331"/>
              <a:ext cx="720259" cy="884606"/>
            </a:xfrm>
            <a:custGeom>
              <a:avLst/>
              <a:gdLst/>
              <a:ahLst/>
              <a:cxnLst/>
              <a:rect l="l" t="t" r="r" b="b"/>
              <a:pathLst>
                <a:path w="23749" h="29168" extrusionOk="0">
                  <a:moveTo>
                    <a:pt x="0" y="0"/>
                  </a:moveTo>
                  <a:cubicBezTo>
                    <a:pt x="942" y="1674"/>
                    <a:pt x="5691" y="7909"/>
                    <a:pt x="11529" y="15065"/>
                  </a:cubicBezTo>
                  <a:cubicBezTo>
                    <a:pt x="17932" y="22953"/>
                    <a:pt x="22200" y="27766"/>
                    <a:pt x="23748" y="29168"/>
                  </a:cubicBezTo>
                  <a:cubicBezTo>
                    <a:pt x="21572" y="24481"/>
                    <a:pt x="12575" y="5168"/>
                    <a:pt x="11780" y="2867"/>
                  </a:cubicBezTo>
                  <a:cubicBezTo>
                    <a:pt x="10148" y="2574"/>
                    <a:pt x="2092" y="54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39;p36">
              <a:extLst>
                <a:ext uri="{FF2B5EF4-FFF2-40B4-BE49-F238E27FC236}">
                  <a16:creationId xmlns:a16="http://schemas.microsoft.com/office/drawing/2014/main" id="{8848AFED-5343-4E6C-1CB3-2F000B16091D}"/>
                </a:ext>
              </a:extLst>
            </p:cNvPr>
            <p:cNvSpPr/>
            <p:nvPr/>
          </p:nvSpPr>
          <p:spPr>
            <a:xfrm rot="1009392">
              <a:off x="7362188" y="2413565"/>
              <a:ext cx="913175" cy="264005"/>
            </a:xfrm>
            <a:custGeom>
              <a:avLst/>
              <a:gdLst/>
              <a:ahLst/>
              <a:cxnLst/>
              <a:rect l="l" t="t" r="r" b="b"/>
              <a:pathLst>
                <a:path w="30110" h="8705" extrusionOk="0">
                  <a:moveTo>
                    <a:pt x="7617" y="1"/>
                  </a:moveTo>
                  <a:cubicBezTo>
                    <a:pt x="5796" y="733"/>
                    <a:pt x="1360" y="2574"/>
                    <a:pt x="0" y="3474"/>
                  </a:cubicBezTo>
                  <a:cubicBezTo>
                    <a:pt x="2176" y="4374"/>
                    <a:pt x="12575" y="8705"/>
                    <a:pt x="14689" y="8705"/>
                  </a:cubicBezTo>
                  <a:cubicBezTo>
                    <a:pt x="16823" y="8705"/>
                    <a:pt x="27745" y="4834"/>
                    <a:pt x="30109" y="3997"/>
                  </a:cubicBezTo>
                  <a:cubicBezTo>
                    <a:pt x="28268" y="2658"/>
                    <a:pt x="24376" y="1"/>
                    <a:pt x="23058" y="1"/>
                  </a:cubicBezTo>
                  <a:lnTo>
                    <a:pt x="22974" y="1"/>
                  </a:lnTo>
                  <a:cubicBezTo>
                    <a:pt x="22472" y="63"/>
                    <a:pt x="20861" y="84"/>
                    <a:pt x="18204" y="84"/>
                  </a:cubicBezTo>
                  <a:cubicBezTo>
                    <a:pt x="13915" y="84"/>
                    <a:pt x="8202" y="1"/>
                    <a:pt x="7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40;p36">
              <a:extLst>
                <a:ext uri="{FF2B5EF4-FFF2-40B4-BE49-F238E27FC236}">
                  <a16:creationId xmlns:a16="http://schemas.microsoft.com/office/drawing/2014/main" id="{3727F7C7-C895-AFA7-01D0-621C46BED2B4}"/>
                </a:ext>
              </a:extLst>
            </p:cNvPr>
            <p:cNvSpPr/>
            <p:nvPr/>
          </p:nvSpPr>
          <p:spPr>
            <a:xfrm rot="1009392">
              <a:off x="7312022" y="2451515"/>
              <a:ext cx="418829" cy="407426"/>
            </a:xfrm>
            <a:custGeom>
              <a:avLst/>
              <a:gdLst/>
              <a:ahLst/>
              <a:cxnLst/>
              <a:rect l="l" t="t" r="r" b="b"/>
              <a:pathLst>
                <a:path w="13810" h="13434" extrusionOk="0">
                  <a:moveTo>
                    <a:pt x="0" y="0"/>
                  </a:moveTo>
                  <a:lnTo>
                    <a:pt x="2239" y="13433"/>
                  </a:lnTo>
                  <a:cubicBezTo>
                    <a:pt x="2260" y="13370"/>
                    <a:pt x="2281" y="13308"/>
                    <a:pt x="2343" y="13266"/>
                  </a:cubicBezTo>
                  <a:cubicBezTo>
                    <a:pt x="3913" y="12031"/>
                    <a:pt x="10859" y="6549"/>
                    <a:pt x="13810" y="5127"/>
                  </a:cubicBezTo>
                  <a:cubicBezTo>
                    <a:pt x="10357" y="4331"/>
                    <a:pt x="2030" y="85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41;p36">
              <a:extLst>
                <a:ext uri="{FF2B5EF4-FFF2-40B4-BE49-F238E27FC236}">
                  <a16:creationId xmlns:a16="http://schemas.microsoft.com/office/drawing/2014/main" id="{A666D665-F421-19CA-52CA-81CF1B0CD5E9}"/>
                </a:ext>
              </a:extLst>
            </p:cNvPr>
            <p:cNvSpPr/>
            <p:nvPr/>
          </p:nvSpPr>
          <p:spPr>
            <a:xfrm rot="1009392">
              <a:off x="7080322" y="2522643"/>
              <a:ext cx="99840" cy="116914"/>
            </a:xfrm>
            <a:custGeom>
              <a:avLst/>
              <a:gdLst/>
              <a:ahLst/>
              <a:cxnLst/>
              <a:rect l="l" t="t" r="r" b="b"/>
              <a:pathLst>
                <a:path w="3292" h="3855" extrusionOk="0">
                  <a:moveTo>
                    <a:pt x="3042" y="0"/>
                  </a:moveTo>
                  <a:cubicBezTo>
                    <a:pt x="3000" y="0"/>
                    <a:pt x="2956" y="16"/>
                    <a:pt x="2920" y="53"/>
                  </a:cubicBezTo>
                  <a:cubicBezTo>
                    <a:pt x="2460" y="576"/>
                    <a:pt x="2020" y="1099"/>
                    <a:pt x="1623" y="1664"/>
                  </a:cubicBezTo>
                  <a:cubicBezTo>
                    <a:pt x="1120" y="2333"/>
                    <a:pt x="472" y="2940"/>
                    <a:pt x="53" y="3651"/>
                  </a:cubicBezTo>
                  <a:cubicBezTo>
                    <a:pt x="1" y="3739"/>
                    <a:pt x="94" y="3855"/>
                    <a:pt x="187" y="3855"/>
                  </a:cubicBezTo>
                  <a:cubicBezTo>
                    <a:pt x="206" y="3855"/>
                    <a:pt x="224" y="3850"/>
                    <a:pt x="242" y="3840"/>
                  </a:cubicBezTo>
                  <a:cubicBezTo>
                    <a:pt x="869" y="3400"/>
                    <a:pt x="1351" y="2752"/>
                    <a:pt x="1853" y="2166"/>
                  </a:cubicBezTo>
                  <a:cubicBezTo>
                    <a:pt x="2376" y="1601"/>
                    <a:pt x="2836" y="952"/>
                    <a:pt x="3213" y="283"/>
                  </a:cubicBezTo>
                  <a:cubicBezTo>
                    <a:pt x="3291" y="141"/>
                    <a:pt x="3170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42;p36">
              <a:extLst>
                <a:ext uri="{FF2B5EF4-FFF2-40B4-BE49-F238E27FC236}">
                  <a16:creationId xmlns:a16="http://schemas.microsoft.com/office/drawing/2014/main" id="{95CB82A4-418D-7B09-2B45-955C16C45B25}"/>
                </a:ext>
              </a:extLst>
            </p:cNvPr>
            <p:cNvSpPr/>
            <p:nvPr/>
          </p:nvSpPr>
          <p:spPr>
            <a:xfrm rot="1009392">
              <a:off x="7218516" y="2470315"/>
              <a:ext cx="45522" cy="54348"/>
            </a:xfrm>
            <a:custGeom>
              <a:avLst/>
              <a:gdLst/>
              <a:ahLst/>
              <a:cxnLst/>
              <a:rect l="l" t="t" r="r" b="b"/>
              <a:pathLst>
                <a:path w="1501" h="1792" extrusionOk="0">
                  <a:moveTo>
                    <a:pt x="1327" y="1"/>
                  </a:moveTo>
                  <a:cubicBezTo>
                    <a:pt x="1284" y="1"/>
                    <a:pt x="1243" y="19"/>
                    <a:pt x="1222" y="62"/>
                  </a:cubicBezTo>
                  <a:cubicBezTo>
                    <a:pt x="866" y="585"/>
                    <a:pt x="490" y="1087"/>
                    <a:pt x="71" y="1569"/>
                  </a:cubicBezTo>
                  <a:cubicBezTo>
                    <a:pt x="0" y="1658"/>
                    <a:pt x="65" y="1792"/>
                    <a:pt x="176" y="1792"/>
                  </a:cubicBezTo>
                  <a:cubicBezTo>
                    <a:pt x="195" y="1792"/>
                    <a:pt x="216" y="1787"/>
                    <a:pt x="238" y="1778"/>
                  </a:cubicBezTo>
                  <a:cubicBezTo>
                    <a:pt x="803" y="1380"/>
                    <a:pt x="1243" y="836"/>
                    <a:pt x="1473" y="167"/>
                  </a:cubicBezTo>
                  <a:cubicBezTo>
                    <a:pt x="1501" y="70"/>
                    <a:pt x="1410" y="1"/>
                    <a:pt x="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43;p36">
              <a:extLst>
                <a:ext uri="{FF2B5EF4-FFF2-40B4-BE49-F238E27FC236}">
                  <a16:creationId xmlns:a16="http://schemas.microsoft.com/office/drawing/2014/main" id="{CD2A2ED6-32F2-F120-A068-0663CAC2C891}"/>
                </a:ext>
              </a:extLst>
            </p:cNvPr>
            <p:cNvSpPr/>
            <p:nvPr/>
          </p:nvSpPr>
          <p:spPr>
            <a:xfrm rot="1009392">
              <a:off x="7637328" y="2395788"/>
              <a:ext cx="163741" cy="17560"/>
            </a:xfrm>
            <a:custGeom>
              <a:avLst/>
              <a:gdLst/>
              <a:ahLst/>
              <a:cxnLst/>
              <a:rect l="l" t="t" r="r" b="b"/>
              <a:pathLst>
                <a:path w="5399" h="579" extrusionOk="0">
                  <a:moveTo>
                    <a:pt x="3951" y="0"/>
                  </a:moveTo>
                  <a:cubicBezTo>
                    <a:pt x="2697" y="0"/>
                    <a:pt x="1437" y="75"/>
                    <a:pt x="189" y="233"/>
                  </a:cubicBezTo>
                  <a:cubicBezTo>
                    <a:pt x="1" y="254"/>
                    <a:pt x="1" y="526"/>
                    <a:pt x="189" y="547"/>
                  </a:cubicBezTo>
                  <a:cubicBezTo>
                    <a:pt x="621" y="568"/>
                    <a:pt x="1055" y="579"/>
                    <a:pt x="1489" y="579"/>
                  </a:cubicBezTo>
                  <a:cubicBezTo>
                    <a:pt x="2736" y="579"/>
                    <a:pt x="3985" y="493"/>
                    <a:pt x="5211" y="337"/>
                  </a:cubicBezTo>
                  <a:cubicBezTo>
                    <a:pt x="5399" y="316"/>
                    <a:pt x="5336" y="44"/>
                    <a:pt x="5169" y="24"/>
                  </a:cubicBezTo>
                  <a:cubicBezTo>
                    <a:pt x="4764" y="8"/>
                    <a:pt x="4358" y="0"/>
                    <a:pt x="3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44;p36">
              <a:extLst>
                <a:ext uri="{FF2B5EF4-FFF2-40B4-BE49-F238E27FC236}">
                  <a16:creationId xmlns:a16="http://schemas.microsoft.com/office/drawing/2014/main" id="{F928380A-FE7E-DDC9-5D55-6DA13362CE0A}"/>
                </a:ext>
              </a:extLst>
            </p:cNvPr>
            <p:cNvSpPr/>
            <p:nvPr/>
          </p:nvSpPr>
          <p:spPr>
            <a:xfrm rot="1009392">
              <a:off x="7830839" y="2440434"/>
              <a:ext cx="68390" cy="12374"/>
            </a:xfrm>
            <a:custGeom>
              <a:avLst/>
              <a:gdLst/>
              <a:ahLst/>
              <a:cxnLst/>
              <a:rect l="l" t="t" r="r" b="b"/>
              <a:pathLst>
                <a:path w="2255" h="408" extrusionOk="0">
                  <a:moveTo>
                    <a:pt x="143" y="1"/>
                  </a:moveTo>
                  <a:cubicBezTo>
                    <a:pt x="33" y="1"/>
                    <a:pt x="0" y="172"/>
                    <a:pt x="99" y="212"/>
                  </a:cubicBezTo>
                  <a:cubicBezTo>
                    <a:pt x="505" y="343"/>
                    <a:pt x="918" y="408"/>
                    <a:pt x="1335" y="408"/>
                  </a:cubicBezTo>
                  <a:cubicBezTo>
                    <a:pt x="1585" y="408"/>
                    <a:pt x="1836" y="384"/>
                    <a:pt x="2087" y="337"/>
                  </a:cubicBezTo>
                  <a:cubicBezTo>
                    <a:pt x="2254" y="316"/>
                    <a:pt x="2213" y="65"/>
                    <a:pt x="2045" y="65"/>
                  </a:cubicBezTo>
                  <a:cubicBezTo>
                    <a:pt x="1836" y="79"/>
                    <a:pt x="1627" y="86"/>
                    <a:pt x="1417" y="86"/>
                  </a:cubicBezTo>
                  <a:cubicBezTo>
                    <a:pt x="999" y="86"/>
                    <a:pt x="581" y="58"/>
                    <a:pt x="162" y="3"/>
                  </a:cubicBezTo>
                  <a:cubicBezTo>
                    <a:pt x="155" y="1"/>
                    <a:pt x="14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45;p36">
              <a:extLst>
                <a:ext uri="{FF2B5EF4-FFF2-40B4-BE49-F238E27FC236}">
                  <a16:creationId xmlns:a16="http://schemas.microsoft.com/office/drawing/2014/main" id="{5817AD7F-B3C9-FC6F-C5C5-7B4FC731D15E}"/>
                </a:ext>
              </a:extLst>
            </p:cNvPr>
            <p:cNvSpPr/>
            <p:nvPr/>
          </p:nvSpPr>
          <p:spPr>
            <a:xfrm rot="1009392">
              <a:off x="6878922" y="2369362"/>
              <a:ext cx="1520462" cy="1397998"/>
            </a:xfrm>
            <a:custGeom>
              <a:avLst/>
              <a:gdLst/>
              <a:ahLst/>
              <a:cxnLst/>
              <a:rect l="l" t="t" r="r" b="b"/>
              <a:pathLst>
                <a:path w="50134" h="46096" extrusionOk="0">
                  <a:moveTo>
                    <a:pt x="33750" y="503"/>
                  </a:moveTo>
                  <a:cubicBezTo>
                    <a:pt x="35068" y="503"/>
                    <a:pt x="38981" y="3160"/>
                    <a:pt x="40801" y="4478"/>
                  </a:cubicBezTo>
                  <a:cubicBezTo>
                    <a:pt x="38437" y="5336"/>
                    <a:pt x="27515" y="9186"/>
                    <a:pt x="25381" y="9186"/>
                  </a:cubicBezTo>
                  <a:cubicBezTo>
                    <a:pt x="23267" y="9186"/>
                    <a:pt x="12868" y="4855"/>
                    <a:pt x="10692" y="3955"/>
                  </a:cubicBezTo>
                  <a:cubicBezTo>
                    <a:pt x="12052" y="3055"/>
                    <a:pt x="16488" y="1214"/>
                    <a:pt x="18309" y="503"/>
                  </a:cubicBezTo>
                  <a:cubicBezTo>
                    <a:pt x="18894" y="503"/>
                    <a:pt x="24607" y="586"/>
                    <a:pt x="28896" y="586"/>
                  </a:cubicBezTo>
                  <a:cubicBezTo>
                    <a:pt x="31553" y="586"/>
                    <a:pt x="33164" y="544"/>
                    <a:pt x="33666" y="503"/>
                  </a:cubicBezTo>
                  <a:close/>
                  <a:moveTo>
                    <a:pt x="10525" y="4415"/>
                  </a:moveTo>
                  <a:lnTo>
                    <a:pt x="10525" y="4415"/>
                  </a:lnTo>
                  <a:cubicBezTo>
                    <a:pt x="12534" y="5273"/>
                    <a:pt x="20861" y="8746"/>
                    <a:pt x="24314" y="9542"/>
                  </a:cubicBezTo>
                  <a:cubicBezTo>
                    <a:pt x="21384" y="10964"/>
                    <a:pt x="14417" y="16446"/>
                    <a:pt x="12847" y="17681"/>
                  </a:cubicBezTo>
                  <a:cubicBezTo>
                    <a:pt x="12806" y="17723"/>
                    <a:pt x="12764" y="17785"/>
                    <a:pt x="12764" y="17848"/>
                  </a:cubicBezTo>
                  <a:lnTo>
                    <a:pt x="10525" y="4415"/>
                  </a:lnTo>
                  <a:close/>
                  <a:moveTo>
                    <a:pt x="40969" y="4959"/>
                  </a:moveTo>
                  <a:lnTo>
                    <a:pt x="40969" y="4959"/>
                  </a:lnTo>
                  <a:cubicBezTo>
                    <a:pt x="40425" y="7282"/>
                    <a:pt x="38395" y="15840"/>
                    <a:pt x="37977" y="17974"/>
                  </a:cubicBezTo>
                  <a:cubicBezTo>
                    <a:pt x="36135" y="16551"/>
                    <a:pt x="29084" y="11090"/>
                    <a:pt x="26322" y="9583"/>
                  </a:cubicBezTo>
                  <a:cubicBezTo>
                    <a:pt x="29775" y="8935"/>
                    <a:pt x="38814" y="5733"/>
                    <a:pt x="40969" y="4959"/>
                  </a:cubicBezTo>
                  <a:close/>
                  <a:moveTo>
                    <a:pt x="41450" y="5148"/>
                  </a:moveTo>
                  <a:cubicBezTo>
                    <a:pt x="44358" y="8726"/>
                    <a:pt x="48355" y="13789"/>
                    <a:pt x="49213" y="15107"/>
                  </a:cubicBezTo>
                  <a:cubicBezTo>
                    <a:pt x="47581" y="15505"/>
                    <a:pt x="40529" y="17367"/>
                    <a:pt x="38458" y="18078"/>
                  </a:cubicBezTo>
                  <a:cubicBezTo>
                    <a:pt x="38793" y="16384"/>
                    <a:pt x="40341" y="9855"/>
                    <a:pt x="41450" y="5148"/>
                  </a:cubicBezTo>
                  <a:close/>
                  <a:moveTo>
                    <a:pt x="10023" y="4541"/>
                  </a:moveTo>
                  <a:lnTo>
                    <a:pt x="12324" y="18330"/>
                  </a:lnTo>
                  <a:cubicBezTo>
                    <a:pt x="10253" y="17911"/>
                    <a:pt x="2030" y="15840"/>
                    <a:pt x="544" y="15463"/>
                  </a:cubicBezTo>
                  <a:cubicBezTo>
                    <a:pt x="1067" y="13956"/>
                    <a:pt x="6759" y="7826"/>
                    <a:pt x="10023" y="4541"/>
                  </a:cubicBezTo>
                  <a:close/>
                  <a:moveTo>
                    <a:pt x="25307" y="9686"/>
                  </a:moveTo>
                  <a:cubicBezTo>
                    <a:pt x="25318" y="9686"/>
                    <a:pt x="25329" y="9687"/>
                    <a:pt x="25339" y="9688"/>
                  </a:cubicBezTo>
                  <a:cubicBezTo>
                    <a:pt x="26385" y="9835"/>
                    <a:pt x="33039" y="14793"/>
                    <a:pt x="37537" y="18309"/>
                  </a:cubicBezTo>
                  <a:cubicBezTo>
                    <a:pt x="35876" y="18490"/>
                    <a:pt x="30637" y="18555"/>
                    <a:pt x="25388" y="18555"/>
                  </a:cubicBezTo>
                  <a:cubicBezTo>
                    <a:pt x="19726" y="18555"/>
                    <a:pt x="14053" y="18479"/>
                    <a:pt x="12847" y="18392"/>
                  </a:cubicBezTo>
                  <a:lnTo>
                    <a:pt x="12790" y="18029"/>
                  </a:lnTo>
                  <a:lnTo>
                    <a:pt x="12790" y="18029"/>
                  </a:lnTo>
                  <a:cubicBezTo>
                    <a:pt x="12793" y="18034"/>
                    <a:pt x="12798" y="18037"/>
                    <a:pt x="12806" y="18037"/>
                  </a:cubicBezTo>
                  <a:cubicBezTo>
                    <a:pt x="12854" y="18098"/>
                    <a:pt x="12932" y="18130"/>
                    <a:pt x="13008" y="18130"/>
                  </a:cubicBezTo>
                  <a:cubicBezTo>
                    <a:pt x="13063" y="18130"/>
                    <a:pt x="13118" y="18113"/>
                    <a:pt x="13161" y="18078"/>
                  </a:cubicBezTo>
                  <a:cubicBezTo>
                    <a:pt x="17304" y="14805"/>
                    <a:pt x="24175" y="9686"/>
                    <a:pt x="25307" y="9686"/>
                  </a:cubicBezTo>
                  <a:close/>
                  <a:moveTo>
                    <a:pt x="49150" y="15630"/>
                  </a:moveTo>
                  <a:cubicBezTo>
                    <a:pt x="48250" y="17179"/>
                    <a:pt x="43814" y="22891"/>
                    <a:pt x="37412" y="30779"/>
                  </a:cubicBezTo>
                  <a:lnTo>
                    <a:pt x="37391" y="30779"/>
                  </a:lnTo>
                  <a:cubicBezTo>
                    <a:pt x="32306" y="37035"/>
                    <a:pt x="27912" y="42266"/>
                    <a:pt x="25946" y="44484"/>
                  </a:cubicBezTo>
                  <a:lnTo>
                    <a:pt x="38332" y="18643"/>
                  </a:lnTo>
                  <a:cubicBezTo>
                    <a:pt x="39692" y="18120"/>
                    <a:pt x="47162" y="16153"/>
                    <a:pt x="49150" y="15630"/>
                  </a:cubicBezTo>
                  <a:close/>
                  <a:moveTo>
                    <a:pt x="670" y="16007"/>
                  </a:moveTo>
                  <a:lnTo>
                    <a:pt x="670" y="16007"/>
                  </a:lnTo>
                  <a:cubicBezTo>
                    <a:pt x="2762" y="16530"/>
                    <a:pt x="10797" y="18560"/>
                    <a:pt x="12429" y="18853"/>
                  </a:cubicBezTo>
                  <a:cubicBezTo>
                    <a:pt x="13224" y="21154"/>
                    <a:pt x="22221" y="40467"/>
                    <a:pt x="24418" y="45175"/>
                  </a:cubicBezTo>
                  <a:cubicBezTo>
                    <a:pt x="22870" y="43752"/>
                    <a:pt x="18601" y="38939"/>
                    <a:pt x="12199" y="31072"/>
                  </a:cubicBezTo>
                  <a:cubicBezTo>
                    <a:pt x="6361" y="23895"/>
                    <a:pt x="1591" y="17660"/>
                    <a:pt x="670" y="16007"/>
                  </a:cubicBezTo>
                  <a:close/>
                  <a:moveTo>
                    <a:pt x="37684" y="18790"/>
                  </a:moveTo>
                  <a:lnTo>
                    <a:pt x="25004" y="45237"/>
                  </a:lnTo>
                  <a:cubicBezTo>
                    <a:pt x="20422" y="35445"/>
                    <a:pt x="13915" y="21343"/>
                    <a:pt x="12973" y="18915"/>
                  </a:cubicBezTo>
                  <a:lnTo>
                    <a:pt x="12973" y="18915"/>
                  </a:lnTo>
                  <a:cubicBezTo>
                    <a:pt x="14563" y="18999"/>
                    <a:pt x="19982" y="19083"/>
                    <a:pt x="25423" y="19083"/>
                  </a:cubicBezTo>
                  <a:cubicBezTo>
                    <a:pt x="30674" y="19083"/>
                    <a:pt x="35926" y="19020"/>
                    <a:pt x="37684" y="18790"/>
                  </a:cubicBezTo>
                  <a:close/>
                  <a:moveTo>
                    <a:pt x="18288" y="0"/>
                  </a:moveTo>
                  <a:cubicBezTo>
                    <a:pt x="18267" y="0"/>
                    <a:pt x="18225" y="0"/>
                    <a:pt x="18204" y="21"/>
                  </a:cubicBezTo>
                  <a:cubicBezTo>
                    <a:pt x="17911" y="126"/>
                    <a:pt x="11090" y="2825"/>
                    <a:pt x="10065" y="3809"/>
                  </a:cubicBezTo>
                  <a:lnTo>
                    <a:pt x="10044" y="3829"/>
                  </a:lnTo>
                  <a:cubicBezTo>
                    <a:pt x="9897" y="3913"/>
                    <a:pt x="231" y="13664"/>
                    <a:pt x="0" y="15568"/>
                  </a:cubicBezTo>
                  <a:lnTo>
                    <a:pt x="0" y="15589"/>
                  </a:lnTo>
                  <a:lnTo>
                    <a:pt x="0" y="15630"/>
                  </a:lnTo>
                  <a:cubicBezTo>
                    <a:pt x="0" y="15630"/>
                    <a:pt x="0" y="15651"/>
                    <a:pt x="0" y="15651"/>
                  </a:cubicBezTo>
                  <a:cubicBezTo>
                    <a:pt x="0" y="15651"/>
                    <a:pt x="0" y="15672"/>
                    <a:pt x="0" y="15672"/>
                  </a:cubicBezTo>
                  <a:cubicBezTo>
                    <a:pt x="231" y="17158"/>
                    <a:pt x="11383" y="30863"/>
                    <a:pt x="11843" y="31449"/>
                  </a:cubicBezTo>
                  <a:cubicBezTo>
                    <a:pt x="15442" y="35863"/>
                    <a:pt x="23874" y="46095"/>
                    <a:pt x="24962" y="46095"/>
                  </a:cubicBezTo>
                  <a:cubicBezTo>
                    <a:pt x="25004" y="46095"/>
                    <a:pt x="25046" y="46095"/>
                    <a:pt x="25088" y="46074"/>
                  </a:cubicBezTo>
                  <a:cubicBezTo>
                    <a:pt x="25109" y="46074"/>
                    <a:pt x="25130" y="46053"/>
                    <a:pt x="25151" y="46053"/>
                  </a:cubicBezTo>
                  <a:cubicBezTo>
                    <a:pt x="25778" y="45635"/>
                    <a:pt x="32327" y="37809"/>
                    <a:pt x="38060" y="30779"/>
                  </a:cubicBezTo>
                  <a:cubicBezTo>
                    <a:pt x="50133" y="15944"/>
                    <a:pt x="49924" y="15400"/>
                    <a:pt x="49820" y="15170"/>
                  </a:cubicBezTo>
                  <a:cubicBezTo>
                    <a:pt x="49443" y="14208"/>
                    <a:pt x="42350" y="5399"/>
                    <a:pt x="41534" y="4394"/>
                  </a:cubicBezTo>
                  <a:lnTo>
                    <a:pt x="41513" y="4394"/>
                  </a:lnTo>
                  <a:cubicBezTo>
                    <a:pt x="41513" y="4373"/>
                    <a:pt x="41513" y="4373"/>
                    <a:pt x="41513" y="4373"/>
                  </a:cubicBezTo>
                  <a:cubicBezTo>
                    <a:pt x="41283" y="4185"/>
                    <a:pt x="35675" y="0"/>
                    <a:pt x="33771" y="0"/>
                  </a:cubicBezTo>
                  <a:lnTo>
                    <a:pt x="33646" y="0"/>
                  </a:lnTo>
                  <a:cubicBezTo>
                    <a:pt x="33164" y="42"/>
                    <a:pt x="31574" y="84"/>
                    <a:pt x="28938" y="84"/>
                  </a:cubicBezTo>
                  <a:cubicBezTo>
                    <a:pt x="24439" y="84"/>
                    <a:pt x="18350" y="0"/>
                    <a:pt x="182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46;p36">
              <a:extLst>
                <a:ext uri="{FF2B5EF4-FFF2-40B4-BE49-F238E27FC236}">
                  <a16:creationId xmlns:a16="http://schemas.microsoft.com/office/drawing/2014/main" id="{A251CE53-0F5E-DACB-481A-8A6E8F5E54D2}"/>
                </a:ext>
              </a:extLst>
            </p:cNvPr>
            <p:cNvSpPr/>
            <p:nvPr/>
          </p:nvSpPr>
          <p:spPr>
            <a:xfrm rot="1009392">
              <a:off x="7193776" y="2930682"/>
              <a:ext cx="749465" cy="802144"/>
            </a:xfrm>
            <a:custGeom>
              <a:avLst/>
              <a:gdLst/>
              <a:ahLst/>
              <a:cxnLst/>
              <a:rect l="l" t="t" r="r" b="b"/>
              <a:pathLst>
                <a:path w="24712" h="26449" extrusionOk="0">
                  <a:moveTo>
                    <a:pt x="24712" y="1"/>
                  </a:moveTo>
                  <a:lnTo>
                    <a:pt x="24712" y="1"/>
                  </a:lnTo>
                  <a:cubicBezTo>
                    <a:pt x="22933" y="231"/>
                    <a:pt x="17681" y="294"/>
                    <a:pt x="12430" y="294"/>
                  </a:cubicBezTo>
                  <a:cubicBezTo>
                    <a:pt x="7010" y="294"/>
                    <a:pt x="1570" y="210"/>
                    <a:pt x="1" y="126"/>
                  </a:cubicBezTo>
                  <a:lnTo>
                    <a:pt x="1" y="126"/>
                  </a:lnTo>
                  <a:cubicBezTo>
                    <a:pt x="922" y="2533"/>
                    <a:pt x="7450" y="16656"/>
                    <a:pt x="12032" y="26448"/>
                  </a:cubicBezTo>
                  <a:lnTo>
                    <a:pt x="24712" y="1"/>
                  </a:ln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47;p36">
              <a:extLst>
                <a:ext uri="{FF2B5EF4-FFF2-40B4-BE49-F238E27FC236}">
                  <a16:creationId xmlns:a16="http://schemas.microsoft.com/office/drawing/2014/main" id="{05FDC3D3-1EFA-D116-0315-935B91DB950F}"/>
                </a:ext>
              </a:extLst>
            </p:cNvPr>
            <p:cNvSpPr/>
            <p:nvPr/>
          </p:nvSpPr>
          <p:spPr>
            <a:xfrm rot="1009392">
              <a:off x="7344592" y="2676853"/>
              <a:ext cx="751375" cy="268706"/>
            </a:xfrm>
            <a:custGeom>
              <a:avLst/>
              <a:gdLst/>
              <a:ahLst/>
              <a:cxnLst/>
              <a:rect l="l" t="t" r="r" b="b"/>
              <a:pathLst>
                <a:path w="24775" h="8860" extrusionOk="0">
                  <a:moveTo>
                    <a:pt x="12536" y="1"/>
                  </a:moveTo>
                  <a:cubicBezTo>
                    <a:pt x="11364" y="1"/>
                    <a:pt x="4512" y="5106"/>
                    <a:pt x="377" y="8372"/>
                  </a:cubicBezTo>
                  <a:cubicBezTo>
                    <a:pt x="332" y="8418"/>
                    <a:pt x="275" y="8439"/>
                    <a:pt x="218" y="8439"/>
                  </a:cubicBezTo>
                  <a:cubicBezTo>
                    <a:pt x="144" y="8439"/>
                    <a:pt x="69" y="8402"/>
                    <a:pt x="22" y="8331"/>
                  </a:cubicBezTo>
                  <a:cubicBezTo>
                    <a:pt x="22" y="8331"/>
                    <a:pt x="1" y="8310"/>
                    <a:pt x="1" y="8310"/>
                  </a:cubicBezTo>
                  <a:lnTo>
                    <a:pt x="1" y="8310"/>
                  </a:lnTo>
                  <a:lnTo>
                    <a:pt x="63" y="8707"/>
                  </a:lnTo>
                  <a:cubicBezTo>
                    <a:pt x="1269" y="8783"/>
                    <a:pt x="6941" y="8859"/>
                    <a:pt x="12605" y="8859"/>
                  </a:cubicBezTo>
                  <a:cubicBezTo>
                    <a:pt x="17858" y="8859"/>
                    <a:pt x="23103" y="8794"/>
                    <a:pt x="24774" y="8603"/>
                  </a:cubicBezTo>
                  <a:cubicBezTo>
                    <a:pt x="20255" y="5087"/>
                    <a:pt x="13601" y="129"/>
                    <a:pt x="12576" y="3"/>
                  </a:cubicBezTo>
                  <a:cubicBezTo>
                    <a:pt x="12563" y="1"/>
                    <a:pt x="12550" y="1"/>
                    <a:pt x="12536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48;p36">
              <a:extLst>
                <a:ext uri="{FF2B5EF4-FFF2-40B4-BE49-F238E27FC236}">
                  <a16:creationId xmlns:a16="http://schemas.microsoft.com/office/drawing/2014/main" id="{FD7A4F19-4A68-8017-DB12-99B114455766}"/>
                </a:ext>
              </a:extLst>
            </p:cNvPr>
            <p:cNvSpPr/>
            <p:nvPr/>
          </p:nvSpPr>
          <p:spPr>
            <a:xfrm rot="1009392">
              <a:off x="7021536" y="2358580"/>
              <a:ext cx="357294" cy="418223"/>
            </a:xfrm>
            <a:custGeom>
              <a:avLst/>
              <a:gdLst/>
              <a:ahLst/>
              <a:cxnLst/>
              <a:rect l="l" t="t" r="r" b="b"/>
              <a:pathLst>
                <a:path w="11781" h="13790" extrusionOk="0">
                  <a:moveTo>
                    <a:pt x="9479" y="1"/>
                  </a:moveTo>
                  <a:cubicBezTo>
                    <a:pt x="6215" y="3286"/>
                    <a:pt x="523" y="9416"/>
                    <a:pt x="0" y="10923"/>
                  </a:cubicBezTo>
                  <a:cubicBezTo>
                    <a:pt x="1507" y="11279"/>
                    <a:pt x="9709" y="13371"/>
                    <a:pt x="11780" y="1379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49;p36">
              <a:extLst>
                <a:ext uri="{FF2B5EF4-FFF2-40B4-BE49-F238E27FC236}">
                  <a16:creationId xmlns:a16="http://schemas.microsoft.com/office/drawing/2014/main" id="{1450BA7B-9961-81D2-E45F-2572C1A0036E}"/>
                </a:ext>
              </a:extLst>
            </p:cNvPr>
            <p:cNvSpPr/>
            <p:nvPr/>
          </p:nvSpPr>
          <p:spPr>
            <a:xfrm rot="1009392">
              <a:off x="6848855" y="2734331"/>
              <a:ext cx="720259" cy="884606"/>
            </a:xfrm>
            <a:custGeom>
              <a:avLst/>
              <a:gdLst/>
              <a:ahLst/>
              <a:cxnLst/>
              <a:rect l="l" t="t" r="r" b="b"/>
              <a:pathLst>
                <a:path w="23749" h="29168" extrusionOk="0">
                  <a:moveTo>
                    <a:pt x="0" y="0"/>
                  </a:moveTo>
                  <a:cubicBezTo>
                    <a:pt x="942" y="1674"/>
                    <a:pt x="5691" y="7909"/>
                    <a:pt x="11529" y="15065"/>
                  </a:cubicBezTo>
                  <a:cubicBezTo>
                    <a:pt x="17932" y="22953"/>
                    <a:pt x="22200" y="27766"/>
                    <a:pt x="23748" y="29168"/>
                  </a:cubicBezTo>
                  <a:cubicBezTo>
                    <a:pt x="21572" y="24481"/>
                    <a:pt x="12575" y="5168"/>
                    <a:pt x="11780" y="2867"/>
                  </a:cubicBezTo>
                  <a:cubicBezTo>
                    <a:pt x="10148" y="2574"/>
                    <a:pt x="2092" y="544"/>
                    <a:pt x="0" y="0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50;p36">
              <a:extLst>
                <a:ext uri="{FF2B5EF4-FFF2-40B4-BE49-F238E27FC236}">
                  <a16:creationId xmlns:a16="http://schemas.microsoft.com/office/drawing/2014/main" id="{1FA182EA-60C2-CC0E-F73E-C7E5E28B465C}"/>
                </a:ext>
              </a:extLst>
            </p:cNvPr>
            <p:cNvSpPr/>
            <p:nvPr/>
          </p:nvSpPr>
          <p:spPr>
            <a:xfrm rot="1009392">
              <a:off x="7362188" y="2413565"/>
              <a:ext cx="913175" cy="264005"/>
            </a:xfrm>
            <a:custGeom>
              <a:avLst/>
              <a:gdLst/>
              <a:ahLst/>
              <a:cxnLst/>
              <a:rect l="l" t="t" r="r" b="b"/>
              <a:pathLst>
                <a:path w="30110" h="8705" extrusionOk="0">
                  <a:moveTo>
                    <a:pt x="7617" y="1"/>
                  </a:moveTo>
                  <a:cubicBezTo>
                    <a:pt x="5796" y="733"/>
                    <a:pt x="1360" y="2574"/>
                    <a:pt x="0" y="3474"/>
                  </a:cubicBezTo>
                  <a:cubicBezTo>
                    <a:pt x="2176" y="4374"/>
                    <a:pt x="12575" y="8705"/>
                    <a:pt x="14689" y="8705"/>
                  </a:cubicBezTo>
                  <a:cubicBezTo>
                    <a:pt x="16823" y="8705"/>
                    <a:pt x="27745" y="4834"/>
                    <a:pt x="30109" y="3997"/>
                  </a:cubicBezTo>
                  <a:cubicBezTo>
                    <a:pt x="28268" y="2658"/>
                    <a:pt x="24376" y="1"/>
                    <a:pt x="23058" y="1"/>
                  </a:cubicBezTo>
                  <a:lnTo>
                    <a:pt x="22974" y="1"/>
                  </a:lnTo>
                  <a:cubicBezTo>
                    <a:pt x="22472" y="63"/>
                    <a:pt x="20861" y="84"/>
                    <a:pt x="18204" y="84"/>
                  </a:cubicBezTo>
                  <a:cubicBezTo>
                    <a:pt x="13915" y="84"/>
                    <a:pt x="8202" y="1"/>
                    <a:pt x="7617" y="1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51;p36">
              <a:extLst>
                <a:ext uri="{FF2B5EF4-FFF2-40B4-BE49-F238E27FC236}">
                  <a16:creationId xmlns:a16="http://schemas.microsoft.com/office/drawing/2014/main" id="{30D350BE-59D2-42EF-4131-7D57C0CAD1D2}"/>
                </a:ext>
              </a:extLst>
            </p:cNvPr>
            <p:cNvSpPr/>
            <p:nvPr/>
          </p:nvSpPr>
          <p:spPr>
            <a:xfrm rot="1009392">
              <a:off x="7312022" y="2451515"/>
              <a:ext cx="418829" cy="407426"/>
            </a:xfrm>
            <a:custGeom>
              <a:avLst/>
              <a:gdLst/>
              <a:ahLst/>
              <a:cxnLst/>
              <a:rect l="l" t="t" r="r" b="b"/>
              <a:pathLst>
                <a:path w="13810" h="13434" extrusionOk="0">
                  <a:moveTo>
                    <a:pt x="0" y="0"/>
                  </a:moveTo>
                  <a:lnTo>
                    <a:pt x="2239" y="13433"/>
                  </a:lnTo>
                  <a:cubicBezTo>
                    <a:pt x="2260" y="13370"/>
                    <a:pt x="2281" y="13308"/>
                    <a:pt x="2343" y="13266"/>
                  </a:cubicBezTo>
                  <a:cubicBezTo>
                    <a:pt x="3913" y="12031"/>
                    <a:pt x="10859" y="6549"/>
                    <a:pt x="13810" y="5127"/>
                  </a:cubicBezTo>
                  <a:cubicBezTo>
                    <a:pt x="10357" y="4331"/>
                    <a:pt x="2030" y="858"/>
                    <a:pt x="0" y="0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52;p36">
              <a:extLst>
                <a:ext uri="{FF2B5EF4-FFF2-40B4-BE49-F238E27FC236}">
                  <a16:creationId xmlns:a16="http://schemas.microsoft.com/office/drawing/2014/main" id="{D7506731-54A5-63D8-4101-170C1711574B}"/>
                </a:ext>
              </a:extLst>
            </p:cNvPr>
            <p:cNvSpPr/>
            <p:nvPr/>
          </p:nvSpPr>
          <p:spPr>
            <a:xfrm rot="1009392">
              <a:off x="7768430" y="2610207"/>
              <a:ext cx="443577" cy="394718"/>
            </a:xfrm>
            <a:custGeom>
              <a:avLst/>
              <a:gdLst/>
              <a:ahLst/>
              <a:cxnLst/>
              <a:rect l="l" t="t" r="r" b="b"/>
              <a:pathLst>
                <a:path w="14626" h="13015" extrusionOk="0">
                  <a:moveTo>
                    <a:pt x="14626" y="0"/>
                  </a:moveTo>
                  <a:lnTo>
                    <a:pt x="14626" y="0"/>
                  </a:lnTo>
                  <a:cubicBezTo>
                    <a:pt x="12492" y="774"/>
                    <a:pt x="3432" y="3976"/>
                    <a:pt x="0" y="4624"/>
                  </a:cubicBezTo>
                  <a:cubicBezTo>
                    <a:pt x="2741" y="6131"/>
                    <a:pt x="9792" y="11592"/>
                    <a:pt x="11613" y="13015"/>
                  </a:cubicBezTo>
                  <a:cubicBezTo>
                    <a:pt x="12031" y="10881"/>
                    <a:pt x="14082" y="2323"/>
                    <a:pt x="14626" y="0"/>
                  </a:cubicBezTo>
                  <a:close/>
                </a:path>
              </a:pathLst>
            </a:custGeom>
            <a:solidFill>
              <a:srgbClr val="EEEEEE">
                <a:alpha val="4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481;p39">
            <a:extLst>
              <a:ext uri="{FF2B5EF4-FFF2-40B4-BE49-F238E27FC236}">
                <a16:creationId xmlns:a16="http://schemas.microsoft.com/office/drawing/2014/main" id="{73CD6E9B-C67B-23C5-1AF1-74CF29D0F8DB}"/>
              </a:ext>
            </a:extLst>
          </p:cNvPr>
          <p:cNvGrpSpPr/>
          <p:nvPr/>
        </p:nvGrpSpPr>
        <p:grpSpPr>
          <a:xfrm rot="222435">
            <a:off x="-301419" y="304775"/>
            <a:ext cx="819041" cy="1031472"/>
            <a:chOff x="1704275" y="2269600"/>
            <a:chExt cx="964625" cy="1214825"/>
          </a:xfrm>
        </p:grpSpPr>
        <p:sp>
          <p:nvSpPr>
            <p:cNvPr id="5" name="Google Shape;1482;p39">
              <a:extLst>
                <a:ext uri="{FF2B5EF4-FFF2-40B4-BE49-F238E27FC236}">
                  <a16:creationId xmlns:a16="http://schemas.microsoft.com/office/drawing/2014/main" id="{6C3232A6-1E78-724F-411C-9E94807B07B7}"/>
                </a:ext>
              </a:extLst>
            </p:cNvPr>
            <p:cNvSpPr/>
            <p:nvPr/>
          </p:nvSpPr>
          <p:spPr>
            <a:xfrm>
              <a:off x="2496775" y="2560625"/>
              <a:ext cx="153275" cy="637675"/>
            </a:xfrm>
            <a:custGeom>
              <a:avLst/>
              <a:gdLst/>
              <a:ahLst/>
              <a:cxnLst/>
              <a:rect l="l" t="t" r="r" b="b"/>
              <a:pathLst>
                <a:path w="6131" h="25507" extrusionOk="0">
                  <a:moveTo>
                    <a:pt x="5691" y="1"/>
                  </a:moveTo>
                  <a:lnTo>
                    <a:pt x="210" y="3390"/>
                  </a:lnTo>
                  <a:cubicBezTo>
                    <a:pt x="670" y="5608"/>
                    <a:pt x="84" y="19795"/>
                    <a:pt x="0" y="22096"/>
                  </a:cubicBezTo>
                  <a:lnTo>
                    <a:pt x="5315" y="25507"/>
                  </a:lnTo>
                  <a:cubicBezTo>
                    <a:pt x="5733" y="16070"/>
                    <a:pt x="6131" y="2302"/>
                    <a:pt x="5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83;p39">
              <a:extLst>
                <a:ext uri="{FF2B5EF4-FFF2-40B4-BE49-F238E27FC236}">
                  <a16:creationId xmlns:a16="http://schemas.microsoft.com/office/drawing/2014/main" id="{0D138511-1541-3BCF-7E68-EF7F1788A6D1}"/>
                </a:ext>
              </a:extLst>
            </p:cNvPr>
            <p:cNvSpPr/>
            <p:nvPr/>
          </p:nvSpPr>
          <p:spPr>
            <a:xfrm>
              <a:off x="1862250" y="2451075"/>
              <a:ext cx="636625" cy="851850"/>
            </a:xfrm>
            <a:custGeom>
              <a:avLst/>
              <a:gdLst/>
              <a:ahLst/>
              <a:cxnLst/>
              <a:rect l="l" t="t" r="r" b="b"/>
              <a:pathLst>
                <a:path w="25465" h="34074" extrusionOk="0">
                  <a:moveTo>
                    <a:pt x="12764" y="1"/>
                  </a:moveTo>
                  <a:cubicBezTo>
                    <a:pt x="12750" y="1"/>
                    <a:pt x="12736" y="3"/>
                    <a:pt x="12722" y="10"/>
                  </a:cubicBezTo>
                  <a:cubicBezTo>
                    <a:pt x="10693" y="10"/>
                    <a:pt x="1612" y="6831"/>
                    <a:pt x="942" y="8149"/>
                  </a:cubicBezTo>
                  <a:cubicBezTo>
                    <a:pt x="294" y="9467"/>
                    <a:pt x="1" y="24407"/>
                    <a:pt x="398" y="25788"/>
                  </a:cubicBezTo>
                  <a:cubicBezTo>
                    <a:pt x="733" y="26939"/>
                    <a:pt x="11530" y="33509"/>
                    <a:pt x="13183" y="34053"/>
                  </a:cubicBezTo>
                  <a:cubicBezTo>
                    <a:pt x="13225" y="34073"/>
                    <a:pt x="13266" y="34073"/>
                    <a:pt x="13308" y="34073"/>
                  </a:cubicBezTo>
                  <a:cubicBezTo>
                    <a:pt x="14982" y="34073"/>
                    <a:pt x="22117" y="28654"/>
                    <a:pt x="24858" y="26478"/>
                  </a:cubicBezTo>
                  <a:cubicBezTo>
                    <a:pt x="25151" y="19594"/>
                    <a:pt x="25465" y="8547"/>
                    <a:pt x="25067" y="7772"/>
                  </a:cubicBezTo>
                  <a:cubicBezTo>
                    <a:pt x="24544" y="6747"/>
                    <a:pt x="13957" y="386"/>
                    <a:pt x="12848" y="10"/>
                  </a:cubicBezTo>
                  <a:cubicBezTo>
                    <a:pt x="12820" y="10"/>
                    <a:pt x="12792" y="1"/>
                    <a:pt x="127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84;p39">
              <a:extLst>
                <a:ext uri="{FF2B5EF4-FFF2-40B4-BE49-F238E27FC236}">
                  <a16:creationId xmlns:a16="http://schemas.microsoft.com/office/drawing/2014/main" id="{D1C0D07A-15A7-451B-1832-027554581A22}"/>
                </a:ext>
              </a:extLst>
            </p:cNvPr>
            <p:cNvSpPr/>
            <p:nvPr/>
          </p:nvSpPr>
          <p:spPr>
            <a:xfrm>
              <a:off x="1726775" y="3106225"/>
              <a:ext cx="460875" cy="362000"/>
            </a:xfrm>
            <a:custGeom>
              <a:avLst/>
              <a:gdLst/>
              <a:ahLst/>
              <a:cxnLst/>
              <a:rect l="l" t="t" r="r" b="b"/>
              <a:pathLst>
                <a:path w="18435" h="14480" extrusionOk="0">
                  <a:moveTo>
                    <a:pt x="5483" y="0"/>
                  </a:moveTo>
                  <a:lnTo>
                    <a:pt x="1" y="3201"/>
                  </a:lnTo>
                  <a:cubicBezTo>
                    <a:pt x="1319" y="5147"/>
                    <a:pt x="15045" y="13140"/>
                    <a:pt x="18434" y="14479"/>
                  </a:cubicBezTo>
                  <a:lnTo>
                    <a:pt x="18267" y="8265"/>
                  </a:lnTo>
                  <a:cubicBezTo>
                    <a:pt x="16363" y="7470"/>
                    <a:pt x="6864" y="1841"/>
                    <a:pt x="5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85;p39">
              <a:extLst>
                <a:ext uri="{FF2B5EF4-FFF2-40B4-BE49-F238E27FC236}">
                  <a16:creationId xmlns:a16="http://schemas.microsoft.com/office/drawing/2014/main" id="{E7D146B5-A310-C8DD-DFB5-331CE648155B}"/>
                </a:ext>
              </a:extLst>
            </p:cNvPr>
            <p:cNvSpPr/>
            <p:nvPr/>
          </p:nvSpPr>
          <p:spPr>
            <a:xfrm>
              <a:off x="2196525" y="3124000"/>
              <a:ext cx="427900" cy="347875"/>
            </a:xfrm>
            <a:custGeom>
              <a:avLst/>
              <a:gdLst/>
              <a:ahLst/>
              <a:cxnLst/>
              <a:rect l="l" t="t" r="r" b="b"/>
              <a:pathLst>
                <a:path w="17116" h="13915" extrusionOk="0">
                  <a:moveTo>
                    <a:pt x="11759" y="1"/>
                  </a:moveTo>
                  <a:cubicBezTo>
                    <a:pt x="10525" y="984"/>
                    <a:pt x="2218" y="7533"/>
                    <a:pt x="0" y="7659"/>
                  </a:cubicBezTo>
                  <a:lnTo>
                    <a:pt x="147" y="13915"/>
                  </a:lnTo>
                  <a:lnTo>
                    <a:pt x="188" y="13915"/>
                  </a:lnTo>
                  <a:cubicBezTo>
                    <a:pt x="2992" y="13915"/>
                    <a:pt x="15065" y="4959"/>
                    <a:pt x="17116" y="3453"/>
                  </a:cubicBezTo>
                  <a:lnTo>
                    <a:pt x="117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86;p39">
              <a:extLst>
                <a:ext uri="{FF2B5EF4-FFF2-40B4-BE49-F238E27FC236}">
                  <a16:creationId xmlns:a16="http://schemas.microsoft.com/office/drawing/2014/main" id="{9B29B6F1-58B5-8B1A-C5FF-9DCF799C1E79}"/>
                </a:ext>
              </a:extLst>
            </p:cNvPr>
            <p:cNvSpPr/>
            <p:nvPr/>
          </p:nvSpPr>
          <p:spPr>
            <a:xfrm>
              <a:off x="1716325" y="2573200"/>
              <a:ext cx="155900" cy="600525"/>
            </a:xfrm>
            <a:custGeom>
              <a:avLst/>
              <a:gdLst/>
              <a:ahLst/>
              <a:cxnLst/>
              <a:rect l="l" t="t" r="r" b="b"/>
              <a:pathLst>
                <a:path w="6236" h="24021" extrusionOk="0">
                  <a:moveTo>
                    <a:pt x="1025" y="0"/>
                  </a:moveTo>
                  <a:cubicBezTo>
                    <a:pt x="628" y="1339"/>
                    <a:pt x="272" y="5859"/>
                    <a:pt x="126" y="12136"/>
                  </a:cubicBezTo>
                  <a:cubicBezTo>
                    <a:pt x="0" y="17513"/>
                    <a:pt x="63" y="22535"/>
                    <a:pt x="272" y="24020"/>
                  </a:cubicBezTo>
                  <a:lnTo>
                    <a:pt x="5712" y="20840"/>
                  </a:lnTo>
                  <a:cubicBezTo>
                    <a:pt x="5419" y="18769"/>
                    <a:pt x="5503" y="5649"/>
                    <a:pt x="6235" y="3243"/>
                  </a:cubicBezTo>
                  <a:lnTo>
                    <a:pt x="1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87;p39">
              <a:extLst>
                <a:ext uri="{FF2B5EF4-FFF2-40B4-BE49-F238E27FC236}">
                  <a16:creationId xmlns:a16="http://schemas.microsoft.com/office/drawing/2014/main" id="{E5AA39AC-5E0E-A5D5-4CE1-0D5756F54933}"/>
                </a:ext>
              </a:extLst>
            </p:cNvPr>
            <p:cNvSpPr/>
            <p:nvPr/>
          </p:nvSpPr>
          <p:spPr>
            <a:xfrm>
              <a:off x="2191800" y="2286000"/>
              <a:ext cx="441525" cy="347900"/>
            </a:xfrm>
            <a:custGeom>
              <a:avLst/>
              <a:gdLst/>
              <a:ahLst/>
              <a:cxnLst/>
              <a:rect l="l" t="t" r="r" b="b"/>
              <a:pathLst>
                <a:path w="17661" h="13916" extrusionOk="0">
                  <a:moveTo>
                    <a:pt x="64" y="1"/>
                  </a:moveTo>
                  <a:lnTo>
                    <a:pt x="1" y="6215"/>
                  </a:lnTo>
                  <a:cubicBezTo>
                    <a:pt x="1654" y="6969"/>
                    <a:pt x="10735" y="12346"/>
                    <a:pt x="12178" y="13915"/>
                  </a:cubicBezTo>
                  <a:lnTo>
                    <a:pt x="17660" y="10526"/>
                  </a:lnTo>
                  <a:cubicBezTo>
                    <a:pt x="15986" y="8726"/>
                    <a:pt x="2742" y="1173"/>
                    <a:pt x="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88;p39">
              <a:extLst>
                <a:ext uri="{FF2B5EF4-FFF2-40B4-BE49-F238E27FC236}">
                  <a16:creationId xmlns:a16="http://schemas.microsoft.com/office/drawing/2014/main" id="{D1E165BA-644E-01CF-AB87-D5E5FD7655C6}"/>
                </a:ext>
              </a:extLst>
            </p:cNvPr>
            <p:cNvSpPr/>
            <p:nvPr/>
          </p:nvSpPr>
          <p:spPr>
            <a:xfrm>
              <a:off x="1748225" y="2282350"/>
              <a:ext cx="433150" cy="360950"/>
            </a:xfrm>
            <a:custGeom>
              <a:avLst/>
              <a:gdLst/>
              <a:ahLst/>
              <a:cxnLst/>
              <a:rect l="l" t="t" r="r" b="b"/>
              <a:pathLst>
                <a:path w="17326" h="14438" extrusionOk="0">
                  <a:moveTo>
                    <a:pt x="17283" y="0"/>
                  </a:moveTo>
                  <a:cubicBezTo>
                    <a:pt x="14375" y="0"/>
                    <a:pt x="1695" y="8956"/>
                    <a:pt x="1" y="11195"/>
                  </a:cubicBezTo>
                  <a:lnTo>
                    <a:pt x="5211" y="14438"/>
                  </a:lnTo>
                  <a:cubicBezTo>
                    <a:pt x="6612" y="12555"/>
                    <a:pt x="15003" y="6319"/>
                    <a:pt x="17242" y="6236"/>
                  </a:cubicBezTo>
                  <a:lnTo>
                    <a:pt x="17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89;p39">
              <a:extLst>
                <a:ext uri="{FF2B5EF4-FFF2-40B4-BE49-F238E27FC236}">
                  <a16:creationId xmlns:a16="http://schemas.microsoft.com/office/drawing/2014/main" id="{8231195C-298B-A7AD-94C9-B51F8183AC7F}"/>
                </a:ext>
              </a:extLst>
            </p:cNvPr>
            <p:cNvSpPr/>
            <p:nvPr/>
          </p:nvSpPr>
          <p:spPr>
            <a:xfrm>
              <a:off x="1933500" y="2559200"/>
              <a:ext cx="122050" cy="99350"/>
            </a:xfrm>
            <a:custGeom>
              <a:avLst/>
              <a:gdLst/>
              <a:ahLst/>
              <a:cxnLst/>
              <a:rect l="l" t="t" r="r" b="b"/>
              <a:pathLst>
                <a:path w="4882" h="3974" extrusionOk="0">
                  <a:moveTo>
                    <a:pt x="4538" y="1"/>
                  </a:moveTo>
                  <a:cubicBezTo>
                    <a:pt x="4497" y="1"/>
                    <a:pt x="4454" y="12"/>
                    <a:pt x="4411" y="37"/>
                  </a:cubicBezTo>
                  <a:cubicBezTo>
                    <a:pt x="3616" y="434"/>
                    <a:pt x="2926" y="1167"/>
                    <a:pt x="2256" y="1753"/>
                  </a:cubicBezTo>
                  <a:cubicBezTo>
                    <a:pt x="1566" y="2318"/>
                    <a:pt x="457" y="2987"/>
                    <a:pt x="38" y="3824"/>
                  </a:cubicBezTo>
                  <a:cubicBezTo>
                    <a:pt x="0" y="3881"/>
                    <a:pt x="49" y="3973"/>
                    <a:pt x="137" y="3973"/>
                  </a:cubicBezTo>
                  <a:cubicBezTo>
                    <a:pt x="146" y="3973"/>
                    <a:pt x="155" y="3972"/>
                    <a:pt x="164" y="3971"/>
                  </a:cubicBezTo>
                  <a:cubicBezTo>
                    <a:pt x="917" y="3761"/>
                    <a:pt x="1545" y="3050"/>
                    <a:pt x="2152" y="2590"/>
                  </a:cubicBezTo>
                  <a:cubicBezTo>
                    <a:pt x="2989" y="1920"/>
                    <a:pt x="4056" y="1271"/>
                    <a:pt x="4725" y="434"/>
                  </a:cubicBezTo>
                  <a:cubicBezTo>
                    <a:pt x="4881" y="261"/>
                    <a:pt x="4735" y="1"/>
                    <a:pt x="4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90;p39">
              <a:extLst>
                <a:ext uri="{FF2B5EF4-FFF2-40B4-BE49-F238E27FC236}">
                  <a16:creationId xmlns:a16="http://schemas.microsoft.com/office/drawing/2014/main" id="{E9FAD81B-C7D5-8A6B-CF28-78E80B6D27A2}"/>
                </a:ext>
              </a:extLst>
            </p:cNvPr>
            <p:cNvSpPr/>
            <p:nvPr/>
          </p:nvSpPr>
          <p:spPr>
            <a:xfrm>
              <a:off x="2070975" y="2506225"/>
              <a:ext cx="49500" cy="38250"/>
            </a:xfrm>
            <a:custGeom>
              <a:avLst/>
              <a:gdLst/>
              <a:ahLst/>
              <a:cxnLst/>
              <a:rect l="l" t="t" r="r" b="b"/>
              <a:pathLst>
                <a:path w="1980" h="1530" extrusionOk="0">
                  <a:moveTo>
                    <a:pt x="1766" y="1"/>
                  </a:moveTo>
                  <a:cubicBezTo>
                    <a:pt x="1708" y="1"/>
                    <a:pt x="1648" y="26"/>
                    <a:pt x="1612" y="84"/>
                  </a:cubicBezTo>
                  <a:cubicBezTo>
                    <a:pt x="1256" y="566"/>
                    <a:pt x="754" y="963"/>
                    <a:pt x="168" y="1173"/>
                  </a:cubicBezTo>
                  <a:cubicBezTo>
                    <a:pt x="6" y="1233"/>
                    <a:pt x="1" y="1529"/>
                    <a:pt x="209" y="1529"/>
                  </a:cubicBezTo>
                  <a:cubicBezTo>
                    <a:pt x="216" y="1529"/>
                    <a:pt x="223" y="1529"/>
                    <a:pt x="231" y="1528"/>
                  </a:cubicBezTo>
                  <a:cubicBezTo>
                    <a:pt x="1005" y="1445"/>
                    <a:pt x="1653" y="942"/>
                    <a:pt x="1925" y="210"/>
                  </a:cubicBezTo>
                  <a:cubicBezTo>
                    <a:pt x="1980" y="88"/>
                    <a:pt x="1875" y="1"/>
                    <a:pt x="1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91;p39">
              <a:extLst>
                <a:ext uri="{FF2B5EF4-FFF2-40B4-BE49-F238E27FC236}">
                  <a16:creationId xmlns:a16="http://schemas.microsoft.com/office/drawing/2014/main" id="{4BF77A09-C837-88B3-A979-69AA687898D5}"/>
                </a:ext>
              </a:extLst>
            </p:cNvPr>
            <p:cNvSpPr/>
            <p:nvPr/>
          </p:nvSpPr>
          <p:spPr>
            <a:xfrm>
              <a:off x="1857500" y="2387050"/>
              <a:ext cx="185100" cy="124500"/>
            </a:xfrm>
            <a:custGeom>
              <a:avLst/>
              <a:gdLst/>
              <a:ahLst/>
              <a:cxnLst/>
              <a:rect l="l" t="t" r="r" b="b"/>
              <a:pathLst>
                <a:path w="7404" h="4980" extrusionOk="0">
                  <a:moveTo>
                    <a:pt x="7124" y="0"/>
                  </a:moveTo>
                  <a:cubicBezTo>
                    <a:pt x="7096" y="0"/>
                    <a:pt x="7065" y="6"/>
                    <a:pt x="7033" y="18"/>
                  </a:cubicBezTo>
                  <a:cubicBezTo>
                    <a:pt x="4522" y="876"/>
                    <a:pt x="2116" y="2906"/>
                    <a:pt x="149" y="4663"/>
                  </a:cubicBezTo>
                  <a:cubicBezTo>
                    <a:pt x="1" y="4795"/>
                    <a:pt x="138" y="4979"/>
                    <a:pt x="285" y="4979"/>
                  </a:cubicBezTo>
                  <a:cubicBezTo>
                    <a:pt x="325" y="4979"/>
                    <a:pt x="365" y="4966"/>
                    <a:pt x="400" y="4935"/>
                  </a:cubicBezTo>
                  <a:cubicBezTo>
                    <a:pt x="1446" y="4077"/>
                    <a:pt x="2534" y="3282"/>
                    <a:pt x="3664" y="2529"/>
                  </a:cubicBezTo>
                  <a:cubicBezTo>
                    <a:pt x="4794" y="1776"/>
                    <a:pt x="6091" y="1232"/>
                    <a:pt x="7200" y="437"/>
                  </a:cubicBezTo>
                  <a:cubicBezTo>
                    <a:pt x="7403" y="308"/>
                    <a:pt x="7330" y="0"/>
                    <a:pt x="7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92;p39">
              <a:extLst>
                <a:ext uri="{FF2B5EF4-FFF2-40B4-BE49-F238E27FC236}">
                  <a16:creationId xmlns:a16="http://schemas.microsoft.com/office/drawing/2014/main" id="{536CDB2D-EF42-28A4-741B-0DDB1D3EA132}"/>
                </a:ext>
              </a:extLst>
            </p:cNvPr>
            <p:cNvSpPr/>
            <p:nvPr/>
          </p:nvSpPr>
          <p:spPr>
            <a:xfrm>
              <a:off x="2055525" y="2348525"/>
              <a:ext cx="55925" cy="31825"/>
            </a:xfrm>
            <a:custGeom>
              <a:avLst/>
              <a:gdLst/>
              <a:ahLst/>
              <a:cxnLst/>
              <a:rect l="l" t="t" r="r" b="b"/>
              <a:pathLst>
                <a:path w="2237" h="1273" extrusionOk="0">
                  <a:moveTo>
                    <a:pt x="2056" y="1"/>
                  </a:moveTo>
                  <a:cubicBezTo>
                    <a:pt x="2039" y="1"/>
                    <a:pt x="2020" y="4"/>
                    <a:pt x="1999" y="11"/>
                  </a:cubicBezTo>
                  <a:cubicBezTo>
                    <a:pt x="1665" y="115"/>
                    <a:pt x="1372" y="241"/>
                    <a:pt x="1079" y="408"/>
                  </a:cubicBezTo>
                  <a:cubicBezTo>
                    <a:pt x="723" y="555"/>
                    <a:pt x="388" y="764"/>
                    <a:pt x="95" y="994"/>
                  </a:cubicBezTo>
                  <a:cubicBezTo>
                    <a:pt x="1" y="1108"/>
                    <a:pt x="77" y="1272"/>
                    <a:pt x="216" y="1272"/>
                  </a:cubicBezTo>
                  <a:cubicBezTo>
                    <a:pt x="231" y="1272"/>
                    <a:pt x="247" y="1270"/>
                    <a:pt x="263" y="1266"/>
                  </a:cubicBezTo>
                  <a:cubicBezTo>
                    <a:pt x="577" y="1183"/>
                    <a:pt x="890" y="1036"/>
                    <a:pt x="1183" y="869"/>
                  </a:cubicBezTo>
                  <a:cubicBezTo>
                    <a:pt x="1518" y="701"/>
                    <a:pt x="1832" y="513"/>
                    <a:pt x="2125" y="304"/>
                  </a:cubicBezTo>
                  <a:cubicBezTo>
                    <a:pt x="2237" y="210"/>
                    <a:pt x="2199" y="1"/>
                    <a:pt x="2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3;p39">
              <a:extLst>
                <a:ext uri="{FF2B5EF4-FFF2-40B4-BE49-F238E27FC236}">
                  <a16:creationId xmlns:a16="http://schemas.microsoft.com/office/drawing/2014/main" id="{FC9B3286-3C98-669E-3017-A61E1FF47CEE}"/>
                </a:ext>
              </a:extLst>
            </p:cNvPr>
            <p:cNvSpPr/>
            <p:nvPr/>
          </p:nvSpPr>
          <p:spPr>
            <a:xfrm>
              <a:off x="1743000" y="2642325"/>
              <a:ext cx="23850" cy="145750"/>
            </a:xfrm>
            <a:custGeom>
              <a:avLst/>
              <a:gdLst/>
              <a:ahLst/>
              <a:cxnLst/>
              <a:rect l="l" t="t" r="r" b="b"/>
              <a:pathLst>
                <a:path w="954" h="5830" extrusionOk="0">
                  <a:moveTo>
                    <a:pt x="759" y="0"/>
                  </a:moveTo>
                  <a:cubicBezTo>
                    <a:pt x="681" y="0"/>
                    <a:pt x="605" y="39"/>
                    <a:pt x="586" y="122"/>
                  </a:cubicBezTo>
                  <a:cubicBezTo>
                    <a:pt x="251" y="1901"/>
                    <a:pt x="0" y="3826"/>
                    <a:pt x="168" y="5625"/>
                  </a:cubicBezTo>
                  <a:cubicBezTo>
                    <a:pt x="168" y="5761"/>
                    <a:pt x="272" y="5829"/>
                    <a:pt x="377" y="5829"/>
                  </a:cubicBezTo>
                  <a:cubicBezTo>
                    <a:pt x="482" y="5829"/>
                    <a:pt x="586" y="5761"/>
                    <a:pt x="586" y="5625"/>
                  </a:cubicBezTo>
                  <a:cubicBezTo>
                    <a:pt x="775" y="3826"/>
                    <a:pt x="775" y="1985"/>
                    <a:pt x="942" y="164"/>
                  </a:cubicBezTo>
                  <a:cubicBezTo>
                    <a:pt x="954" y="60"/>
                    <a:pt x="856" y="0"/>
                    <a:pt x="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4;p39">
              <a:extLst>
                <a:ext uri="{FF2B5EF4-FFF2-40B4-BE49-F238E27FC236}">
                  <a16:creationId xmlns:a16="http://schemas.microsoft.com/office/drawing/2014/main" id="{A5E2545E-14CB-95B5-2F2F-9517CB2DCD9E}"/>
                </a:ext>
              </a:extLst>
            </p:cNvPr>
            <p:cNvSpPr/>
            <p:nvPr/>
          </p:nvSpPr>
          <p:spPr>
            <a:xfrm>
              <a:off x="1736200" y="2826225"/>
              <a:ext cx="13100" cy="41175"/>
            </a:xfrm>
            <a:custGeom>
              <a:avLst/>
              <a:gdLst/>
              <a:ahLst/>
              <a:cxnLst/>
              <a:rect l="l" t="t" r="r" b="b"/>
              <a:pathLst>
                <a:path w="524" h="1647" extrusionOk="0">
                  <a:moveTo>
                    <a:pt x="366" y="0"/>
                  </a:moveTo>
                  <a:cubicBezTo>
                    <a:pt x="302" y="0"/>
                    <a:pt x="232" y="43"/>
                    <a:pt x="210" y="111"/>
                  </a:cubicBezTo>
                  <a:cubicBezTo>
                    <a:pt x="126" y="362"/>
                    <a:pt x="84" y="613"/>
                    <a:pt x="63" y="864"/>
                  </a:cubicBezTo>
                  <a:cubicBezTo>
                    <a:pt x="0" y="1094"/>
                    <a:pt x="21" y="1345"/>
                    <a:pt x="84" y="1575"/>
                  </a:cubicBezTo>
                  <a:cubicBezTo>
                    <a:pt x="114" y="1625"/>
                    <a:pt x="162" y="1646"/>
                    <a:pt x="211" y="1646"/>
                  </a:cubicBezTo>
                  <a:cubicBezTo>
                    <a:pt x="267" y="1646"/>
                    <a:pt x="323" y="1619"/>
                    <a:pt x="356" y="1575"/>
                  </a:cubicBezTo>
                  <a:cubicBezTo>
                    <a:pt x="461" y="1345"/>
                    <a:pt x="503" y="1115"/>
                    <a:pt x="503" y="864"/>
                  </a:cubicBezTo>
                  <a:cubicBezTo>
                    <a:pt x="523" y="613"/>
                    <a:pt x="523" y="362"/>
                    <a:pt x="482" y="111"/>
                  </a:cubicBezTo>
                  <a:cubicBezTo>
                    <a:pt x="472" y="33"/>
                    <a:pt x="421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5;p39">
              <a:extLst>
                <a:ext uri="{FF2B5EF4-FFF2-40B4-BE49-F238E27FC236}">
                  <a16:creationId xmlns:a16="http://schemas.microsoft.com/office/drawing/2014/main" id="{91FAD603-F0E6-7A05-B336-F362284247E4}"/>
                </a:ext>
              </a:extLst>
            </p:cNvPr>
            <p:cNvSpPr/>
            <p:nvPr/>
          </p:nvSpPr>
          <p:spPr>
            <a:xfrm>
              <a:off x="2198100" y="3124525"/>
              <a:ext cx="427900" cy="347875"/>
            </a:xfrm>
            <a:custGeom>
              <a:avLst/>
              <a:gdLst/>
              <a:ahLst/>
              <a:cxnLst/>
              <a:rect l="l" t="t" r="r" b="b"/>
              <a:pathLst>
                <a:path w="17116" h="13915" extrusionOk="0">
                  <a:moveTo>
                    <a:pt x="11759" y="1"/>
                  </a:moveTo>
                  <a:cubicBezTo>
                    <a:pt x="10525" y="984"/>
                    <a:pt x="2218" y="7533"/>
                    <a:pt x="0" y="7659"/>
                  </a:cubicBezTo>
                  <a:lnTo>
                    <a:pt x="147" y="13915"/>
                  </a:lnTo>
                  <a:lnTo>
                    <a:pt x="188" y="13915"/>
                  </a:lnTo>
                  <a:cubicBezTo>
                    <a:pt x="2992" y="13915"/>
                    <a:pt x="15065" y="4959"/>
                    <a:pt x="17116" y="3453"/>
                  </a:cubicBezTo>
                  <a:lnTo>
                    <a:pt x="11759" y="1"/>
                  </a:ln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6;p39">
              <a:extLst>
                <a:ext uri="{FF2B5EF4-FFF2-40B4-BE49-F238E27FC236}">
                  <a16:creationId xmlns:a16="http://schemas.microsoft.com/office/drawing/2014/main" id="{5527E299-803C-625A-672F-1C297283D41E}"/>
                </a:ext>
              </a:extLst>
            </p:cNvPr>
            <p:cNvSpPr/>
            <p:nvPr/>
          </p:nvSpPr>
          <p:spPr>
            <a:xfrm>
              <a:off x="2193375" y="2286525"/>
              <a:ext cx="441525" cy="347900"/>
            </a:xfrm>
            <a:custGeom>
              <a:avLst/>
              <a:gdLst/>
              <a:ahLst/>
              <a:cxnLst/>
              <a:rect l="l" t="t" r="r" b="b"/>
              <a:pathLst>
                <a:path w="17661" h="13916" extrusionOk="0">
                  <a:moveTo>
                    <a:pt x="64" y="1"/>
                  </a:moveTo>
                  <a:lnTo>
                    <a:pt x="1" y="6215"/>
                  </a:lnTo>
                  <a:cubicBezTo>
                    <a:pt x="1654" y="6969"/>
                    <a:pt x="10735" y="12346"/>
                    <a:pt x="12178" y="13915"/>
                  </a:cubicBezTo>
                  <a:lnTo>
                    <a:pt x="17660" y="10526"/>
                  </a:lnTo>
                  <a:cubicBezTo>
                    <a:pt x="15986" y="8726"/>
                    <a:pt x="2742" y="1173"/>
                    <a:pt x="64" y="1"/>
                  </a:cubicBez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7;p39">
              <a:extLst>
                <a:ext uri="{FF2B5EF4-FFF2-40B4-BE49-F238E27FC236}">
                  <a16:creationId xmlns:a16="http://schemas.microsoft.com/office/drawing/2014/main" id="{56B9A667-8038-D61D-AC91-2DC1D96699C1}"/>
                </a:ext>
              </a:extLst>
            </p:cNvPr>
            <p:cNvSpPr/>
            <p:nvPr/>
          </p:nvSpPr>
          <p:spPr>
            <a:xfrm>
              <a:off x="1862250" y="2451088"/>
              <a:ext cx="636625" cy="851850"/>
            </a:xfrm>
            <a:custGeom>
              <a:avLst/>
              <a:gdLst/>
              <a:ahLst/>
              <a:cxnLst/>
              <a:rect l="l" t="t" r="r" b="b"/>
              <a:pathLst>
                <a:path w="25465" h="34074" extrusionOk="0">
                  <a:moveTo>
                    <a:pt x="12764" y="1"/>
                  </a:moveTo>
                  <a:cubicBezTo>
                    <a:pt x="12750" y="1"/>
                    <a:pt x="12736" y="3"/>
                    <a:pt x="12722" y="10"/>
                  </a:cubicBezTo>
                  <a:cubicBezTo>
                    <a:pt x="10693" y="10"/>
                    <a:pt x="1612" y="6831"/>
                    <a:pt x="942" y="8149"/>
                  </a:cubicBezTo>
                  <a:cubicBezTo>
                    <a:pt x="294" y="9467"/>
                    <a:pt x="1" y="24407"/>
                    <a:pt x="398" y="25788"/>
                  </a:cubicBezTo>
                  <a:cubicBezTo>
                    <a:pt x="733" y="26939"/>
                    <a:pt x="11530" y="33509"/>
                    <a:pt x="13183" y="34053"/>
                  </a:cubicBezTo>
                  <a:cubicBezTo>
                    <a:pt x="13225" y="34073"/>
                    <a:pt x="13266" y="34073"/>
                    <a:pt x="13308" y="34073"/>
                  </a:cubicBezTo>
                  <a:cubicBezTo>
                    <a:pt x="14982" y="34073"/>
                    <a:pt x="22117" y="28654"/>
                    <a:pt x="24858" y="26478"/>
                  </a:cubicBezTo>
                  <a:cubicBezTo>
                    <a:pt x="25151" y="19594"/>
                    <a:pt x="25465" y="8547"/>
                    <a:pt x="25067" y="7772"/>
                  </a:cubicBezTo>
                  <a:cubicBezTo>
                    <a:pt x="24544" y="6747"/>
                    <a:pt x="13957" y="386"/>
                    <a:pt x="12848" y="10"/>
                  </a:cubicBezTo>
                  <a:cubicBezTo>
                    <a:pt x="12820" y="10"/>
                    <a:pt x="12792" y="1"/>
                    <a:pt x="12764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8;p39">
              <a:extLst>
                <a:ext uri="{FF2B5EF4-FFF2-40B4-BE49-F238E27FC236}">
                  <a16:creationId xmlns:a16="http://schemas.microsoft.com/office/drawing/2014/main" id="{80FBED4B-8FEB-08D9-FDE8-2DDCD82266F1}"/>
                </a:ext>
              </a:extLst>
            </p:cNvPr>
            <p:cNvSpPr/>
            <p:nvPr/>
          </p:nvSpPr>
          <p:spPr>
            <a:xfrm>
              <a:off x="1726763" y="3104400"/>
              <a:ext cx="460875" cy="362000"/>
            </a:xfrm>
            <a:custGeom>
              <a:avLst/>
              <a:gdLst/>
              <a:ahLst/>
              <a:cxnLst/>
              <a:rect l="l" t="t" r="r" b="b"/>
              <a:pathLst>
                <a:path w="18435" h="14480" extrusionOk="0">
                  <a:moveTo>
                    <a:pt x="5483" y="0"/>
                  </a:moveTo>
                  <a:lnTo>
                    <a:pt x="1" y="3201"/>
                  </a:lnTo>
                  <a:cubicBezTo>
                    <a:pt x="1319" y="5147"/>
                    <a:pt x="15045" y="13140"/>
                    <a:pt x="18434" y="14479"/>
                  </a:cubicBezTo>
                  <a:lnTo>
                    <a:pt x="18267" y="8265"/>
                  </a:lnTo>
                  <a:cubicBezTo>
                    <a:pt x="16363" y="7470"/>
                    <a:pt x="6864" y="1841"/>
                    <a:pt x="5483" y="0"/>
                  </a:cubicBez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9;p39">
              <a:extLst>
                <a:ext uri="{FF2B5EF4-FFF2-40B4-BE49-F238E27FC236}">
                  <a16:creationId xmlns:a16="http://schemas.microsoft.com/office/drawing/2014/main" id="{60744C79-C692-B471-B327-EFBBF4EFA95F}"/>
                </a:ext>
              </a:extLst>
            </p:cNvPr>
            <p:cNvSpPr/>
            <p:nvPr/>
          </p:nvSpPr>
          <p:spPr>
            <a:xfrm>
              <a:off x="1748213" y="2280525"/>
              <a:ext cx="433150" cy="360950"/>
            </a:xfrm>
            <a:custGeom>
              <a:avLst/>
              <a:gdLst/>
              <a:ahLst/>
              <a:cxnLst/>
              <a:rect l="l" t="t" r="r" b="b"/>
              <a:pathLst>
                <a:path w="17326" h="14438" extrusionOk="0">
                  <a:moveTo>
                    <a:pt x="17283" y="0"/>
                  </a:moveTo>
                  <a:cubicBezTo>
                    <a:pt x="14375" y="0"/>
                    <a:pt x="1695" y="8956"/>
                    <a:pt x="1" y="11195"/>
                  </a:cubicBezTo>
                  <a:lnTo>
                    <a:pt x="5211" y="14438"/>
                  </a:lnTo>
                  <a:cubicBezTo>
                    <a:pt x="6612" y="12555"/>
                    <a:pt x="15003" y="6319"/>
                    <a:pt x="17242" y="6236"/>
                  </a:cubicBezTo>
                  <a:lnTo>
                    <a:pt x="17325" y="0"/>
                  </a:ln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00;p39">
              <a:extLst>
                <a:ext uri="{FF2B5EF4-FFF2-40B4-BE49-F238E27FC236}">
                  <a16:creationId xmlns:a16="http://schemas.microsoft.com/office/drawing/2014/main" id="{1BE5E88B-67C5-58E6-C029-166AEFE4F730}"/>
                </a:ext>
              </a:extLst>
            </p:cNvPr>
            <p:cNvSpPr/>
            <p:nvPr/>
          </p:nvSpPr>
          <p:spPr>
            <a:xfrm>
              <a:off x="1716325" y="2571500"/>
              <a:ext cx="155900" cy="600525"/>
            </a:xfrm>
            <a:custGeom>
              <a:avLst/>
              <a:gdLst/>
              <a:ahLst/>
              <a:cxnLst/>
              <a:rect l="l" t="t" r="r" b="b"/>
              <a:pathLst>
                <a:path w="6236" h="24021" extrusionOk="0">
                  <a:moveTo>
                    <a:pt x="1025" y="0"/>
                  </a:moveTo>
                  <a:cubicBezTo>
                    <a:pt x="628" y="1339"/>
                    <a:pt x="272" y="5859"/>
                    <a:pt x="126" y="12136"/>
                  </a:cubicBezTo>
                  <a:cubicBezTo>
                    <a:pt x="0" y="17513"/>
                    <a:pt x="63" y="22535"/>
                    <a:pt x="272" y="24020"/>
                  </a:cubicBezTo>
                  <a:lnTo>
                    <a:pt x="5712" y="20840"/>
                  </a:lnTo>
                  <a:cubicBezTo>
                    <a:pt x="5419" y="18769"/>
                    <a:pt x="5503" y="5649"/>
                    <a:pt x="6235" y="3243"/>
                  </a:cubicBezTo>
                  <a:lnTo>
                    <a:pt x="1025" y="0"/>
                  </a:lnTo>
                  <a:close/>
                </a:path>
              </a:pathLst>
            </a:custGeom>
            <a:solidFill>
              <a:srgbClr val="F8F8F8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01;p39">
              <a:extLst>
                <a:ext uri="{FF2B5EF4-FFF2-40B4-BE49-F238E27FC236}">
                  <a16:creationId xmlns:a16="http://schemas.microsoft.com/office/drawing/2014/main" id="{85FC5E25-6BF6-EA64-F1B8-F9DDA46BFBE0}"/>
                </a:ext>
              </a:extLst>
            </p:cNvPr>
            <p:cNvSpPr/>
            <p:nvPr/>
          </p:nvSpPr>
          <p:spPr>
            <a:xfrm>
              <a:off x="1704275" y="2269600"/>
              <a:ext cx="964625" cy="1214825"/>
            </a:xfrm>
            <a:custGeom>
              <a:avLst/>
              <a:gdLst/>
              <a:ahLst/>
              <a:cxnLst/>
              <a:rect l="l" t="t" r="r" b="b"/>
              <a:pathLst>
                <a:path w="38585" h="48593" extrusionOk="0">
                  <a:moveTo>
                    <a:pt x="19565" y="678"/>
                  </a:moveTo>
                  <a:cubicBezTo>
                    <a:pt x="22243" y="1829"/>
                    <a:pt x="35487" y="9382"/>
                    <a:pt x="37161" y="11182"/>
                  </a:cubicBezTo>
                  <a:lnTo>
                    <a:pt x="31679" y="14571"/>
                  </a:lnTo>
                  <a:cubicBezTo>
                    <a:pt x="30236" y="13002"/>
                    <a:pt x="21155" y="7625"/>
                    <a:pt x="19502" y="6871"/>
                  </a:cubicBezTo>
                  <a:lnTo>
                    <a:pt x="19565" y="678"/>
                  </a:lnTo>
                  <a:close/>
                  <a:moveTo>
                    <a:pt x="19062" y="510"/>
                  </a:moveTo>
                  <a:lnTo>
                    <a:pt x="18979" y="6746"/>
                  </a:lnTo>
                  <a:cubicBezTo>
                    <a:pt x="16761" y="6850"/>
                    <a:pt x="8370" y="13065"/>
                    <a:pt x="6948" y="14948"/>
                  </a:cubicBezTo>
                  <a:lnTo>
                    <a:pt x="1717" y="11684"/>
                  </a:lnTo>
                  <a:cubicBezTo>
                    <a:pt x="3432" y="9445"/>
                    <a:pt x="16133" y="510"/>
                    <a:pt x="19021" y="510"/>
                  </a:cubicBezTo>
                  <a:close/>
                  <a:moveTo>
                    <a:pt x="1507" y="12144"/>
                  </a:moveTo>
                  <a:lnTo>
                    <a:pt x="6738" y="15408"/>
                  </a:lnTo>
                  <a:cubicBezTo>
                    <a:pt x="5985" y="17793"/>
                    <a:pt x="5901" y="30913"/>
                    <a:pt x="6215" y="32984"/>
                  </a:cubicBezTo>
                  <a:lnTo>
                    <a:pt x="754" y="36164"/>
                  </a:lnTo>
                  <a:cubicBezTo>
                    <a:pt x="545" y="34679"/>
                    <a:pt x="482" y="29657"/>
                    <a:pt x="608" y="24280"/>
                  </a:cubicBezTo>
                  <a:cubicBezTo>
                    <a:pt x="754" y="18003"/>
                    <a:pt x="1110" y="13483"/>
                    <a:pt x="1507" y="12144"/>
                  </a:cubicBezTo>
                  <a:close/>
                  <a:moveTo>
                    <a:pt x="37391" y="11621"/>
                  </a:moveTo>
                  <a:cubicBezTo>
                    <a:pt x="37831" y="13943"/>
                    <a:pt x="37433" y="27711"/>
                    <a:pt x="37015" y="37148"/>
                  </a:cubicBezTo>
                  <a:lnTo>
                    <a:pt x="31700" y="33737"/>
                  </a:lnTo>
                  <a:cubicBezTo>
                    <a:pt x="31784" y="31436"/>
                    <a:pt x="32370" y="17249"/>
                    <a:pt x="31910" y="15031"/>
                  </a:cubicBezTo>
                  <a:lnTo>
                    <a:pt x="37391" y="11621"/>
                  </a:lnTo>
                  <a:close/>
                  <a:moveTo>
                    <a:pt x="19167" y="7269"/>
                  </a:moveTo>
                  <a:cubicBezTo>
                    <a:pt x="20276" y="7645"/>
                    <a:pt x="30884" y="14006"/>
                    <a:pt x="31386" y="15031"/>
                  </a:cubicBezTo>
                  <a:cubicBezTo>
                    <a:pt x="31784" y="15806"/>
                    <a:pt x="31470" y="26874"/>
                    <a:pt x="31177" y="33737"/>
                  </a:cubicBezTo>
                  <a:cubicBezTo>
                    <a:pt x="28457" y="35913"/>
                    <a:pt x="21301" y="41332"/>
                    <a:pt x="19627" y="41332"/>
                  </a:cubicBezTo>
                  <a:cubicBezTo>
                    <a:pt x="19585" y="41332"/>
                    <a:pt x="19544" y="41332"/>
                    <a:pt x="19502" y="41312"/>
                  </a:cubicBezTo>
                  <a:cubicBezTo>
                    <a:pt x="17849" y="40768"/>
                    <a:pt x="7052" y="34198"/>
                    <a:pt x="6717" y="33047"/>
                  </a:cubicBezTo>
                  <a:cubicBezTo>
                    <a:pt x="6320" y="31666"/>
                    <a:pt x="6613" y="16705"/>
                    <a:pt x="7261" y="15408"/>
                  </a:cubicBezTo>
                  <a:cubicBezTo>
                    <a:pt x="7931" y="14090"/>
                    <a:pt x="17012" y="7269"/>
                    <a:pt x="19041" y="7269"/>
                  </a:cubicBezTo>
                  <a:close/>
                  <a:moveTo>
                    <a:pt x="6404" y="33465"/>
                  </a:moveTo>
                  <a:cubicBezTo>
                    <a:pt x="7764" y="35306"/>
                    <a:pt x="17284" y="40935"/>
                    <a:pt x="19188" y="41730"/>
                  </a:cubicBezTo>
                  <a:lnTo>
                    <a:pt x="19334" y="47944"/>
                  </a:lnTo>
                  <a:cubicBezTo>
                    <a:pt x="15945" y="46605"/>
                    <a:pt x="2219" y="38612"/>
                    <a:pt x="901" y="36666"/>
                  </a:cubicBezTo>
                  <a:lnTo>
                    <a:pt x="6404" y="33465"/>
                  </a:lnTo>
                  <a:close/>
                  <a:moveTo>
                    <a:pt x="31470" y="34177"/>
                  </a:moveTo>
                  <a:lnTo>
                    <a:pt x="36827" y="37629"/>
                  </a:lnTo>
                  <a:cubicBezTo>
                    <a:pt x="34776" y="39135"/>
                    <a:pt x="22703" y="48091"/>
                    <a:pt x="19878" y="48091"/>
                  </a:cubicBezTo>
                  <a:lnTo>
                    <a:pt x="19858" y="48091"/>
                  </a:lnTo>
                  <a:lnTo>
                    <a:pt x="19690" y="41835"/>
                  </a:lnTo>
                  <a:cubicBezTo>
                    <a:pt x="21908" y="41709"/>
                    <a:pt x="30236" y="35160"/>
                    <a:pt x="31470" y="34177"/>
                  </a:cubicBezTo>
                  <a:close/>
                  <a:moveTo>
                    <a:pt x="19142" y="0"/>
                  </a:moveTo>
                  <a:cubicBezTo>
                    <a:pt x="19109" y="0"/>
                    <a:pt x="19075" y="3"/>
                    <a:pt x="19041" y="8"/>
                  </a:cubicBezTo>
                  <a:cubicBezTo>
                    <a:pt x="16949" y="8"/>
                    <a:pt x="11070" y="3858"/>
                    <a:pt x="9312" y="5051"/>
                  </a:cubicBezTo>
                  <a:cubicBezTo>
                    <a:pt x="5734" y="7457"/>
                    <a:pt x="1800" y="10491"/>
                    <a:pt x="1173" y="11642"/>
                  </a:cubicBezTo>
                  <a:lnTo>
                    <a:pt x="1173" y="11663"/>
                  </a:lnTo>
                  <a:cubicBezTo>
                    <a:pt x="440" y="13044"/>
                    <a:pt x="189" y="21664"/>
                    <a:pt x="127" y="24259"/>
                  </a:cubicBezTo>
                  <a:cubicBezTo>
                    <a:pt x="1" y="29490"/>
                    <a:pt x="22" y="35620"/>
                    <a:pt x="336" y="36646"/>
                  </a:cubicBezTo>
                  <a:cubicBezTo>
                    <a:pt x="963" y="38738"/>
                    <a:pt x="17368" y="47861"/>
                    <a:pt x="19544" y="48551"/>
                  </a:cubicBezTo>
                  <a:cubicBezTo>
                    <a:pt x="19648" y="48593"/>
                    <a:pt x="19774" y="48593"/>
                    <a:pt x="19899" y="48593"/>
                  </a:cubicBezTo>
                  <a:cubicBezTo>
                    <a:pt x="23122" y="48593"/>
                    <a:pt x="36847" y="38257"/>
                    <a:pt x="37433" y="37817"/>
                  </a:cubicBezTo>
                  <a:cubicBezTo>
                    <a:pt x="37454" y="37796"/>
                    <a:pt x="37475" y="37775"/>
                    <a:pt x="37475" y="37755"/>
                  </a:cubicBezTo>
                  <a:lnTo>
                    <a:pt x="37475" y="37734"/>
                  </a:lnTo>
                  <a:cubicBezTo>
                    <a:pt x="37496" y="37734"/>
                    <a:pt x="37496" y="37713"/>
                    <a:pt x="37496" y="37713"/>
                  </a:cubicBezTo>
                  <a:cubicBezTo>
                    <a:pt x="37496" y="37692"/>
                    <a:pt x="37517" y="37671"/>
                    <a:pt x="37517" y="37650"/>
                  </a:cubicBezTo>
                  <a:cubicBezTo>
                    <a:pt x="37517" y="37629"/>
                    <a:pt x="37517" y="37629"/>
                    <a:pt x="37517" y="37629"/>
                  </a:cubicBezTo>
                  <a:cubicBezTo>
                    <a:pt x="37622" y="35076"/>
                    <a:pt x="38584" y="12709"/>
                    <a:pt x="37747" y="11140"/>
                  </a:cubicBezTo>
                  <a:lnTo>
                    <a:pt x="37747" y="11119"/>
                  </a:lnTo>
                  <a:cubicBezTo>
                    <a:pt x="36764" y="9361"/>
                    <a:pt x="20966" y="552"/>
                    <a:pt x="19418" y="50"/>
                  </a:cubicBezTo>
                  <a:cubicBezTo>
                    <a:pt x="19326" y="20"/>
                    <a:pt x="19234" y="0"/>
                    <a:pt x="19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1646;p44">
            <a:extLst>
              <a:ext uri="{FF2B5EF4-FFF2-40B4-BE49-F238E27FC236}">
                <a16:creationId xmlns:a16="http://schemas.microsoft.com/office/drawing/2014/main" id="{DD41CE10-121F-54A7-09CC-C4F1BFDE3FA7}"/>
              </a:ext>
            </a:extLst>
          </p:cNvPr>
          <p:cNvGrpSpPr/>
          <p:nvPr/>
        </p:nvGrpSpPr>
        <p:grpSpPr>
          <a:xfrm>
            <a:off x="364095" y="439476"/>
            <a:ext cx="666464" cy="640583"/>
            <a:chOff x="1827750" y="3038475"/>
            <a:chExt cx="479850" cy="461150"/>
          </a:xfrm>
        </p:grpSpPr>
        <p:sp>
          <p:nvSpPr>
            <p:cNvPr id="75" name="Google Shape;1647;p44">
              <a:extLst>
                <a:ext uri="{FF2B5EF4-FFF2-40B4-BE49-F238E27FC236}">
                  <a16:creationId xmlns:a16="http://schemas.microsoft.com/office/drawing/2014/main" id="{24121236-99BA-DD77-0B3E-218CF849C04C}"/>
                </a:ext>
              </a:extLst>
            </p:cNvPr>
            <p:cNvSpPr/>
            <p:nvPr/>
          </p:nvSpPr>
          <p:spPr>
            <a:xfrm>
              <a:off x="1833700" y="3045675"/>
              <a:ext cx="467650" cy="446800"/>
            </a:xfrm>
            <a:custGeom>
              <a:avLst/>
              <a:gdLst/>
              <a:ahLst/>
              <a:cxnLst/>
              <a:rect l="l" t="t" r="r" b="b"/>
              <a:pathLst>
                <a:path w="18706" h="17872" extrusionOk="0">
                  <a:moveTo>
                    <a:pt x="9357" y="1"/>
                  </a:moveTo>
                  <a:cubicBezTo>
                    <a:pt x="9189" y="1"/>
                    <a:pt x="9019" y="60"/>
                    <a:pt x="8882" y="179"/>
                  </a:cubicBezTo>
                  <a:lnTo>
                    <a:pt x="298" y="7585"/>
                  </a:lnTo>
                  <a:cubicBezTo>
                    <a:pt x="84" y="7787"/>
                    <a:pt x="0" y="8097"/>
                    <a:pt x="108" y="8371"/>
                  </a:cubicBezTo>
                  <a:lnTo>
                    <a:pt x="3358" y="17396"/>
                  </a:lnTo>
                  <a:cubicBezTo>
                    <a:pt x="3465" y="17681"/>
                    <a:pt x="3739" y="17872"/>
                    <a:pt x="4037" y="17872"/>
                  </a:cubicBezTo>
                  <a:lnTo>
                    <a:pt x="14669" y="17872"/>
                  </a:lnTo>
                  <a:cubicBezTo>
                    <a:pt x="14967" y="17872"/>
                    <a:pt x="15240" y="17681"/>
                    <a:pt x="15348" y="17396"/>
                  </a:cubicBezTo>
                  <a:lnTo>
                    <a:pt x="18610" y="8371"/>
                  </a:lnTo>
                  <a:lnTo>
                    <a:pt x="18610" y="8383"/>
                  </a:lnTo>
                  <a:cubicBezTo>
                    <a:pt x="18705" y="8097"/>
                    <a:pt x="18622" y="7787"/>
                    <a:pt x="18407" y="7585"/>
                  </a:cubicBezTo>
                  <a:lnTo>
                    <a:pt x="9823" y="179"/>
                  </a:lnTo>
                  <a:cubicBezTo>
                    <a:pt x="9692" y="60"/>
                    <a:pt x="9525" y="1"/>
                    <a:pt x="9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48;p44">
              <a:extLst>
                <a:ext uri="{FF2B5EF4-FFF2-40B4-BE49-F238E27FC236}">
                  <a16:creationId xmlns:a16="http://schemas.microsoft.com/office/drawing/2014/main" id="{E76BFFD5-72C9-6BE2-69F0-447B6F181DB6}"/>
                </a:ext>
              </a:extLst>
            </p:cNvPr>
            <p:cNvSpPr/>
            <p:nvPr/>
          </p:nvSpPr>
          <p:spPr>
            <a:xfrm>
              <a:off x="2053375" y="3045675"/>
              <a:ext cx="246775" cy="446800"/>
            </a:xfrm>
            <a:custGeom>
              <a:avLst/>
              <a:gdLst/>
              <a:ahLst/>
              <a:cxnLst/>
              <a:rect l="l" t="t" r="r" b="b"/>
              <a:pathLst>
                <a:path w="9871" h="17872" extrusionOk="0">
                  <a:moveTo>
                    <a:pt x="570" y="1"/>
                  </a:moveTo>
                  <a:cubicBezTo>
                    <a:pt x="402" y="1"/>
                    <a:pt x="232" y="60"/>
                    <a:pt x="95" y="179"/>
                  </a:cubicBezTo>
                  <a:lnTo>
                    <a:pt x="0" y="251"/>
                  </a:lnTo>
                  <a:lnTo>
                    <a:pt x="8489" y="7585"/>
                  </a:lnTo>
                  <a:cubicBezTo>
                    <a:pt x="8716" y="7787"/>
                    <a:pt x="8787" y="8097"/>
                    <a:pt x="8692" y="8383"/>
                  </a:cubicBezTo>
                  <a:lnTo>
                    <a:pt x="5429" y="17396"/>
                  </a:lnTo>
                  <a:cubicBezTo>
                    <a:pt x="5334" y="17681"/>
                    <a:pt x="5060" y="17872"/>
                    <a:pt x="4751" y="17872"/>
                  </a:cubicBezTo>
                  <a:lnTo>
                    <a:pt x="5882" y="17872"/>
                  </a:lnTo>
                  <a:cubicBezTo>
                    <a:pt x="6180" y="17872"/>
                    <a:pt x="6453" y="17681"/>
                    <a:pt x="6561" y="17396"/>
                  </a:cubicBezTo>
                  <a:lnTo>
                    <a:pt x="9811" y="8383"/>
                  </a:lnTo>
                  <a:cubicBezTo>
                    <a:pt x="9859" y="8240"/>
                    <a:pt x="9870" y="8085"/>
                    <a:pt x="9835" y="7954"/>
                  </a:cubicBezTo>
                  <a:lnTo>
                    <a:pt x="9835" y="7942"/>
                  </a:lnTo>
                  <a:cubicBezTo>
                    <a:pt x="9799" y="7799"/>
                    <a:pt x="9728" y="7680"/>
                    <a:pt x="9620" y="7585"/>
                  </a:cubicBezTo>
                  <a:lnTo>
                    <a:pt x="1036" y="179"/>
                  </a:lnTo>
                  <a:cubicBezTo>
                    <a:pt x="905" y="60"/>
                    <a:pt x="738" y="1"/>
                    <a:pt x="570" y="1"/>
                  </a:cubicBezTo>
                  <a:close/>
                </a:path>
              </a:pathLst>
            </a:custGeom>
            <a:solidFill>
              <a:srgbClr val="191919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49;p44">
              <a:extLst>
                <a:ext uri="{FF2B5EF4-FFF2-40B4-BE49-F238E27FC236}">
                  <a16:creationId xmlns:a16="http://schemas.microsoft.com/office/drawing/2014/main" id="{4383C871-64DB-F847-5918-EDE272424DC3}"/>
                </a:ext>
              </a:extLst>
            </p:cNvPr>
            <p:cNvSpPr/>
            <p:nvPr/>
          </p:nvSpPr>
          <p:spPr>
            <a:xfrm>
              <a:off x="2067350" y="3045375"/>
              <a:ext cx="231900" cy="218800"/>
            </a:xfrm>
            <a:custGeom>
              <a:avLst/>
              <a:gdLst/>
              <a:ahLst/>
              <a:cxnLst/>
              <a:rect l="l" t="t" r="r" b="b"/>
              <a:pathLst>
                <a:path w="9276" h="8752" extrusionOk="0">
                  <a:moveTo>
                    <a:pt x="1" y="1"/>
                  </a:moveTo>
                  <a:lnTo>
                    <a:pt x="1" y="3394"/>
                  </a:lnTo>
                  <a:lnTo>
                    <a:pt x="6204" y="8752"/>
                  </a:lnTo>
                  <a:lnTo>
                    <a:pt x="9276" y="7954"/>
                  </a:lnTo>
                  <a:cubicBezTo>
                    <a:pt x="9240" y="7811"/>
                    <a:pt x="9169" y="7692"/>
                    <a:pt x="9061" y="7597"/>
                  </a:cubicBezTo>
                  <a:lnTo>
                    <a:pt x="477" y="179"/>
                  </a:lnTo>
                  <a:cubicBezTo>
                    <a:pt x="346" y="72"/>
                    <a:pt x="179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50;p44">
              <a:extLst>
                <a:ext uri="{FF2B5EF4-FFF2-40B4-BE49-F238E27FC236}">
                  <a16:creationId xmlns:a16="http://schemas.microsoft.com/office/drawing/2014/main" id="{F12E962F-11B9-F2BC-C097-F043330E1FD2}"/>
                </a:ext>
              </a:extLst>
            </p:cNvPr>
            <p:cNvSpPr/>
            <p:nvPr/>
          </p:nvSpPr>
          <p:spPr>
            <a:xfrm>
              <a:off x="2067650" y="3045675"/>
              <a:ext cx="233700" cy="214350"/>
            </a:xfrm>
            <a:custGeom>
              <a:avLst/>
              <a:gdLst/>
              <a:ahLst/>
              <a:cxnLst/>
              <a:rect l="l" t="t" r="r" b="b"/>
              <a:pathLst>
                <a:path w="9348" h="8574" extrusionOk="0">
                  <a:moveTo>
                    <a:pt x="1" y="1"/>
                  </a:moveTo>
                  <a:lnTo>
                    <a:pt x="1" y="739"/>
                  </a:lnTo>
                  <a:lnTo>
                    <a:pt x="7918" y="7585"/>
                  </a:lnTo>
                  <a:cubicBezTo>
                    <a:pt x="8145" y="7776"/>
                    <a:pt x="8228" y="8097"/>
                    <a:pt x="8121" y="8371"/>
                  </a:cubicBezTo>
                  <a:lnTo>
                    <a:pt x="8049" y="8573"/>
                  </a:lnTo>
                  <a:lnTo>
                    <a:pt x="9216" y="8478"/>
                  </a:lnTo>
                  <a:lnTo>
                    <a:pt x="9252" y="8371"/>
                  </a:lnTo>
                  <a:cubicBezTo>
                    <a:pt x="9347" y="8097"/>
                    <a:pt x="9264" y="7776"/>
                    <a:pt x="9049" y="7585"/>
                  </a:cubicBezTo>
                  <a:lnTo>
                    <a:pt x="465" y="179"/>
                  </a:lnTo>
                  <a:cubicBezTo>
                    <a:pt x="334" y="60"/>
                    <a:pt x="167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51;p44">
              <a:extLst>
                <a:ext uri="{FF2B5EF4-FFF2-40B4-BE49-F238E27FC236}">
                  <a16:creationId xmlns:a16="http://schemas.microsoft.com/office/drawing/2014/main" id="{E4F8932F-923B-AA31-69C8-48E13C932D67}"/>
                </a:ext>
              </a:extLst>
            </p:cNvPr>
            <p:cNvSpPr/>
            <p:nvPr/>
          </p:nvSpPr>
          <p:spPr>
            <a:xfrm>
              <a:off x="1924175" y="3424600"/>
              <a:ext cx="286675" cy="67875"/>
            </a:xfrm>
            <a:custGeom>
              <a:avLst/>
              <a:gdLst/>
              <a:ahLst/>
              <a:cxnLst/>
              <a:rect l="l" t="t" r="r" b="b"/>
              <a:pathLst>
                <a:path w="11467" h="2715" extrusionOk="0">
                  <a:moveTo>
                    <a:pt x="1858" y="0"/>
                  </a:moveTo>
                  <a:lnTo>
                    <a:pt x="1" y="2584"/>
                  </a:lnTo>
                  <a:cubicBezTo>
                    <a:pt x="132" y="2667"/>
                    <a:pt x="275" y="2715"/>
                    <a:pt x="418" y="2715"/>
                  </a:cubicBezTo>
                  <a:lnTo>
                    <a:pt x="11050" y="2715"/>
                  </a:lnTo>
                  <a:cubicBezTo>
                    <a:pt x="11193" y="2715"/>
                    <a:pt x="11348" y="2667"/>
                    <a:pt x="11467" y="2584"/>
                  </a:cubicBezTo>
                  <a:lnTo>
                    <a:pt x="9621" y="0"/>
                  </a:lnTo>
                  <a:close/>
                </a:path>
              </a:pathLst>
            </a:custGeom>
            <a:solidFill>
              <a:srgbClr val="191919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52;p44">
              <a:extLst>
                <a:ext uri="{FF2B5EF4-FFF2-40B4-BE49-F238E27FC236}">
                  <a16:creationId xmlns:a16="http://schemas.microsoft.com/office/drawing/2014/main" id="{839BEC14-0D6A-E2A2-F9A0-7FE179F95BAE}"/>
                </a:ext>
              </a:extLst>
            </p:cNvPr>
            <p:cNvSpPr/>
            <p:nvPr/>
          </p:nvSpPr>
          <p:spPr>
            <a:xfrm>
              <a:off x="1835775" y="3045375"/>
              <a:ext cx="231900" cy="218525"/>
            </a:xfrm>
            <a:custGeom>
              <a:avLst/>
              <a:gdLst/>
              <a:ahLst/>
              <a:cxnLst/>
              <a:rect l="l" t="t" r="r" b="b"/>
              <a:pathLst>
                <a:path w="9276" h="8741" extrusionOk="0">
                  <a:moveTo>
                    <a:pt x="9276" y="1"/>
                  </a:moveTo>
                  <a:lnTo>
                    <a:pt x="9264" y="13"/>
                  </a:lnTo>
                  <a:cubicBezTo>
                    <a:pt x="9097" y="13"/>
                    <a:pt x="8930" y="72"/>
                    <a:pt x="8799" y="191"/>
                  </a:cubicBezTo>
                  <a:lnTo>
                    <a:pt x="215" y="7597"/>
                  </a:lnTo>
                  <a:cubicBezTo>
                    <a:pt x="108" y="7692"/>
                    <a:pt x="36" y="7811"/>
                    <a:pt x="1" y="7954"/>
                  </a:cubicBezTo>
                  <a:lnTo>
                    <a:pt x="3073" y="8740"/>
                  </a:lnTo>
                  <a:lnTo>
                    <a:pt x="9276" y="3382"/>
                  </a:lnTo>
                  <a:lnTo>
                    <a:pt x="9276" y="1"/>
                  </a:lnTo>
                  <a:close/>
                </a:path>
              </a:pathLst>
            </a:custGeom>
            <a:solidFill>
              <a:srgbClr val="191919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53;p44">
              <a:extLst>
                <a:ext uri="{FF2B5EF4-FFF2-40B4-BE49-F238E27FC236}">
                  <a16:creationId xmlns:a16="http://schemas.microsoft.com/office/drawing/2014/main" id="{B603277E-D760-E3A4-8A64-B8911AFD7047}"/>
                </a:ext>
              </a:extLst>
            </p:cNvPr>
            <p:cNvSpPr/>
            <p:nvPr/>
          </p:nvSpPr>
          <p:spPr>
            <a:xfrm>
              <a:off x="1906025" y="3123675"/>
              <a:ext cx="322675" cy="306300"/>
            </a:xfrm>
            <a:custGeom>
              <a:avLst/>
              <a:gdLst/>
              <a:ahLst/>
              <a:cxnLst/>
              <a:rect l="l" t="t" r="r" b="b"/>
              <a:pathLst>
                <a:path w="12907" h="12252" extrusionOk="0">
                  <a:moveTo>
                    <a:pt x="6460" y="0"/>
                  </a:moveTo>
                  <a:cubicBezTo>
                    <a:pt x="6433" y="0"/>
                    <a:pt x="6406" y="12"/>
                    <a:pt x="6382" y="36"/>
                  </a:cubicBezTo>
                  <a:lnTo>
                    <a:pt x="48" y="5501"/>
                  </a:lnTo>
                  <a:cubicBezTo>
                    <a:pt x="13" y="5525"/>
                    <a:pt x="1" y="5584"/>
                    <a:pt x="24" y="5620"/>
                  </a:cubicBezTo>
                  <a:lnTo>
                    <a:pt x="2382" y="12168"/>
                  </a:lnTo>
                  <a:lnTo>
                    <a:pt x="2382" y="12180"/>
                  </a:lnTo>
                  <a:cubicBezTo>
                    <a:pt x="2406" y="12216"/>
                    <a:pt x="2441" y="12252"/>
                    <a:pt x="2501" y="12252"/>
                  </a:cubicBezTo>
                  <a:lnTo>
                    <a:pt x="10419" y="12252"/>
                  </a:lnTo>
                  <a:cubicBezTo>
                    <a:pt x="10466" y="12252"/>
                    <a:pt x="10514" y="12228"/>
                    <a:pt x="10526" y="12180"/>
                  </a:cubicBezTo>
                  <a:lnTo>
                    <a:pt x="12895" y="5632"/>
                  </a:lnTo>
                  <a:cubicBezTo>
                    <a:pt x="12907" y="5584"/>
                    <a:pt x="12895" y="5537"/>
                    <a:pt x="12859" y="5501"/>
                  </a:cubicBezTo>
                  <a:lnTo>
                    <a:pt x="6537" y="36"/>
                  </a:lnTo>
                  <a:cubicBezTo>
                    <a:pt x="6513" y="12"/>
                    <a:pt x="6487" y="0"/>
                    <a:pt x="6460" y="0"/>
                  </a:cubicBez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54;p44">
              <a:extLst>
                <a:ext uri="{FF2B5EF4-FFF2-40B4-BE49-F238E27FC236}">
                  <a16:creationId xmlns:a16="http://schemas.microsoft.com/office/drawing/2014/main" id="{F0EB13F5-071A-BE2F-7472-01F136DC7F7A}"/>
                </a:ext>
              </a:extLst>
            </p:cNvPr>
            <p:cNvSpPr/>
            <p:nvPr/>
          </p:nvSpPr>
          <p:spPr>
            <a:xfrm>
              <a:off x="1827750" y="3038475"/>
              <a:ext cx="479850" cy="461150"/>
            </a:xfrm>
            <a:custGeom>
              <a:avLst/>
              <a:gdLst/>
              <a:ahLst/>
              <a:cxnLst/>
              <a:rect l="l" t="t" r="r" b="b"/>
              <a:pathLst>
                <a:path w="19194" h="18446" extrusionOk="0">
                  <a:moveTo>
                    <a:pt x="9882" y="658"/>
                  </a:moveTo>
                  <a:lnTo>
                    <a:pt x="18419" y="8052"/>
                  </a:lnTo>
                  <a:lnTo>
                    <a:pt x="16121" y="8647"/>
                  </a:lnTo>
                  <a:lnTo>
                    <a:pt x="9871" y="3241"/>
                  </a:lnTo>
                  <a:lnTo>
                    <a:pt x="9871" y="658"/>
                  </a:lnTo>
                  <a:close/>
                  <a:moveTo>
                    <a:pt x="619" y="8599"/>
                  </a:moveTo>
                  <a:lnTo>
                    <a:pt x="2917" y="9195"/>
                  </a:lnTo>
                  <a:lnTo>
                    <a:pt x="5239" y="15636"/>
                  </a:lnTo>
                  <a:lnTo>
                    <a:pt x="3858" y="17565"/>
                  </a:lnTo>
                  <a:lnTo>
                    <a:pt x="619" y="8599"/>
                  </a:lnTo>
                  <a:close/>
                  <a:moveTo>
                    <a:pt x="9597" y="3742"/>
                  </a:moveTo>
                  <a:lnTo>
                    <a:pt x="15728" y="9040"/>
                  </a:lnTo>
                  <a:lnTo>
                    <a:pt x="13442" y="15374"/>
                  </a:lnTo>
                  <a:lnTo>
                    <a:pt x="8025" y="15374"/>
                  </a:lnTo>
                  <a:cubicBezTo>
                    <a:pt x="8017" y="15373"/>
                    <a:pt x="8010" y="15373"/>
                    <a:pt x="8003" y="15373"/>
                  </a:cubicBezTo>
                  <a:cubicBezTo>
                    <a:pt x="7628" y="15373"/>
                    <a:pt x="7628" y="15946"/>
                    <a:pt x="8003" y="15946"/>
                  </a:cubicBezTo>
                  <a:cubicBezTo>
                    <a:pt x="8010" y="15946"/>
                    <a:pt x="8017" y="15946"/>
                    <a:pt x="8025" y="15945"/>
                  </a:cubicBezTo>
                  <a:lnTo>
                    <a:pt x="13478" y="15945"/>
                  </a:lnTo>
                  <a:lnTo>
                    <a:pt x="14871" y="17874"/>
                  </a:lnTo>
                  <a:lnTo>
                    <a:pt x="4322" y="17874"/>
                  </a:lnTo>
                  <a:lnTo>
                    <a:pt x="5715" y="15945"/>
                  </a:lnTo>
                  <a:lnTo>
                    <a:pt x="6703" y="15945"/>
                  </a:lnTo>
                  <a:cubicBezTo>
                    <a:pt x="6711" y="15946"/>
                    <a:pt x="6719" y="15946"/>
                    <a:pt x="6726" y="15946"/>
                  </a:cubicBezTo>
                  <a:cubicBezTo>
                    <a:pt x="7101" y="15946"/>
                    <a:pt x="7101" y="15373"/>
                    <a:pt x="6726" y="15373"/>
                  </a:cubicBezTo>
                  <a:cubicBezTo>
                    <a:pt x="6719" y="15373"/>
                    <a:pt x="6711" y="15373"/>
                    <a:pt x="6703" y="15374"/>
                  </a:cubicBezTo>
                  <a:lnTo>
                    <a:pt x="5739" y="15374"/>
                  </a:lnTo>
                  <a:lnTo>
                    <a:pt x="3453" y="9052"/>
                  </a:lnTo>
                  <a:lnTo>
                    <a:pt x="9597" y="3742"/>
                  </a:lnTo>
                  <a:close/>
                  <a:moveTo>
                    <a:pt x="9591" y="0"/>
                  </a:moveTo>
                  <a:cubicBezTo>
                    <a:pt x="9356" y="0"/>
                    <a:pt x="9120" y="80"/>
                    <a:pt x="8930" y="241"/>
                  </a:cubicBezTo>
                  <a:lnTo>
                    <a:pt x="7716" y="1301"/>
                  </a:lnTo>
                  <a:cubicBezTo>
                    <a:pt x="7516" y="1491"/>
                    <a:pt x="7696" y="1779"/>
                    <a:pt x="7915" y="1779"/>
                  </a:cubicBezTo>
                  <a:cubicBezTo>
                    <a:pt x="7971" y="1779"/>
                    <a:pt x="8029" y="1761"/>
                    <a:pt x="8085" y="1717"/>
                  </a:cubicBezTo>
                  <a:lnTo>
                    <a:pt x="9299" y="670"/>
                  </a:lnTo>
                  <a:lnTo>
                    <a:pt x="9311" y="670"/>
                  </a:lnTo>
                  <a:lnTo>
                    <a:pt x="9311" y="3253"/>
                  </a:lnTo>
                  <a:lnTo>
                    <a:pt x="3060" y="8659"/>
                  </a:lnTo>
                  <a:lnTo>
                    <a:pt x="762" y="8064"/>
                  </a:lnTo>
                  <a:lnTo>
                    <a:pt x="7108" y="2575"/>
                  </a:lnTo>
                  <a:cubicBezTo>
                    <a:pt x="7358" y="2380"/>
                    <a:pt x="7169" y="2056"/>
                    <a:pt x="6938" y="2056"/>
                  </a:cubicBezTo>
                  <a:cubicBezTo>
                    <a:pt x="6872" y="2056"/>
                    <a:pt x="6803" y="2083"/>
                    <a:pt x="6739" y="2146"/>
                  </a:cubicBezTo>
                  <a:lnTo>
                    <a:pt x="357" y="7671"/>
                  </a:lnTo>
                  <a:cubicBezTo>
                    <a:pt x="203" y="7802"/>
                    <a:pt x="96" y="7968"/>
                    <a:pt x="48" y="8159"/>
                  </a:cubicBezTo>
                  <a:cubicBezTo>
                    <a:pt x="0" y="8361"/>
                    <a:pt x="12" y="8564"/>
                    <a:pt x="72" y="8754"/>
                  </a:cubicBezTo>
                  <a:lnTo>
                    <a:pt x="3334" y="17779"/>
                  </a:lnTo>
                  <a:cubicBezTo>
                    <a:pt x="3477" y="18184"/>
                    <a:pt x="3858" y="18446"/>
                    <a:pt x="4275" y="18446"/>
                  </a:cubicBezTo>
                  <a:lnTo>
                    <a:pt x="14907" y="18446"/>
                  </a:lnTo>
                  <a:cubicBezTo>
                    <a:pt x="15336" y="18446"/>
                    <a:pt x="15705" y="18184"/>
                    <a:pt x="15847" y="17779"/>
                  </a:cubicBezTo>
                  <a:lnTo>
                    <a:pt x="18003" y="11814"/>
                  </a:lnTo>
                  <a:cubicBezTo>
                    <a:pt x="18070" y="11598"/>
                    <a:pt x="17903" y="11451"/>
                    <a:pt x="17734" y="11451"/>
                  </a:cubicBezTo>
                  <a:cubicBezTo>
                    <a:pt x="17634" y="11451"/>
                    <a:pt x="17532" y="11503"/>
                    <a:pt x="17479" y="11623"/>
                  </a:cubicBezTo>
                  <a:lnTo>
                    <a:pt x="15336" y="17565"/>
                  </a:lnTo>
                  <a:lnTo>
                    <a:pt x="13954" y="15624"/>
                  </a:lnTo>
                  <a:lnTo>
                    <a:pt x="16276" y="9195"/>
                  </a:lnTo>
                  <a:lnTo>
                    <a:pt x="18574" y="8599"/>
                  </a:lnTo>
                  <a:lnTo>
                    <a:pt x="17931" y="10385"/>
                  </a:lnTo>
                  <a:cubicBezTo>
                    <a:pt x="17872" y="10528"/>
                    <a:pt x="17943" y="10683"/>
                    <a:pt x="18098" y="10742"/>
                  </a:cubicBezTo>
                  <a:cubicBezTo>
                    <a:pt x="18122" y="10754"/>
                    <a:pt x="18157" y="10754"/>
                    <a:pt x="18193" y="10754"/>
                  </a:cubicBezTo>
                  <a:cubicBezTo>
                    <a:pt x="18312" y="10754"/>
                    <a:pt x="18407" y="10683"/>
                    <a:pt x="18455" y="10576"/>
                  </a:cubicBezTo>
                  <a:lnTo>
                    <a:pt x="19110" y="8742"/>
                  </a:lnTo>
                  <a:cubicBezTo>
                    <a:pt x="19181" y="8552"/>
                    <a:pt x="19193" y="8349"/>
                    <a:pt x="19134" y="8147"/>
                  </a:cubicBezTo>
                  <a:lnTo>
                    <a:pt x="19134" y="8147"/>
                  </a:lnTo>
                  <a:lnTo>
                    <a:pt x="19134" y="8159"/>
                  </a:lnTo>
                  <a:cubicBezTo>
                    <a:pt x="19086" y="7968"/>
                    <a:pt x="18979" y="7790"/>
                    <a:pt x="18824" y="7659"/>
                  </a:cubicBezTo>
                  <a:lnTo>
                    <a:pt x="10252" y="241"/>
                  </a:lnTo>
                  <a:cubicBezTo>
                    <a:pt x="10061" y="80"/>
                    <a:pt x="9826" y="0"/>
                    <a:pt x="9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418;p38">
            <a:extLst>
              <a:ext uri="{FF2B5EF4-FFF2-40B4-BE49-F238E27FC236}">
                <a16:creationId xmlns:a16="http://schemas.microsoft.com/office/drawing/2014/main" id="{D1FA3237-55C8-D878-9697-ED7E697D0EDE}"/>
              </a:ext>
            </a:extLst>
          </p:cNvPr>
          <p:cNvSpPr txBox="1">
            <a:spLocks/>
          </p:cNvSpPr>
          <p:nvPr/>
        </p:nvSpPr>
        <p:spPr>
          <a:xfrm>
            <a:off x="1136440" y="102191"/>
            <a:ext cx="4495317" cy="455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>
                <a:solidFill>
                  <a:schemeClr val="accent5"/>
                </a:solidFill>
                <a:latin typeface="Secular One"/>
                <a:cs typeface="Secular One"/>
                <a:sym typeface="Secular One"/>
              </a:rPr>
              <a:t>Should they change geographical sourcing decisions?</a:t>
            </a:r>
            <a:endParaRPr lang="en-US" sz="2000">
              <a:solidFill>
                <a:schemeClr val="accent5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80E742C-A630-C375-193E-171E3A41A509}"/>
              </a:ext>
            </a:extLst>
          </p:cNvPr>
          <p:cNvCxnSpPr>
            <a:cxnSpLocks/>
          </p:cNvCxnSpPr>
          <p:nvPr/>
        </p:nvCxnSpPr>
        <p:spPr>
          <a:xfrm>
            <a:off x="1113402" y="896273"/>
            <a:ext cx="5684226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D736411-4129-141F-4435-1F02A22D263C}"/>
              </a:ext>
            </a:extLst>
          </p:cNvPr>
          <p:cNvSpPr txBox="1"/>
          <p:nvPr/>
        </p:nvSpPr>
        <p:spPr>
          <a:xfrm>
            <a:off x="155876" y="1429798"/>
            <a:ext cx="3694101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800">
                <a:solidFill>
                  <a:schemeClr val="accent1">
                    <a:lumMod val="75000"/>
                  </a:schemeClr>
                </a:solidFill>
                <a:latin typeface="Secular One"/>
                <a:cs typeface="Secular One"/>
              </a:rPr>
              <a:t>The impact of origin country on price is relatively small. However, some countries have a slight positive impact compared to others.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CA051113-EF2F-E9FD-256C-EC47AE0F0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006" y="3444633"/>
            <a:ext cx="4763285" cy="129301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7D4551AD-0084-2E3D-6A96-E4C5DC9846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629"/>
          <a:stretch/>
        </p:blipFill>
        <p:spPr>
          <a:xfrm>
            <a:off x="3988992" y="1577679"/>
            <a:ext cx="4763285" cy="171790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9D8315C-67A4-CFAC-55C9-728041BE5459}"/>
              </a:ext>
            </a:extLst>
          </p:cNvPr>
          <p:cNvSpPr txBox="1"/>
          <p:nvPr/>
        </p:nvSpPr>
        <p:spPr>
          <a:xfrm>
            <a:off x="3988991" y="1169034"/>
            <a:ext cx="46181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>
                <a:solidFill>
                  <a:schemeClr val="accent1">
                    <a:lumMod val="75000"/>
                  </a:schemeClr>
                </a:solidFill>
                <a:latin typeface="Secular One"/>
                <a:cs typeface="Secular One"/>
              </a:rPr>
              <a:t>Model Results: Country Impact on Sales Price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2456811-1031-6298-1694-23B8BEFB88F8}"/>
              </a:ext>
            </a:extLst>
          </p:cNvPr>
          <p:cNvSpPr txBox="1"/>
          <p:nvPr/>
        </p:nvSpPr>
        <p:spPr>
          <a:xfrm>
            <a:off x="3988991" y="1365785"/>
            <a:ext cx="461811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800">
                <a:solidFill>
                  <a:schemeClr val="accent1"/>
                </a:solidFill>
                <a:latin typeface="Secular One"/>
                <a:cs typeface="Secular One"/>
              </a:rPr>
              <a:t>Colored by coefficient value. Brazil as Baseline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9C03D-C2CD-3A14-BB7C-7811980E335D}"/>
              </a:ext>
            </a:extLst>
          </p:cNvPr>
          <p:cNvSpPr txBox="1"/>
          <p:nvPr/>
        </p:nvSpPr>
        <p:spPr>
          <a:xfrm>
            <a:off x="122540" y="3035319"/>
            <a:ext cx="3128045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600">
                <a:solidFill>
                  <a:schemeClr val="accent1"/>
                </a:solidFill>
                <a:latin typeface="Secular One"/>
                <a:cs typeface="Secular One"/>
              </a:rPr>
              <a:t>Other factors like sourcing costs, mine reserves, and ethical concerns should be further explored to make a strategic decision </a:t>
            </a:r>
          </a:p>
        </p:txBody>
      </p:sp>
    </p:spTree>
    <p:extLst>
      <p:ext uri="{BB962C8B-B14F-4D97-AF65-F5344CB8AC3E}">
        <p14:creationId xmlns:p14="http://schemas.microsoft.com/office/powerpoint/2010/main" val="486000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6147C-7C1D-F1A0-885E-C2E735036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465;p39">
            <a:extLst>
              <a:ext uri="{FF2B5EF4-FFF2-40B4-BE49-F238E27FC236}">
                <a16:creationId xmlns:a16="http://schemas.microsoft.com/office/drawing/2014/main" id="{E0F80DA2-77D1-BB97-C8A7-43765992DF35}"/>
              </a:ext>
            </a:extLst>
          </p:cNvPr>
          <p:cNvGrpSpPr/>
          <p:nvPr/>
        </p:nvGrpSpPr>
        <p:grpSpPr>
          <a:xfrm rot="19956109">
            <a:off x="7604993" y="4386448"/>
            <a:ext cx="785117" cy="1259706"/>
            <a:chOff x="6392975" y="692425"/>
            <a:chExt cx="861025" cy="1381500"/>
          </a:xfrm>
        </p:grpSpPr>
        <p:sp>
          <p:nvSpPr>
            <p:cNvPr id="120" name="Google Shape;1466;p39">
              <a:extLst>
                <a:ext uri="{FF2B5EF4-FFF2-40B4-BE49-F238E27FC236}">
                  <a16:creationId xmlns:a16="http://schemas.microsoft.com/office/drawing/2014/main" id="{57F533A4-A6FE-CBA2-85B3-024C52C539BE}"/>
                </a:ext>
              </a:extLst>
            </p:cNvPr>
            <p:cNvSpPr/>
            <p:nvPr/>
          </p:nvSpPr>
          <p:spPr>
            <a:xfrm>
              <a:off x="6822950" y="1420550"/>
              <a:ext cx="404900" cy="629325"/>
            </a:xfrm>
            <a:custGeom>
              <a:avLst/>
              <a:gdLst/>
              <a:ahLst/>
              <a:cxnLst/>
              <a:rect l="l" t="t" r="r" b="b"/>
              <a:pathLst>
                <a:path w="16196" h="25173" extrusionOk="0">
                  <a:moveTo>
                    <a:pt x="16196" y="1"/>
                  </a:moveTo>
                  <a:cubicBezTo>
                    <a:pt x="14417" y="398"/>
                    <a:pt x="8119" y="1758"/>
                    <a:pt x="6320" y="2114"/>
                  </a:cubicBezTo>
                  <a:cubicBezTo>
                    <a:pt x="5504" y="4520"/>
                    <a:pt x="1047" y="21259"/>
                    <a:pt x="1" y="25172"/>
                  </a:cubicBezTo>
                  <a:cubicBezTo>
                    <a:pt x="1131" y="23854"/>
                    <a:pt x="3893" y="19941"/>
                    <a:pt x="8245" y="13162"/>
                  </a:cubicBezTo>
                  <a:cubicBezTo>
                    <a:pt x="12136" y="7115"/>
                    <a:pt x="15401" y="1675"/>
                    <a:pt x="16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467;p39">
              <a:extLst>
                <a:ext uri="{FF2B5EF4-FFF2-40B4-BE49-F238E27FC236}">
                  <a16:creationId xmlns:a16="http://schemas.microsoft.com/office/drawing/2014/main" id="{642916A0-5EAF-C8BC-3D78-CDE54D86F5F6}"/>
                </a:ext>
              </a:extLst>
            </p:cNvPr>
            <p:cNvSpPr/>
            <p:nvPr/>
          </p:nvSpPr>
          <p:spPr>
            <a:xfrm>
              <a:off x="6822425" y="733225"/>
              <a:ext cx="410125" cy="727125"/>
            </a:xfrm>
            <a:custGeom>
              <a:avLst/>
              <a:gdLst/>
              <a:ahLst/>
              <a:cxnLst/>
              <a:rect l="l" t="t" r="r" b="b"/>
              <a:pathLst>
                <a:path w="16405" h="29085" extrusionOk="0">
                  <a:moveTo>
                    <a:pt x="1" y="0"/>
                  </a:moveTo>
                  <a:lnTo>
                    <a:pt x="1" y="0"/>
                  </a:lnTo>
                  <a:cubicBezTo>
                    <a:pt x="1549" y="5984"/>
                    <a:pt x="6550" y="25569"/>
                    <a:pt x="6424" y="29084"/>
                  </a:cubicBezTo>
                  <a:cubicBezTo>
                    <a:pt x="8621" y="28624"/>
                    <a:pt x="15233" y="27201"/>
                    <a:pt x="16405" y="26929"/>
                  </a:cubicBezTo>
                  <a:cubicBezTo>
                    <a:pt x="16238" y="24878"/>
                    <a:pt x="6696" y="998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468;p39">
              <a:extLst>
                <a:ext uri="{FF2B5EF4-FFF2-40B4-BE49-F238E27FC236}">
                  <a16:creationId xmlns:a16="http://schemas.microsoft.com/office/drawing/2014/main" id="{61B338C7-DC71-01E2-54C5-D13F4F532302}"/>
                </a:ext>
              </a:extLst>
            </p:cNvPr>
            <p:cNvSpPr/>
            <p:nvPr/>
          </p:nvSpPr>
          <p:spPr>
            <a:xfrm>
              <a:off x="6411800" y="1399125"/>
              <a:ext cx="387650" cy="648650"/>
            </a:xfrm>
            <a:custGeom>
              <a:avLst/>
              <a:gdLst/>
              <a:ahLst/>
              <a:cxnLst/>
              <a:rect l="l" t="t" r="r" b="b"/>
              <a:pathLst>
                <a:path w="15506" h="25946" extrusionOk="0">
                  <a:moveTo>
                    <a:pt x="1" y="0"/>
                  </a:moveTo>
                  <a:lnTo>
                    <a:pt x="1" y="0"/>
                  </a:lnTo>
                  <a:cubicBezTo>
                    <a:pt x="5420" y="9541"/>
                    <a:pt x="13245" y="23016"/>
                    <a:pt x="15505" y="25945"/>
                  </a:cubicBezTo>
                  <a:cubicBezTo>
                    <a:pt x="14480" y="21928"/>
                    <a:pt x="10421" y="5880"/>
                    <a:pt x="10463" y="3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69;p39">
              <a:extLst>
                <a:ext uri="{FF2B5EF4-FFF2-40B4-BE49-F238E27FC236}">
                  <a16:creationId xmlns:a16="http://schemas.microsoft.com/office/drawing/2014/main" id="{2783E164-D464-BC3A-4A81-A31366700BAE}"/>
                </a:ext>
              </a:extLst>
            </p:cNvPr>
            <p:cNvSpPr/>
            <p:nvPr/>
          </p:nvSpPr>
          <p:spPr>
            <a:xfrm>
              <a:off x="6685900" y="1476000"/>
              <a:ext cx="280925" cy="567050"/>
            </a:xfrm>
            <a:custGeom>
              <a:avLst/>
              <a:gdLst/>
              <a:ahLst/>
              <a:cxnLst/>
              <a:rect l="l" t="t" r="r" b="b"/>
              <a:pathLst>
                <a:path w="11237" h="22682" extrusionOk="0">
                  <a:moveTo>
                    <a:pt x="11237" y="1"/>
                  </a:moveTo>
                  <a:lnTo>
                    <a:pt x="11237" y="1"/>
                  </a:lnTo>
                  <a:cubicBezTo>
                    <a:pt x="9981" y="147"/>
                    <a:pt x="7387" y="168"/>
                    <a:pt x="4981" y="168"/>
                  </a:cubicBezTo>
                  <a:cubicBezTo>
                    <a:pt x="2763" y="168"/>
                    <a:pt x="712" y="147"/>
                    <a:pt x="22" y="126"/>
                  </a:cubicBezTo>
                  <a:lnTo>
                    <a:pt x="22" y="126"/>
                  </a:lnTo>
                  <a:cubicBezTo>
                    <a:pt x="1" y="2512"/>
                    <a:pt x="3411" y="16300"/>
                    <a:pt x="5043" y="22682"/>
                  </a:cubicBezTo>
                  <a:cubicBezTo>
                    <a:pt x="6110" y="18623"/>
                    <a:pt x="10232" y="3139"/>
                    <a:pt x="11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70;p39">
              <a:extLst>
                <a:ext uri="{FF2B5EF4-FFF2-40B4-BE49-F238E27FC236}">
                  <a16:creationId xmlns:a16="http://schemas.microsoft.com/office/drawing/2014/main" id="{0D605BD8-9E1A-D4A2-D61F-FD114F291DBB}"/>
                </a:ext>
              </a:extLst>
            </p:cNvPr>
            <p:cNvSpPr/>
            <p:nvPr/>
          </p:nvSpPr>
          <p:spPr>
            <a:xfrm>
              <a:off x="6688000" y="729550"/>
              <a:ext cx="289825" cy="737950"/>
            </a:xfrm>
            <a:custGeom>
              <a:avLst/>
              <a:gdLst/>
              <a:ahLst/>
              <a:cxnLst/>
              <a:rect l="l" t="t" r="r" b="b"/>
              <a:pathLst>
                <a:path w="11593" h="29518" extrusionOk="0">
                  <a:moveTo>
                    <a:pt x="4813" y="1"/>
                  </a:moveTo>
                  <a:cubicBezTo>
                    <a:pt x="3955" y="5274"/>
                    <a:pt x="544" y="26281"/>
                    <a:pt x="0" y="29482"/>
                  </a:cubicBezTo>
                  <a:cubicBezTo>
                    <a:pt x="718" y="29491"/>
                    <a:pt x="2652" y="29517"/>
                    <a:pt x="4749" y="29517"/>
                  </a:cubicBezTo>
                  <a:cubicBezTo>
                    <a:pt x="7359" y="29517"/>
                    <a:pt x="10220" y="29477"/>
                    <a:pt x="11299" y="29315"/>
                  </a:cubicBezTo>
                  <a:cubicBezTo>
                    <a:pt x="11592" y="27222"/>
                    <a:pt x="7721" y="11216"/>
                    <a:pt x="48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71;p39">
              <a:extLst>
                <a:ext uri="{FF2B5EF4-FFF2-40B4-BE49-F238E27FC236}">
                  <a16:creationId xmlns:a16="http://schemas.microsoft.com/office/drawing/2014/main" id="{42B92DBD-B09C-0DF2-DD3F-9CC1E8ACD9E1}"/>
                </a:ext>
              </a:extLst>
            </p:cNvPr>
            <p:cNvSpPr/>
            <p:nvPr/>
          </p:nvSpPr>
          <p:spPr>
            <a:xfrm>
              <a:off x="6408150" y="721700"/>
              <a:ext cx="388675" cy="742825"/>
            </a:xfrm>
            <a:custGeom>
              <a:avLst/>
              <a:gdLst/>
              <a:ahLst/>
              <a:cxnLst/>
              <a:rect l="l" t="t" r="r" b="b"/>
              <a:pathLst>
                <a:path w="15547" h="29713" extrusionOk="0">
                  <a:moveTo>
                    <a:pt x="15547" y="1"/>
                  </a:moveTo>
                  <a:cubicBezTo>
                    <a:pt x="13308" y="3286"/>
                    <a:pt x="5420" y="16949"/>
                    <a:pt x="0" y="26511"/>
                  </a:cubicBezTo>
                  <a:lnTo>
                    <a:pt x="10692" y="29712"/>
                  </a:lnTo>
                  <a:cubicBezTo>
                    <a:pt x="11236" y="26511"/>
                    <a:pt x="14751" y="4876"/>
                    <a:pt x="155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72;p39">
              <a:extLst>
                <a:ext uri="{FF2B5EF4-FFF2-40B4-BE49-F238E27FC236}">
                  <a16:creationId xmlns:a16="http://schemas.microsoft.com/office/drawing/2014/main" id="{6E2E13C5-7307-81B3-62ED-B32EBD855C4E}"/>
                </a:ext>
              </a:extLst>
            </p:cNvPr>
            <p:cNvSpPr/>
            <p:nvPr/>
          </p:nvSpPr>
          <p:spPr>
            <a:xfrm>
              <a:off x="6625950" y="888750"/>
              <a:ext cx="98625" cy="170625"/>
            </a:xfrm>
            <a:custGeom>
              <a:avLst/>
              <a:gdLst/>
              <a:ahLst/>
              <a:cxnLst/>
              <a:rect l="l" t="t" r="r" b="b"/>
              <a:pathLst>
                <a:path w="3945" h="6825" extrusionOk="0">
                  <a:moveTo>
                    <a:pt x="3652" y="1"/>
                  </a:moveTo>
                  <a:cubicBezTo>
                    <a:pt x="3593" y="1"/>
                    <a:pt x="3534" y="24"/>
                    <a:pt x="3487" y="77"/>
                  </a:cubicBezTo>
                  <a:cubicBezTo>
                    <a:pt x="2754" y="1165"/>
                    <a:pt x="2106" y="2274"/>
                    <a:pt x="1499" y="3404"/>
                  </a:cubicBezTo>
                  <a:cubicBezTo>
                    <a:pt x="955" y="4408"/>
                    <a:pt x="306" y="5455"/>
                    <a:pt x="55" y="6543"/>
                  </a:cubicBezTo>
                  <a:cubicBezTo>
                    <a:pt x="1" y="6706"/>
                    <a:pt x="132" y="6825"/>
                    <a:pt x="265" y="6825"/>
                  </a:cubicBezTo>
                  <a:cubicBezTo>
                    <a:pt x="337" y="6825"/>
                    <a:pt x="409" y="6791"/>
                    <a:pt x="453" y="6710"/>
                  </a:cubicBezTo>
                  <a:cubicBezTo>
                    <a:pt x="1102" y="5831"/>
                    <a:pt x="1520" y="4701"/>
                    <a:pt x="2022" y="3718"/>
                  </a:cubicBezTo>
                  <a:cubicBezTo>
                    <a:pt x="2608" y="2567"/>
                    <a:pt x="3278" y="1458"/>
                    <a:pt x="3884" y="328"/>
                  </a:cubicBezTo>
                  <a:cubicBezTo>
                    <a:pt x="3944" y="148"/>
                    <a:pt x="3800" y="1"/>
                    <a:pt x="3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73;p39">
              <a:extLst>
                <a:ext uri="{FF2B5EF4-FFF2-40B4-BE49-F238E27FC236}">
                  <a16:creationId xmlns:a16="http://schemas.microsoft.com/office/drawing/2014/main" id="{ACA41DCF-FB71-D566-1A03-CE08023AA9BE}"/>
                </a:ext>
              </a:extLst>
            </p:cNvPr>
            <p:cNvSpPr/>
            <p:nvPr/>
          </p:nvSpPr>
          <p:spPr>
            <a:xfrm>
              <a:off x="6586450" y="1088375"/>
              <a:ext cx="31700" cy="42950"/>
            </a:xfrm>
            <a:custGeom>
              <a:avLst/>
              <a:gdLst/>
              <a:ahLst/>
              <a:cxnLst/>
              <a:rect l="l" t="t" r="r" b="b"/>
              <a:pathLst>
                <a:path w="1268" h="1718" extrusionOk="0">
                  <a:moveTo>
                    <a:pt x="1054" y="1"/>
                  </a:moveTo>
                  <a:cubicBezTo>
                    <a:pt x="1014" y="1"/>
                    <a:pt x="974" y="14"/>
                    <a:pt x="945" y="43"/>
                  </a:cubicBezTo>
                  <a:cubicBezTo>
                    <a:pt x="568" y="483"/>
                    <a:pt x="254" y="985"/>
                    <a:pt x="45" y="1529"/>
                  </a:cubicBezTo>
                  <a:cubicBezTo>
                    <a:pt x="0" y="1634"/>
                    <a:pt x="95" y="1718"/>
                    <a:pt x="191" y="1718"/>
                  </a:cubicBezTo>
                  <a:cubicBezTo>
                    <a:pt x="229" y="1718"/>
                    <a:pt x="267" y="1705"/>
                    <a:pt x="296" y="1675"/>
                  </a:cubicBezTo>
                  <a:cubicBezTo>
                    <a:pt x="694" y="1236"/>
                    <a:pt x="1008" y="734"/>
                    <a:pt x="1238" y="190"/>
                  </a:cubicBezTo>
                  <a:cubicBezTo>
                    <a:pt x="1268" y="85"/>
                    <a:pt x="1158" y="1"/>
                    <a:pt x="1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74;p39">
              <a:extLst>
                <a:ext uri="{FF2B5EF4-FFF2-40B4-BE49-F238E27FC236}">
                  <a16:creationId xmlns:a16="http://schemas.microsoft.com/office/drawing/2014/main" id="{13812DE2-D5D7-25AF-7FBC-A07378ECF3B6}"/>
                </a:ext>
              </a:extLst>
            </p:cNvPr>
            <p:cNvSpPr/>
            <p:nvPr/>
          </p:nvSpPr>
          <p:spPr>
            <a:xfrm>
              <a:off x="6743900" y="1176800"/>
              <a:ext cx="34100" cy="172375"/>
            </a:xfrm>
            <a:custGeom>
              <a:avLst/>
              <a:gdLst/>
              <a:ahLst/>
              <a:cxnLst/>
              <a:rect l="l" t="t" r="r" b="b"/>
              <a:pathLst>
                <a:path w="1364" h="6895" extrusionOk="0">
                  <a:moveTo>
                    <a:pt x="1063" y="0"/>
                  </a:moveTo>
                  <a:cubicBezTo>
                    <a:pt x="966" y="0"/>
                    <a:pt x="872" y="63"/>
                    <a:pt x="861" y="189"/>
                  </a:cubicBezTo>
                  <a:cubicBezTo>
                    <a:pt x="589" y="2365"/>
                    <a:pt x="254" y="4520"/>
                    <a:pt x="24" y="6696"/>
                  </a:cubicBezTo>
                  <a:cubicBezTo>
                    <a:pt x="1" y="6825"/>
                    <a:pt x="102" y="6895"/>
                    <a:pt x="206" y="6895"/>
                  </a:cubicBezTo>
                  <a:cubicBezTo>
                    <a:pt x="289" y="6895"/>
                    <a:pt x="373" y="6851"/>
                    <a:pt x="401" y="6759"/>
                  </a:cubicBezTo>
                  <a:cubicBezTo>
                    <a:pt x="1070" y="4646"/>
                    <a:pt x="1363" y="2407"/>
                    <a:pt x="1280" y="189"/>
                  </a:cubicBezTo>
                  <a:cubicBezTo>
                    <a:pt x="1259" y="63"/>
                    <a:pt x="1159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75;p39">
              <a:extLst>
                <a:ext uri="{FF2B5EF4-FFF2-40B4-BE49-F238E27FC236}">
                  <a16:creationId xmlns:a16="http://schemas.microsoft.com/office/drawing/2014/main" id="{7D3F9B9B-87C1-A475-534B-331451ACF6C9}"/>
                </a:ext>
              </a:extLst>
            </p:cNvPr>
            <p:cNvSpPr/>
            <p:nvPr/>
          </p:nvSpPr>
          <p:spPr>
            <a:xfrm>
              <a:off x="6730900" y="1390875"/>
              <a:ext cx="13625" cy="32200"/>
            </a:xfrm>
            <a:custGeom>
              <a:avLst/>
              <a:gdLst/>
              <a:ahLst/>
              <a:cxnLst/>
              <a:rect l="l" t="t" r="r" b="b"/>
              <a:pathLst>
                <a:path w="545" h="1288" extrusionOk="0">
                  <a:moveTo>
                    <a:pt x="262" y="0"/>
                  </a:moveTo>
                  <a:cubicBezTo>
                    <a:pt x="183" y="0"/>
                    <a:pt x="105" y="48"/>
                    <a:pt x="84" y="142"/>
                  </a:cubicBezTo>
                  <a:cubicBezTo>
                    <a:pt x="0" y="476"/>
                    <a:pt x="0" y="811"/>
                    <a:pt x="84" y="1146"/>
                  </a:cubicBezTo>
                  <a:cubicBezTo>
                    <a:pt x="105" y="1240"/>
                    <a:pt x="183" y="1287"/>
                    <a:pt x="264" y="1287"/>
                  </a:cubicBezTo>
                  <a:cubicBezTo>
                    <a:pt x="345" y="1287"/>
                    <a:pt x="429" y="1240"/>
                    <a:pt x="461" y="1146"/>
                  </a:cubicBezTo>
                  <a:cubicBezTo>
                    <a:pt x="544" y="811"/>
                    <a:pt x="523" y="476"/>
                    <a:pt x="440" y="142"/>
                  </a:cubicBezTo>
                  <a:cubicBezTo>
                    <a:pt x="419" y="48"/>
                    <a:pt x="340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6;p39">
              <a:extLst>
                <a:ext uri="{FF2B5EF4-FFF2-40B4-BE49-F238E27FC236}">
                  <a16:creationId xmlns:a16="http://schemas.microsoft.com/office/drawing/2014/main" id="{A42B218F-0E66-9BD1-FF24-DE0967BFAF77}"/>
                </a:ext>
              </a:extLst>
            </p:cNvPr>
            <p:cNvSpPr/>
            <p:nvPr/>
          </p:nvSpPr>
          <p:spPr>
            <a:xfrm>
              <a:off x="6392975" y="692425"/>
              <a:ext cx="861025" cy="1381500"/>
            </a:xfrm>
            <a:custGeom>
              <a:avLst/>
              <a:gdLst/>
              <a:ahLst/>
              <a:cxnLst/>
              <a:rect l="l" t="t" r="r" b="b"/>
              <a:pathLst>
                <a:path w="34441" h="55260" extrusionOk="0">
                  <a:moveTo>
                    <a:pt x="17179" y="1632"/>
                  </a:moveTo>
                  <a:lnTo>
                    <a:pt x="17179" y="1632"/>
                  </a:lnTo>
                  <a:cubicBezTo>
                    <a:pt x="23874" y="11613"/>
                    <a:pt x="33416" y="26510"/>
                    <a:pt x="33583" y="28561"/>
                  </a:cubicBezTo>
                  <a:cubicBezTo>
                    <a:pt x="32411" y="28833"/>
                    <a:pt x="25799" y="30256"/>
                    <a:pt x="23602" y="30716"/>
                  </a:cubicBezTo>
                  <a:cubicBezTo>
                    <a:pt x="23728" y="27201"/>
                    <a:pt x="18727" y="7616"/>
                    <a:pt x="17179" y="1632"/>
                  </a:cubicBezTo>
                  <a:close/>
                  <a:moveTo>
                    <a:pt x="16154" y="1172"/>
                  </a:moveTo>
                  <a:lnTo>
                    <a:pt x="16154" y="1172"/>
                  </a:lnTo>
                  <a:cubicBezTo>
                    <a:pt x="15358" y="6026"/>
                    <a:pt x="11843" y="27682"/>
                    <a:pt x="11299" y="30883"/>
                  </a:cubicBezTo>
                  <a:lnTo>
                    <a:pt x="607" y="27682"/>
                  </a:lnTo>
                  <a:cubicBezTo>
                    <a:pt x="6027" y="18120"/>
                    <a:pt x="13915" y="4457"/>
                    <a:pt x="16154" y="1172"/>
                  </a:cubicBezTo>
                  <a:close/>
                  <a:moveTo>
                    <a:pt x="16614" y="1486"/>
                  </a:moveTo>
                  <a:cubicBezTo>
                    <a:pt x="19522" y="12701"/>
                    <a:pt x="23393" y="28707"/>
                    <a:pt x="23100" y="30800"/>
                  </a:cubicBezTo>
                  <a:cubicBezTo>
                    <a:pt x="22021" y="30962"/>
                    <a:pt x="19160" y="31002"/>
                    <a:pt x="16550" y="31002"/>
                  </a:cubicBezTo>
                  <a:cubicBezTo>
                    <a:pt x="14453" y="31002"/>
                    <a:pt x="12519" y="30976"/>
                    <a:pt x="11801" y="30967"/>
                  </a:cubicBezTo>
                  <a:cubicBezTo>
                    <a:pt x="12345" y="27766"/>
                    <a:pt x="15756" y="6759"/>
                    <a:pt x="16614" y="1486"/>
                  </a:cubicBezTo>
                  <a:close/>
                  <a:moveTo>
                    <a:pt x="22933" y="31344"/>
                  </a:moveTo>
                  <a:cubicBezTo>
                    <a:pt x="21949" y="34482"/>
                    <a:pt x="17827" y="49966"/>
                    <a:pt x="16760" y="54025"/>
                  </a:cubicBezTo>
                  <a:cubicBezTo>
                    <a:pt x="15107" y="47643"/>
                    <a:pt x="11718" y="33834"/>
                    <a:pt x="11739" y="31469"/>
                  </a:cubicBezTo>
                  <a:cubicBezTo>
                    <a:pt x="12429" y="31469"/>
                    <a:pt x="14480" y="31511"/>
                    <a:pt x="16698" y="31511"/>
                  </a:cubicBezTo>
                  <a:cubicBezTo>
                    <a:pt x="19104" y="31511"/>
                    <a:pt x="21698" y="31469"/>
                    <a:pt x="22933" y="31344"/>
                  </a:cubicBezTo>
                  <a:close/>
                  <a:moveTo>
                    <a:pt x="775" y="28268"/>
                  </a:moveTo>
                  <a:lnTo>
                    <a:pt x="11237" y="31407"/>
                  </a:lnTo>
                  <a:cubicBezTo>
                    <a:pt x="11195" y="34148"/>
                    <a:pt x="15254" y="50217"/>
                    <a:pt x="16279" y="54234"/>
                  </a:cubicBezTo>
                  <a:cubicBezTo>
                    <a:pt x="14019" y="51263"/>
                    <a:pt x="6173" y="37809"/>
                    <a:pt x="775" y="28268"/>
                  </a:cubicBezTo>
                  <a:close/>
                  <a:moveTo>
                    <a:pt x="33395" y="29126"/>
                  </a:moveTo>
                  <a:cubicBezTo>
                    <a:pt x="32600" y="30800"/>
                    <a:pt x="29335" y="36240"/>
                    <a:pt x="25444" y="42287"/>
                  </a:cubicBezTo>
                  <a:cubicBezTo>
                    <a:pt x="21092" y="49066"/>
                    <a:pt x="18330" y="52979"/>
                    <a:pt x="17221" y="54297"/>
                  </a:cubicBezTo>
                  <a:cubicBezTo>
                    <a:pt x="18267" y="50384"/>
                    <a:pt x="22703" y="33645"/>
                    <a:pt x="23519" y="31260"/>
                  </a:cubicBezTo>
                  <a:cubicBezTo>
                    <a:pt x="25318" y="30883"/>
                    <a:pt x="31616" y="29523"/>
                    <a:pt x="33395" y="29126"/>
                  </a:cubicBezTo>
                  <a:close/>
                  <a:moveTo>
                    <a:pt x="16488" y="0"/>
                  </a:moveTo>
                  <a:cubicBezTo>
                    <a:pt x="16467" y="21"/>
                    <a:pt x="16447" y="21"/>
                    <a:pt x="16426" y="42"/>
                  </a:cubicBezTo>
                  <a:lnTo>
                    <a:pt x="16384" y="42"/>
                  </a:lnTo>
                  <a:cubicBezTo>
                    <a:pt x="15045" y="1193"/>
                    <a:pt x="1549" y="24962"/>
                    <a:pt x="21" y="27682"/>
                  </a:cubicBezTo>
                  <a:cubicBezTo>
                    <a:pt x="1" y="27703"/>
                    <a:pt x="1" y="27724"/>
                    <a:pt x="1" y="27724"/>
                  </a:cubicBezTo>
                  <a:cubicBezTo>
                    <a:pt x="1" y="27766"/>
                    <a:pt x="1" y="27787"/>
                    <a:pt x="1" y="27829"/>
                  </a:cubicBezTo>
                  <a:cubicBezTo>
                    <a:pt x="1" y="27829"/>
                    <a:pt x="1" y="27829"/>
                    <a:pt x="1" y="27850"/>
                  </a:cubicBezTo>
                  <a:cubicBezTo>
                    <a:pt x="1" y="27870"/>
                    <a:pt x="1" y="27891"/>
                    <a:pt x="21" y="27912"/>
                  </a:cubicBezTo>
                  <a:cubicBezTo>
                    <a:pt x="63" y="27996"/>
                    <a:pt x="3913" y="34796"/>
                    <a:pt x="7847" y="41513"/>
                  </a:cubicBezTo>
                  <a:cubicBezTo>
                    <a:pt x="15903" y="55239"/>
                    <a:pt x="16447" y="55259"/>
                    <a:pt x="16739" y="55259"/>
                  </a:cubicBezTo>
                  <a:cubicBezTo>
                    <a:pt x="16949" y="55259"/>
                    <a:pt x="17263" y="55259"/>
                    <a:pt x="20024" y="51326"/>
                  </a:cubicBezTo>
                  <a:cubicBezTo>
                    <a:pt x="21531" y="49171"/>
                    <a:pt x="23561" y="46116"/>
                    <a:pt x="25716" y="42768"/>
                  </a:cubicBezTo>
                  <a:cubicBezTo>
                    <a:pt x="29524" y="36826"/>
                    <a:pt x="33771" y="29900"/>
                    <a:pt x="34085" y="28791"/>
                  </a:cubicBezTo>
                  <a:cubicBezTo>
                    <a:pt x="34169" y="28456"/>
                    <a:pt x="34441" y="27452"/>
                    <a:pt x="25611" y="13601"/>
                  </a:cubicBezTo>
                  <a:cubicBezTo>
                    <a:pt x="21301" y="6821"/>
                    <a:pt x="16844" y="209"/>
                    <a:pt x="16781" y="105"/>
                  </a:cubicBezTo>
                  <a:cubicBezTo>
                    <a:pt x="16760" y="84"/>
                    <a:pt x="16739" y="63"/>
                    <a:pt x="16698" y="42"/>
                  </a:cubicBezTo>
                  <a:lnTo>
                    <a:pt x="16677" y="42"/>
                  </a:lnTo>
                  <a:cubicBezTo>
                    <a:pt x="16656" y="21"/>
                    <a:pt x="16635" y="21"/>
                    <a:pt x="1661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477;p39">
              <a:extLst>
                <a:ext uri="{FF2B5EF4-FFF2-40B4-BE49-F238E27FC236}">
                  <a16:creationId xmlns:a16="http://schemas.microsoft.com/office/drawing/2014/main" id="{F074ABEE-F20A-6651-16E5-4989E9F6F15C}"/>
                </a:ext>
              </a:extLst>
            </p:cNvPr>
            <p:cNvSpPr/>
            <p:nvPr/>
          </p:nvSpPr>
          <p:spPr>
            <a:xfrm>
              <a:off x="6686950" y="1472875"/>
              <a:ext cx="280925" cy="567050"/>
            </a:xfrm>
            <a:custGeom>
              <a:avLst/>
              <a:gdLst/>
              <a:ahLst/>
              <a:cxnLst/>
              <a:rect l="l" t="t" r="r" b="b"/>
              <a:pathLst>
                <a:path w="11237" h="22682" extrusionOk="0">
                  <a:moveTo>
                    <a:pt x="11237" y="1"/>
                  </a:moveTo>
                  <a:lnTo>
                    <a:pt x="11237" y="1"/>
                  </a:lnTo>
                  <a:cubicBezTo>
                    <a:pt x="9981" y="147"/>
                    <a:pt x="7387" y="168"/>
                    <a:pt x="4981" y="168"/>
                  </a:cubicBezTo>
                  <a:cubicBezTo>
                    <a:pt x="2763" y="168"/>
                    <a:pt x="712" y="147"/>
                    <a:pt x="22" y="126"/>
                  </a:cubicBezTo>
                  <a:lnTo>
                    <a:pt x="22" y="126"/>
                  </a:lnTo>
                  <a:cubicBezTo>
                    <a:pt x="1" y="2512"/>
                    <a:pt x="3411" y="16300"/>
                    <a:pt x="5043" y="22682"/>
                  </a:cubicBezTo>
                  <a:cubicBezTo>
                    <a:pt x="6110" y="18623"/>
                    <a:pt x="10232" y="3139"/>
                    <a:pt x="11237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478;p39">
              <a:extLst>
                <a:ext uri="{FF2B5EF4-FFF2-40B4-BE49-F238E27FC236}">
                  <a16:creationId xmlns:a16="http://schemas.microsoft.com/office/drawing/2014/main" id="{DD894B8C-D804-69C9-B805-B317B63A9DE3}"/>
                </a:ext>
              </a:extLst>
            </p:cNvPr>
            <p:cNvSpPr/>
            <p:nvPr/>
          </p:nvSpPr>
          <p:spPr>
            <a:xfrm>
              <a:off x="6689050" y="726425"/>
              <a:ext cx="289825" cy="737950"/>
            </a:xfrm>
            <a:custGeom>
              <a:avLst/>
              <a:gdLst/>
              <a:ahLst/>
              <a:cxnLst/>
              <a:rect l="l" t="t" r="r" b="b"/>
              <a:pathLst>
                <a:path w="11593" h="29518" extrusionOk="0">
                  <a:moveTo>
                    <a:pt x="4813" y="1"/>
                  </a:moveTo>
                  <a:cubicBezTo>
                    <a:pt x="3955" y="5274"/>
                    <a:pt x="544" y="26281"/>
                    <a:pt x="0" y="29482"/>
                  </a:cubicBezTo>
                  <a:cubicBezTo>
                    <a:pt x="718" y="29491"/>
                    <a:pt x="2652" y="29517"/>
                    <a:pt x="4749" y="29517"/>
                  </a:cubicBezTo>
                  <a:cubicBezTo>
                    <a:pt x="7359" y="29517"/>
                    <a:pt x="10220" y="29477"/>
                    <a:pt x="11299" y="29315"/>
                  </a:cubicBezTo>
                  <a:cubicBezTo>
                    <a:pt x="11592" y="27222"/>
                    <a:pt x="7721" y="11216"/>
                    <a:pt x="4813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479;p39">
              <a:extLst>
                <a:ext uri="{FF2B5EF4-FFF2-40B4-BE49-F238E27FC236}">
                  <a16:creationId xmlns:a16="http://schemas.microsoft.com/office/drawing/2014/main" id="{795A11F4-6D87-EA63-47D7-53E80AFFB6C0}"/>
                </a:ext>
              </a:extLst>
            </p:cNvPr>
            <p:cNvSpPr/>
            <p:nvPr/>
          </p:nvSpPr>
          <p:spPr>
            <a:xfrm>
              <a:off x="6411800" y="1399125"/>
              <a:ext cx="387650" cy="648650"/>
            </a:xfrm>
            <a:custGeom>
              <a:avLst/>
              <a:gdLst/>
              <a:ahLst/>
              <a:cxnLst/>
              <a:rect l="l" t="t" r="r" b="b"/>
              <a:pathLst>
                <a:path w="15506" h="25946" extrusionOk="0">
                  <a:moveTo>
                    <a:pt x="1" y="0"/>
                  </a:moveTo>
                  <a:lnTo>
                    <a:pt x="1" y="0"/>
                  </a:lnTo>
                  <a:cubicBezTo>
                    <a:pt x="5420" y="9541"/>
                    <a:pt x="13245" y="23016"/>
                    <a:pt x="15505" y="25945"/>
                  </a:cubicBezTo>
                  <a:cubicBezTo>
                    <a:pt x="14480" y="21928"/>
                    <a:pt x="10421" y="5880"/>
                    <a:pt x="10463" y="3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480;p39">
              <a:extLst>
                <a:ext uri="{FF2B5EF4-FFF2-40B4-BE49-F238E27FC236}">
                  <a16:creationId xmlns:a16="http://schemas.microsoft.com/office/drawing/2014/main" id="{ABC94878-A619-A0A9-6876-B8D634726EA0}"/>
                </a:ext>
              </a:extLst>
            </p:cNvPr>
            <p:cNvSpPr/>
            <p:nvPr/>
          </p:nvSpPr>
          <p:spPr>
            <a:xfrm>
              <a:off x="6408150" y="721700"/>
              <a:ext cx="388675" cy="742825"/>
            </a:xfrm>
            <a:custGeom>
              <a:avLst/>
              <a:gdLst/>
              <a:ahLst/>
              <a:cxnLst/>
              <a:rect l="l" t="t" r="r" b="b"/>
              <a:pathLst>
                <a:path w="15547" h="29713" extrusionOk="0">
                  <a:moveTo>
                    <a:pt x="15547" y="1"/>
                  </a:moveTo>
                  <a:cubicBezTo>
                    <a:pt x="13308" y="3286"/>
                    <a:pt x="5420" y="16949"/>
                    <a:pt x="0" y="26511"/>
                  </a:cubicBezTo>
                  <a:lnTo>
                    <a:pt x="10692" y="29712"/>
                  </a:lnTo>
                  <a:cubicBezTo>
                    <a:pt x="11236" y="26511"/>
                    <a:pt x="14751" y="4876"/>
                    <a:pt x="15547" y="1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331;p36">
            <a:extLst>
              <a:ext uri="{FF2B5EF4-FFF2-40B4-BE49-F238E27FC236}">
                <a16:creationId xmlns:a16="http://schemas.microsoft.com/office/drawing/2014/main" id="{6EC9BCD9-6242-D5D0-24F4-44C1DF60DCCD}"/>
              </a:ext>
            </a:extLst>
          </p:cNvPr>
          <p:cNvGrpSpPr/>
          <p:nvPr/>
        </p:nvGrpSpPr>
        <p:grpSpPr>
          <a:xfrm>
            <a:off x="-565885" y="-460187"/>
            <a:ext cx="1855348" cy="1773773"/>
            <a:chOff x="6709155" y="2179252"/>
            <a:chExt cx="1859998" cy="1778218"/>
          </a:xfrm>
        </p:grpSpPr>
        <p:sp>
          <p:nvSpPr>
            <p:cNvPr id="53" name="Google Shape;1332;p36">
              <a:extLst>
                <a:ext uri="{FF2B5EF4-FFF2-40B4-BE49-F238E27FC236}">
                  <a16:creationId xmlns:a16="http://schemas.microsoft.com/office/drawing/2014/main" id="{1C729CA2-783B-242E-90FC-43BD25374A37}"/>
                </a:ext>
              </a:extLst>
            </p:cNvPr>
            <p:cNvSpPr/>
            <p:nvPr/>
          </p:nvSpPr>
          <p:spPr>
            <a:xfrm rot="1009392">
              <a:off x="7193909" y="2930049"/>
              <a:ext cx="749465" cy="802144"/>
            </a:xfrm>
            <a:custGeom>
              <a:avLst/>
              <a:gdLst/>
              <a:ahLst/>
              <a:cxnLst/>
              <a:rect l="l" t="t" r="r" b="b"/>
              <a:pathLst>
                <a:path w="24712" h="26449" extrusionOk="0">
                  <a:moveTo>
                    <a:pt x="24712" y="1"/>
                  </a:moveTo>
                  <a:lnTo>
                    <a:pt x="24712" y="1"/>
                  </a:lnTo>
                  <a:cubicBezTo>
                    <a:pt x="22933" y="231"/>
                    <a:pt x="17681" y="294"/>
                    <a:pt x="12430" y="294"/>
                  </a:cubicBezTo>
                  <a:cubicBezTo>
                    <a:pt x="7010" y="294"/>
                    <a:pt x="1570" y="210"/>
                    <a:pt x="1" y="126"/>
                  </a:cubicBezTo>
                  <a:lnTo>
                    <a:pt x="1" y="126"/>
                  </a:lnTo>
                  <a:cubicBezTo>
                    <a:pt x="922" y="2533"/>
                    <a:pt x="7450" y="16656"/>
                    <a:pt x="12032" y="26448"/>
                  </a:cubicBezTo>
                  <a:lnTo>
                    <a:pt x="24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33;p36">
              <a:extLst>
                <a:ext uri="{FF2B5EF4-FFF2-40B4-BE49-F238E27FC236}">
                  <a16:creationId xmlns:a16="http://schemas.microsoft.com/office/drawing/2014/main" id="{517655B5-E270-3740-AECF-19FC76824558}"/>
                </a:ext>
              </a:extLst>
            </p:cNvPr>
            <p:cNvSpPr/>
            <p:nvPr/>
          </p:nvSpPr>
          <p:spPr>
            <a:xfrm rot="1009392">
              <a:off x="7021536" y="2358580"/>
              <a:ext cx="357294" cy="418223"/>
            </a:xfrm>
            <a:custGeom>
              <a:avLst/>
              <a:gdLst/>
              <a:ahLst/>
              <a:cxnLst/>
              <a:rect l="l" t="t" r="r" b="b"/>
              <a:pathLst>
                <a:path w="11781" h="13790" extrusionOk="0">
                  <a:moveTo>
                    <a:pt x="9479" y="1"/>
                  </a:moveTo>
                  <a:cubicBezTo>
                    <a:pt x="6215" y="3286"/>
                    <a:pt x="523" y="9416"/>
                    <a:pt x="0" y="10923"/>
                  </a:cubicBezTo>
                  <a:cubicBezTo>
                    <a:pt x="1507" y="11279"/>
                    <a:pt x="9709" y="13371"/>
                    <a:pt x="11780" y="1379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34;p36">
              <a:extLst>
                <a:ext uri="{FF2B5EF4-FFF2-40B4-BE49-F238E27FC236}">
                  <a16:creationId xmlns:a16="http://schemas.microsoft.com/office/drawing/2014/main" id="{B8DC38FE-5C8B-7747-9E53-8544D540BC7D}"/>
                </a:ext>
              </a:extLst>
            </p:cNvPr>
            <p:cNvSpPr/>
            <p:nvPr/>
          </p:nvSpPr>
          <p:spPr>
            <a:xfrm rot="1009392">
              <a:off x="7344725" y="2676221"/>
              <a:ext cx="751375" cy="268706"/>
            </a:xfrm>
            <a:custGeom>
              <a:avLst/>
              <a:gdLst/>
              <a:ahLst/>
              <a:cxnLst/>
              <a:rect l="l" t="t" r="r" b="b"/>
              <a:pathLst>
                <a:path w="24775" h="8860" extrusionOk="0">
                  <a:moveTo>
                    <a:pt x="12536" y="1"/>
                  </a:moveTo>
                  <a:cubicBezTo>
                    <a:pt x="11364" y="1"/>
                    <a:pt x="4512" y="5106"/>
                    <a:pt x="377" y="8372"/>
                  </a:cubicBezTo>
                  <a:cubicBezTo>
                    <a:pt x="332" y="8418"/>
                    <a:pt x="275" y="8439"/>
                    <a:pt x="218" y="8439"/>
                  </a:cubicBezTo>
                  <a:cubicBezTo>
                    <a:pt x="144" y="8439"/>
                    <a:pt x="69" y="8402"/>
                    <a:pt x="22" y="8331"/>
                  </a:cubicBezTo>
                  <a:cubicBezTo>
                    <a:pt x="22" y="8331"/>
                    <a:pt x="1" y="8310"/>
                    <a:pt x="1" y="8310"/>
                  </a:cubicBezTo>
                  <a:lnTo>
                    <a:pt x="1" y="8310"/>
                  </a:lnTo>
                  <a:lnTo>
                    <a:pt x="63" y="8707"/>
                  </a:lnTo>
                  <a:cubicBezTo>
                    <a:pt x="1269" y="8783"/>
                    <a:pt x="6941" y="8859"/>
                    <a:pt x="12605" y="8859"/>
                  </a:cubicBezTo>
                  <a:cubicBezTo>
                    <a:pt x="17858" y="8859"/>
                    <a:pt x="23103" y="8794"/>
                    <a:pt x="24774" y="8603"/>
                  </a:cubicBezTo>
                  <a:cubicBezTo>
                    <a:pt x="20255" y="5087"/>
                    <a:pt x="13601" y="129"/>
                    <a:pt x="12576" y="3"/>
                  </a:cubicBezTo>
                  <a:cubicBezTo>
                    <a:pt x="12563" y="1"/>
                    <a:pt x="12550" y="1"/>
                    <a:pt x="12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35;p36">
              <a:extLst>
                <a:ext uri="{FF2B5EF4-FFF2-40B4-BE49-F238E27FC236}">
                  <a16:creationId xmlns:a16="http://schemas.microsoft.com/office/drawing/2014/main" id="{227AE52E-089B-5C2A-2981-1E9113305621}"/>
                </a:ext>
              </a:extLst>
            </p:cNvPr>
            <p:cNvSpPr/>
            <p:nvPr/>
          </p:nvSpPr>
          <p:spPr>
            <a:xfrm rot="1009392">
              <a:off x="7768369" y="2610194"/>
              <a:ext cx="443577" cy="394718"/>
            </a:xfrm>
            <a:custGeom>
              <a:avLst/>
              <a:gdLst/>
              <a:ahLst/>
              <a:cxnLst/>
              <a:rect l="l" t="t" r="r" b="b"/>
              <a:pathLst>
                <a:path w="14626" h="13015" extrusionOk="0">
                  <a:moveTo>
                    <a:pt x="14626" y="0"/>
                  </a:moveTo>
                  <a:lnTo>
                    <a:pt x="14626" y="0"/>
                  </a:lnTo>
                  <a:cubicBezTo>
                    <a:pt x="12492" y="774"/>
                    <a:pt x="3432" y="3976"/>
                    <a:pt x="0" y="4624"/>
                  </a:cubicBezTo>
                  <a:cubicBezTo>
                    <a:pt x="2741" y="6131"/>
                    <a:pt x="9792" y="11592"/>
                    <a:pt x="11613" y="13015"/>
                  </a:cubicBezTo>
                  <a:cubicBezTo>
                    <a:pt x="12031" y="10881"/>
                    <a:pt x="14082" y="2323"/>
                    <a:pt x="14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36;p36">
              <a:extLst>
                <a:ext uri="{FF2B5EF4-FFF2-40B4-BE49-F238E27FC236}">
                  <a16:creationId xmlns:a16="http://schemas.microsoft.com/office/drawing/2014/main" id="{8E879FDC-F9F6-2C25-CC36-681A804351DF}"/>
                </a:ext>
              </a:extLst>
            </p:cNvPr>
            <p:cNvSpPr/>
            <p:nvPr/>
          </p:nvSpPr>
          <p:spPr>
            <a:xfrm rot="1009392">
              <a:off x="7588046" y="2943950"/>
              <a:ext cx="704397" cy="875113"/>
            </a:xfrm>
            <a:custGeom>
              <a:avLst/>
              <a:gdLst/>
              <a:ahLst/>
              <a:cxnLst/>
              <a:rect l="l" t="t" r="r" b="b"/>
              <a:pathLst>
                <a:path w="23226" h="28855" extrusionOk="0">
                  <a:moveTo>
                    <a:pt x="23226" y="0"/>
                  </a:moveTo>
                  <a:cubicBezTo>
                    <a:pt x="21238" y="523"/>
                    <a:pt x="13768" y="2490"/>
                    <a:pt x="12387" y="3013"/>
                  </a:cubicBezTo>
                  <a:lnTo>
                    <a:pt x="1" y="28854"/>
                  </a:lnTo>
                  <a:cubicBezTo>
                    <a:pt x="1967" y="26636"/>
                    <a:pt x="6361" y="21405"/>
                    <a:pt x="11467" y="15149"/>
                  </a:cubicBezTo>
                  <a:cubicBezTo>
                    <a:pt x="17869" y="7261"/>
                    <a:pt x="22305" y="1549"/>
                    <a:pt x="23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37;p36">
              <a:extLst>
                <a:ext uri="{FF2B5EF4-FFF2-40B4-BE49-F238E27FC236}">
                  <a16:creationId xmlns:a16="http://schemas.microsoft.com/office/drawing/2014/main" id="{9453FD20-3B40-3A45-E350-EA656698447D}"/>
                </a:ext>
              </a:extLst>
            </p:cNvPr>
            <p:cNvSpPr/>
            <p:nvPr/>
          </p:nvSpPr>
          <p:spPr>
            <a:xfrm rot="1009392">
              <a:off x="8121453" y="2704447"/>
              <a:ext cx="326208" cy="392201"/>
            </a:xfrm>
            <a:custGeom>
              <a:avLst/>
              <a:gdLst/>
              <a:ahLst/>
              <a:cxnLst/>
              <a:rect l="l" t="t" r="r" b="b"/>
              <a:pathLst>
                <a:path w="10756" h="12932" extrusionOk="0">
                  <a:moveTo>
                    <a:pt x="3014" y="1"/>
                  </a:moveTo>
                  <a:cubicBezTo>
                    <a:pt x="1884" y="4709"/>
                    <a:pt x="336" y="11237"/>
                    <a:pt x="1" y="12932"/>
                  </a:cubicBezTo>
                  <a:cubicBezTo>
                    <a:pt x="2072" y="12241"/>
                    <a:pt x="9124" y="10379"/>
                    <a:pt x="10756" y="9960"/>
                  </a:cubicBezTo>
                  <a:cubicBezTo>
                    <a:pt x="9898" y="8663"/>
                    <a:pt x="5901" y="3579"/>
                    <a:pt x="3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38;p36">
              <a:extLst>
                <a:ext uri="{FF2B5EF4-FFF2-40B4-BE49-F238E27FC236}">
                  <a16:creationId xmlns:a16="http://schemas.microsoft.com/office/drawing/2014/main" id="{3D629976-AC64-C23D-218A-D2F048812F30}"/>
                </a:ext>
              </a:extLst>
            </p:cNvPr>
            <p:cNvSpPr/>
            <p:nvPr/>
          </p:nvSpPr>
          <p:spPr>
            <a:xfrm rot="1009392">
              <a:off x="6848855" y="2734331"/>
              <a:ext cx="720259" cy="884606"/>
            </a:xfrm>
            <a:custGeom>
              <a:avLst/>
              <a:gdLst/>
              <a:ahLst/>
              <a:cxnLst/>
              <a:rect l="l" t="t" r="r" b="b"/>
              <a:pathLst>
                <a:path w="23749" h="29168" extrusionOk="0">
                  <a:moveTo>
                    <a:pt x="0" y="0"/>
                  </a:moveTo>
                  <a:cubicBezTo>
                    <a:pt x="942" y="1674"/>
                    <a:pt x="5691" y="7909"/>
                    <a:pt x="11529" y="15065"/>
                  </a:cubicBezTo>
                  <a:cubicBezTo>
                    <a:pt x="17932" y="22953"/>
                    <a:pt x="22200" y="27766"/>
                    <a:pt x="23748" y="29168"/>
                  </a:cubicBezTo>
                  <a:cubicBezTo>
                    <a:pt x="21572" y="24481"/>
                    <a:pt x="12575" y="5168"/>
                    <a:pt x="11780" y="2867"/>
                  </a:cubicBezTo>
                  <a:cubicBezTo>
                    <a:pt x="10148" y="2574"/>
                    <a:pt x="2092" y="54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39;p36">
              <a:extLst>
                <a:ext uri="{FF2B5EF4-FFF2-40B4-BE49-F238E27FC236}">
                  <a16:creationId xmlns:a16="http://schemas.microsoft.com/office/drawing/2014/main" id="{1E040608-31DC-53B6-DC6E-98135041E69E}"/>
                </a:ext>
              </a:extLst>
            </p:cNvPr>
            <p:cNvSpPr/>
            <p:nvPr/>
          </p:nvSpPr>
          <p:spPr>
            <a:xfrm rot="1009392">
              <a:off x="7362188" y="2413565"/>
              <a:ext cx="913175" cy="264005"/>
            </a:xfrm>
            <a:custGeom>
              <a:avLst/>
              <a:gdLst/>
              <a:ahLst/>
              <a:cxnLst/>
              <a:rect l="l" t="t" r="r" b="b"/>
              <a:pathLst>
                <a:path w="30110" h="8705" extrusionOk="0">
                  <a:moveTo>
                    <a:pt x="7617" y="1"/>
                  </a:moveTo>
                  <a:cubicBezTo>
                    <a:pt x="5796" y="733"/>
                    <a:pt x="1360" y="2574"/>
                    <a:pt x="0" y="3474"/>
                  </a:cubicBezTo>
                  <a:cubicBezTo>
                    <a:pt x="2176" y="4374"/>
                    <a:pt x="12575" y="8705"/>
                    <a:pt x="14689" y="8705"/>
                  </a:cubicBezTo>
                  <a:cubicBezTo>
                    <a:pt x="16823" y="8705"/>
                    <a:pt x="27745" y="4834"/>
                    <a:pt x="30109" y="3997"/>
                  </a:cubicBezTo>
                  <a:cubicBezTo>
                    <a:pt x="28268" y="2658"/>
                    <a:pt x="24376" y="1"/>
                    <a:pt x="23058" y="1"/>
                  </a:cubicBezTo>
                  <a:lnTo>
                    <a:pt x="22974" y="1"/>
                  </a:lnTo>
                  <a:cubicBezTo>
                    <a:pt x="22472" y="63"/>
                    <a:pt x="20861" y="84"/>
                    <a:pt x="18204" y="84"/>
                  </a:cubicBezTo>
                  <a:cubicBezTo>
                    <a:pt x="13915" y="84"/>
                    <a:pt x="8202" y="1"/>
                    <a:pt x="7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40;p36">
              <a:extLst>
                <a:ext uri="{FF2B5EF4-FFF2-40B4-BE49-F238E27FC236}">
                  <a16:creationId xmlns:a16="http://schemas.microsoft.com/office/drawing/2014/main" id="{3E082F92-8621-7C21-A4C0-518E5D804FD6}"/>
                </a:ext>
              </a:extLst>
            </p:cNvPr>
            <p:cNvSpPr/>
            <p:nvPr/>
          </p:nvSpPr>
          <p:spPr>
            <a:xfrm rot="1009392">
              <a:off x="7312022" y="2451515"/>
              <a:ext cx="418829" cy="407426"/>
            </a:xfrm>
            <a:custGeom>
              <a:avLst/>
              <a:gdLst/>
              <a:ahLst/>
              <a:cxnLst/>
              <a:rect l="l" t="t" r="r" b="b"/>
              <a:pathLst>
                <a:path w="13810" h="13434" extrusionOk="0">
                  <a:moveTo>
                    <a:pt x="0" y="0"/>
                  </a:moveTo>
                  <a:lnTo>
                    <a:pt x="2239" y="13433"/>
                  </a:lnTo>
                  <a:cubicBezTo>
                    <a:pt x="2260" y="13370"/>
                    <a:pt x="2281" y="13308"/>
                    <a:pt x="2343" y="13266"/>
                  </a:cubicBezTo>
                  <a:cubicBezTo>
                    <a:pt x="3913" y="12031"/>
                    <a:pt x="10859" y="6549"/>
                    <a:pt x="13810" y="5127"/>
                  </a:cubicBezTo>
                  <a:cubicBezTo>
                    <a:pt x="10357" y="4331"/>
                    <a:pt x="2030" y="85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41;p36">
              <a:extLst>
                <a:ext uri="{FF2B5EF4-FFF2-40B4-BE49-F238E27FC236}">
                  <a16:creationId xmlns:a16="http://schemas.microsoft.com/office/drawing/2014/main" id="{B0EFBAAA-C605-BB7F-A76B-854422CD2FAE}"/>
                </a:ext>
              </a:extLst>
            </p:cNvPr>
            <p:cNvSpPr/>
            <p:nvPr/>
          </p:nvSpPr>
          <p:spPr>
            <a:xfrm rot="1009392">
              <a:off x="7080322" y="2522643"/>
              <a:ext cx="99840" cy="116914"/>
            </a:xfrm>
            <a:custGeom>
              <a:avLst/>
              <a:gdLst/>
              <a:ahLst/>
              <a:cxnLst/>
              <a:rect l="l" t="t" r="r" b="b"/>
              <a:pathLst>
                <a:path w="3292" h="3855" extrusionOk="0">
                  <a:moveTo>
                    <a:pt x="3042" y="0"/>
                  </a:moveTo>
                  <a:cubicBezTo>
                    <a:pt x="3000" y="0"/>
                    <a:pt x="2956" y="16"/>
                    <a:pt x="2920" y="53"/>
                  </a:cubicBezTo>
                  <a:cubicBezTo>
                    <a:pt x="2460" y="576"/>
                    <a:pt x="2020" y="1099"/>
                    <a:pt x="1623" y="1664"/>
                  </a:cubicBezTo>
                  <a:cubicBezTo>
                    <a:pt x="1120" y="2333"/>
                    <a:pt x="472" y="2940"/>
                    <a:pt x="53" y="3651"/>
                  </a:cubicBezTo>
                  <a:cubicBezTo>
                    <a:pt x="1" y="3739"/>
                    <a:pt x="94" y="3855"/>
                    <a:pt x="187" y="3855"/>
                  </a:cubicBezTo>
                  <a:cubicBezTo>
                    <a:pt x="206" y="3855"/>
                    <a:pt x="224" y="3850"/>
                    <a:pt x="242" y="3840"/>
                  </a:cubicBezTo>
                  <a:cubicBezTo>
                    <a:pt x="869" y="3400"/>
                    <a:pt x="1351" y="2752"/>
                    <a:pt x="1853" y="2166"/>
                  </a:cubicBezTo>
                  <a:cubicBezTo>
                    <a:pt x="2376" y="1601"/>
                    <a:pt x="2836" y="952"/>
                    <a:pt x="3213" y="283"/>
                  </a:cubicBezTo>
                  <a:cubicBezTo>
                    <a:pt x="3291" y="141"/>
                    <a:pt x="3170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42;p36">
              <a:extLst>
                <a:ext uri="{FF2B5EF4-FFF2-40B4-BE49-F238E27FC236}">
                  <a16:creationId xmlns:a16="http://schemas.microsoft.com/office/drawing/2014/main" id="{D61EA535-5373-CDF2-D668-AE4D7E2DFCAD}"/>
                </a:ext>
              </a:extLst>
            </p:cNvPr>
            <p:cNvSpPr/>
            <p:nvPr/>
          </p:nvSpPr>
          <p:spPr>
            <a:xfrm rot="1009392">
              <a:off x="7218516" y="2470315"/>
              <a:ext cx="45522" cy="54348"/>
            </a:xfrm>
            <a:custGeom>
              <a:avLst/>
              <a:gdLst/>
              <a:ahLst/>
              <a:cxnLst/>
              <a:rect l="l" t="t" r="r" b="b"/>
              <a:pathLst>
                <a:path w="1501" h="1792" extrusionOk="0">
                  <a:moveTo>
                    <a:pt x="1327" y="1"/>
                  </a:moveTo>
                  <a:cubicBezTo>
                    <a:pt x="1284" y="1"/>
                    <a:pt x="1243" y="19"/>
                    <a:pt x="1222" y="62"/>
                  </a:cubicBezTo>
                  <a:cubicBezTo>
                    <a:pt x="866" y="585"/>
                    <a:pt x="490" y="1087"/>
                    <a:pt x="71" y="1569"/>
                  </a:cubicBezTo>
                  <a:cubicBezTo>
                    <a:pt x="0" y="1658"/>
                    <a:pt x="65" y="1792"/>
                    <a:pt x="176" y="1792"/>
                  </a:cubicBezTo>
                  <a:cubicBezTo>
                    <a:pt x="195" y="1792"/>
                    <a:pt x="216" y="1787"/>
                    <a:pt x="238" y="1778"/>
                  </a:cubicBezTo>
                  <a:cubicBezTo>
                    <a:pt x="803" y="1380"/>
                    <a:pt x="1243" y="836"/>
                    <a:pt x="1473" y="167"/>
                  </a:cubicBezTo>
                  <a:cubicBezTo>
                    <a:pt x="1501" y="70"/>
                    <a:pt x="1410" y="1"/>
                    <a:pt x="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43;p36">
              <a:extLst>
                <a:ext uri="{FF2B5EF4-FFF2-40B4-BE49-F238E27FC236}">
                  <a16:creationId xmlns:a16="http://schemas.microsoft.com/office/drawing/2014/main" id="{EB3DD7E9-3CB4-F45C-B9C3-67B0EADB65DD}"/>
                </a:ext>
              </a:extLst>
            </p:cNvPr>
            <p:cNvSpPr/>
            <p:nvPr/>
          </p:nvSpPr>
          <p:spPr>
            <a:xfrm rot="1009392">
              <a:off x="7637328" y="2395788"/>
              <a:ext cx="163741" cy="17560"/>
            </a:xfrm>
            <a:custGeom>
              <a:avLst/>
              <a:gdLst/>
              <a:ahLst/>
              <a:cxnLst/>
              <a:rect l="l" t="t" r="r" b="b"/>
              <a:pathLst>
                <a:path w="5399" h="579" extrusionOk="0">
                  <a:moveTo>
                    <a:pt x="3951" y="0"/>
                  </a:moveTo>
                  <a:cubicBezTo>
                    <a:pt x="2697" y="0"/>
                    <a:pt x="1437" y="75"/>
                    <a:pt x="189" y="233"/>
                  </a:cubicBezTo>
                  <a:cubicBezTo>
                    <a:pt x="1" y="254"/>
                    <a:pt x="1" y="526"/>
                    <a:pt x="189" y="547"/>
                  </a:cubicBezTo>
                  <a:cubicBezTo>
                    <a:pt x="621" y="568"/>
                    <a:pt x="1055" y="579"/>
                    <a:pt x="1489" y="579"/>
                  </a:cubicBezTo>
                  <a:cubicBezTo>
                    <a:pt x="2736" y="579"/>
                    <a:pt x="3985" y="493"/>
                    <a:pt x="5211" y="337"/>
                  </a:cubicBezTo>
                  <a:cubicBezTo>
                    <a:pt x="5399" y="316"/>
                    <a:pt x="5336" y="44"/>
                    <a:pt x="5169" y="24"/>
                  </a:cubicBezTo>
                  <a:cubicBezTo>
                    <a:pt x="4764" y="8"/>
                    <a:pt x="4358" y="0"/>
                    <a:pt x="3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44;p36">
              <a:extLst>
                <a:ext uri="{FF2B5EF4-FFF2-40B4-BE49-F238E27FC236}">
                  <a16:creationId xmlns:a16="http://schemas.microsoft.com/office/drawing/2014/main" id="{729B9826-E733-F421-AC5C-5E9788C21583}"/>
                </a:ext>
              </a:extLst>
            </p:cNvPr>
            <p:cNvSpPr/>
            <p:nvPr/>
          </p:nvSpPr>
          <p:spPr>
            <a:xfrm rot="1009392">
              <a:off x="7830839" y="2440434"/>
              <a:ext cx="68390" cy="12374"/>
            </a:xfrm>
            <a:custGeom>
              <a:avLst/>
              <a:gdLst/>
              <a:ahLst/>
              <a:cxnLst/>
              <a:rect l="l" t="t" r="r" b="b"/>
              <a:pathLst>
                <a:path w="2255" h="408" extrusionOk="0">
                  <a:moveTo>
                    <a:pt x="143" y="1"/>
                  </a:moveTo>
                  <a:cubicBezTo>
                    <a:pt x="33" y="1"/>
                    <a:pt x="0" y="172"/>
                    <a:pt x="99" y="212"/>
                  </a:cubicBezTo>
                  <a:cubicBezTo>
                    <a:pt x="505" y="343"/>
                    <a:pt x="918" y="408"/>
                    <a:pt x="1335" y="408"/>
                  </a:cubicBezTo>
                  <a:cubicBezTo>
                    <a:pt x="1585" y="408"/>
                    <a:pt x="1836" y="384"/>
                    <a:pt x="2087" y="337"/>
                  </a:cubicBezTo>
                  <a:cubicBezTo>
                    <a:pt x="2254" y="316"/>
                    <a:pt x="2213" y="65"/>
                    <a:pt x="2045" y="65"/>
                  </a:cubicBezTo>
                  <a:cubicBezTo>
                    <a:pt x="1836" y="79"/>
                    <a:pt x="1627" y="86"/>
                    <a:pt x="1417" y="86"/>
                  </a:cubicBezTo>
                  <a:cubicBezTo>
                    <a:pt x="999" y="86"/>
                    <a:pt x="581" y="58"/>
                    <a:pt x="162" y="3"/>
                  </a:cubicBezTo>
                  <a:cubicBezTo>
                    <a:pt x="155" y="1"/>
                    <a:pt x="14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45;p36">
              <a:extLst>
                <a:ext uri="{FF2B5EF4-FFF2-40B4-BE49-F238E27FC236}">
                  <a16:creationId xmlns:a16="http://schemas.microsoft.com/office/drawing/2014/main" id="{A3A7C339-E11C-7006-EAEB-55A60E864963}"/>
                </a:ext>
              </a:extLst>
            </p:cNvPr>
            <p:cNvSpPr/>
            <p:nvPr/>
          </p:nvSpPr>
          <p:spPr>
            <a:xfrm rot="1009392">
              <a:off x="6878922" y="2369362"/>
              <a:ext cx="1520462" cy="1397998"/>
            </a:xfrm>
            <a:custGeom>
              <a:avLst/>
              <a:gdLst/>
              <a:ahLst/>
              <a:cxnLst/>
              <a:rect l="l" t="t" r="r" b="b"/>
              <a:pathLst>
                <a:path w="50134" h="46096" extrusionOk="0">
                  <a:moveTo>
                    <a:pt x="33750" y="503"/>
                  </a:moveTo>
                  <a:cubicBezTo>
                    <a:pt x="35068" y="503"/>
                    <a:pt x="38981" y="3160"/>
                    <a:pt x="40801" y="4478"/>
                  </a:cubicBezTo>
                  <a:cubicBezTo>
                    <a:pt x="38437" y="5336"/>
                    <a:pt x="27515" y="9186"/>
                    <a:pt x="25381" y="9186"/>
                  </a:cubicBezTo>
                  <a:cubicBezTo>
                    <a:pt x="23267" y="9186"/>
                    <a:pt x="12868" y="4855"/>
                    <a:pt x="10692" y="3955"/>
                  </a:cubicBezTo>
                  <a:cubicBezTo>
                    <a:pt x="12052" y="3055"/>
                    <a:pt x="16488" y="1214"/>
                    <a:pt x="18309" y="503"/>
                  </a:cubicBezTo>
                  <a:cubicBezTo>
                    <a:pt x="18894" y="503"/>
                    <a:pt x="24607" y="586"/>
                    <a:pt x="28896" y="586"/>
                  </a:cubicBezTo>
                  <a:cubicBezTo>
                    <a:pt x="31553" y="586"/>
                    <a:pt x="33164" y="544"/>
                    <a:pt x="33666" y="503"/>
                  </a:cubicBezTo>
                  <a:close/>
                  <a:moveTo>
                    <a:pt x="10525" y="4415"/>
                  </a:moveTo>
                  <a:lnTo>
                    <a:pt x="10525" y="4415"/>
                  </a:lnTo>
                  <a:cubicBezTo>
                    <a:pt x="12534" y="5273"/>
                    <a:pt x="20861" y="8746"/>
                    <a:pt x="24314" y="9542"/>
                  </a:cubicBezTo>
                  <a:cubicBezTo>
                    <a:pt x="21384" y="10964"/>
                    <a:pt x="14417" y="16446"/>
                    <a:pt x="12847" y="17681"/>
                  </a:cubicBezTo>
                  <a:cubicBezTo>
                    <a:pt x="12806" y="17723"/>
                    <a:pt x="12764" y="17785"/>
                    <a:pt x="12764" y="17848"/>
                  </a:cubicBezTo>
                  <a:lnTo>
                    <a:pt x="10525" y="4415"/>
                  </a:lnTo>
                  <a:close/>
                  <a:moveTo>
                    <a:pt x="40969" y="4959"/>
                  </a:moveTo>
                  <a:lnTo>
                    <a:pt x="40969" y="4959"/>
                  </a:lnTo>
                  <a:cubicBezTo>
                    <a:pt x="40425" y="7282"/>
                    <a:pt x="38395" y="15840"/>
                    <a:pt x="37977" y="17974"/>
                  </a:cubicBezTo>
                  <a:cubicBezTo>
                    <a:pt x="36135" y="16551"/>
                    <a:pt x="29084" y="11090"/>
                    <a:pt x="26322" y="9583"/>
                  </a:cubicBezTo>
                  <a:cubicBezTo>
                    <a:pt x="29775" y="8935"/>
                    <a:pt x="38814" y="5733"/>
                    <a:pt x="40969" y="4959"/>
                  </a:cubicBezTo>
                  <a:close/>
                  <a:moveTo>
                    <a:pt x="41450" y="5148"/>
                  </a:moveTo>
                  <a:cubicBezTo>
                    <a:pt x="44358" y="8726"/>
                    <a:pt x="48355" y="13789"/>
                    <a:pt x="49213" y="15107"/>
                  </a:cubicBezTo>
                  <a:cubicBezTo>
                    <a:pt x="47581" y="15505"/>
                    <a:pt x="40529" y="17367"/>
                    <a:pt x="38458" y="18078"/>
                  </a:cubicBezTo>
                  <a:cubicBezTo>
                    <a:pt x="38793" y="16384"/>
                    <a:pt x="40341" y="9855"/>
                    <a:pt x="41450" y="5148"/>
                  </a:cubicBezTo>
                  <a:close/>
                  <a:moveTo>
                    <a:pt x="10023" y="4541"/>
                  </a:moveTo>
                  <a:lnTo>
                    <a:pt x="12324" y="18330"/>
                  </a:lnTo>
                  <a:cubicBezTo>
                    <a:pt x="10253" y="17911"/>
                    <a:pt x="2030" y="15840"/>
                    <a:pt x="544" y="15463"/>
                  </a:cubicBezTo>
                  <a:cubicBezTo>
                    <a:pt x="1067" y="13956"/>
                    <a:pt x="6759" y="7826"/>
                    <a:pt x="10023" y="4541"/>
                  </a:cubicBezTo>
                  <a:close/>
                  <a:moveTo>
                    <a:pt x="25307" y="9686"/>
                  </a:moveTo>
                  <a:cubicBezTo>
                    <a:pt x="25318" y="9686"/>
                    <a:pt x="25329" y="9687"/>
                    <a:pt x="25339" y="9688"/>
                  </a:cubicBezTo>
                  <a:cubicBezTo>
                    <a:pt x="26385" y="9835"/>
                    <a:pt x="33039" y="14793"/>
                    <a:pt x="37537" y="18309"/>
                  </a:cubicBezTo>
                  <a:cubicBezTo>
                    <a:pt x="35876" y="18490"/>
                    <a:pt x="30637" y="18555"/>
                    <a:pt x="25388" y="18555"/>
                  </a:cubicBezTo>
                  <a:cubicBezTo>
                    <a:pt x="19726" y="18555"/>
                    <a:pt x="14053" y="18479"/>
                    <a:pt x="12847" y="18392"/>
                  </a:cubicBezTo>
                  <a:lnTo>
                    <a:pt x="12790" y="18029"/>
                  </a:lnTo>
                  <a:lnTo>
                    <a:pt x="12790" y="18029"/>
                  </a:lnTo>
                  <a:cubicBezTo>
                    <a:pt x="12793" y="18034"/>
                    <a:pt x="12798" y="18037"/>
                    <a:pt x="12806" y="18037"/>
                  </a:cubicBezTo>
                  <a:cubicBezTo>
                    <a:pt x="12854" y="18098"/>
                    <a:pt x="12932" y="18130"/>
                    <a:pt x="13008" y="18130"/>
                  </a:cubicBezTo>
                  <a:cubicBezTo>
                    <a:pt x="13063" y="18130"/>
                    <a:pt x="13118" y="18113"/>
                    <a:pt x="13161" y="18078"/>
                  </a:cubicBezTo>
                  <a:cubicBezTo>
                    <a:pt x="17304" y="14805"/>
                    <a:pt x="24175" y="9686"/>
                    <a:pt x="25307" y="9686"/>
                  </a:cubicBezTo>
                  <a:close/>
                  <a:moveTo>
                    <a:pt x="49150" y="15630"/>
                  </a:moveTo>
                  <a:cubicBezTo>
                    <a:pt x="48250" y="17179"/>
                    <a:pt x="43814" y="22891"/>
                    <a:pt x="37412" y="30779"/>
                  </a:cubicBezTo>
                  <a:lnTo>
                    <a:pt x="37391" y="30779"/>
                  </a:lnTo>
                  <a:cubicBezTo>
                    <a:pt x="32306" y="37035"/>
                    <a:pt x="27912" y="42266"/>
                    <a:pt x="25946" y="44484"/>
                  </a:cubicBezTo>
                  <a:lnTo>
                    <a:pt x="38332" y="18643"/>
                  </a:lnTo>
                  <a:cubicBezTo>
                    <a:pt x="39692" y="18120"/>
                    <a:pt x="47162" y="16153"/>
                    <a:pt x="49150" y="15630"/>
                  </a:cubicBezTo>
                  <a:close/>
                  <a:moveTo>
                    <a:pt x="670" y="16007"/>
                  </a:moveTo>
                  <a:lnTo>
                    <a:pt x="670" y="16007"/>
                  </a:lnTo>
                  <a:cubicBezTo>
                    <a:pt x="2762" y="16530"/>
                    <a:pt x="10797" y="18560"/>
                    <a:pt x="12429" y="18853"/>
                  </a:cubicBezTo>
                  <a:cubicBezTo>
                    <a:pt x="13224" y="21154"/>
                    <a:pt x="22221" y="40467"/>
                    <a:pt x="24418" y="45175"/>
                  </a:cubicBezTo>
                  <a:cubicBezTo>
                    <a:pt x="22870" y="43752"/>
                    <a:pt x="18601" y="38939"/>
                    <a:pt x="12199" y="31072"/>
                  </a:cubicBezTo>
                  <a:cubicBezTo>
                    <a:pt x="6361" y="23895"/>
                    <a:pt x="1591" y="17660"/>
                    <a:pt x="670" y="16007"/>
                  </a:cubicBezTo>
                  <a:close/>
                  <a:moveTo>
                    <a:pt x="37684" y="18790"/>
                  </a:moveTo>
                  <a:lnTo>
                    <a:pt x="25004" y="45237"/>
                  </a:lnTo>
                  <a:cubicBezTo>
                    <a:pt x="20422" y="35445"/>
                    <a:pt x="13915" y="21343"/>
                    <a:pt x="12973" y="18915"/>
                  </a:cubicBezTo>
                  <a:lnTo>
                    <a:pt x="12973" y="18915"/>
                  </a:lnTo>
                  <a:cubicBezTo>
                    <a:pt x="14563" y="18999"/>
                    <a:pt x="19982" y="19083"/>
                    <a:pt x="25423" y="19083"/>
                  </a:cubicBezTo>
                  <a:cubicBezTo>
                    <a:pt x="30674" y="19083"/>
                    <a:pt x="35926" y="19020"/>
                    <a:pt x="37684" y="18790"/>
                  </a:cubicBezTo>
                  <a:close/>
                  <a:moveTo>
                    <a:pt x="18288" y="0"/>
                  </a:moveTo>
                  <a:cubicBezTo>
                    <a:pt x="18267" y="0"/>
                    <a:pt x="18225" y="0"/>
                    <a:pt x="18204" y="21"/>
                  </a:cubicBezTo>
                  <a:cubicBezTo>
                    <a:pt x="17911" y="126"/>
                    <a:pt x="11090" y="2825"/>
                    <a:pt x="10065" y="3809"/>
                  </a:cubicBezTo>
                  <a:lnTo>
                    <a:pt x="10044" y="3829"/>
                  </a:lnTo>
                  <a:cubicBezTo>
                    <a:pt x="9897" y="3913"/>
                    <a:pt x="231" y="13664"/>
                    <a:pt x="0" y="15568"/>
                  </a:cubicBezTo>
                  <a:lnTo>
                    <a:pt x="0" y="15589"/>
                  </a:lnTo>
                  <a:lnTo>
                    <a:pt x="0" y="15630"/>
                  </a:lnTo>
                  <a:cubicBezTo>
                    <a:pt x="0" y="15630"/>
                    <a:pt x="0" y="15651"/>
                    <a:pt x="0" y="15651"/>
                  </a:cubicBezTo>
                  <a:cubicBezTo>
                    <a:pt x="0" y="15651"/>
                    <a:pt x="0" y="15672"/>
                    <a:pt x="0" y="15672"/>
                  </a:cubicBezTo>
                  <a:cubicBezTo>
                    <a:pt x="231" y="17158"/>
                    <a:pt x="11383" y="30863"/>
                    <a:pt x="11843" y="31449"/>
                  </a:cubicBezTo>
                  <a:cubicBezTo>
                    <a:pt x="15442" y="35863"/>
                    <a:pt x="23874" y="46095"/>
                    <a:pt x="24962" y="46095"/>
                  </a:cubicBezTo>
                  <a:cubicBezTo>
                    <a:pt x="25004" y="46095"/>
                    <a:pt x="25046" y="46095"/>
                    <a:pt x="25088" y="46074"/>
                  </a:cubicBezTo>
                  <a:cubicBezTo>
                    <a:pt x="25109" y="46074"/>
                    <a:pt x="25130" y="46053"/>
                    <a:pt x="25151" y="46053"/>
                  </a:cubicBezTo>
                  <a:cubicBezTo>
                    <a:pt x="25778" y="45635"/>
                    <a:pt x="32327" y="37809"/>
                    <a:pt x="38060" y="30779"/>
                  </a:cubicBezTo>
                  <a:cubicBezTo>
                    <a:pt x="50133" y="15944"/>
                    <a:pt x="49924" y="15400"/>
                    <a:pt x="49820" y="15170"/>
                  </a:cubicBezTo>
                  <a:cubicBezTo>
                    <a:pt x="49443" y="14208"/>
                    <a:pt x="42350" y="5399"/>
                    <a:pt x="41534" y="4394"/>
                  </a:cubicBezTo>
                  <a:lnTo>
                    <a:pt x="41513" y="4394"/>
                  </a:lnTo>
                  <a:cubicBezTo>
                    <a:pt x="41513" y="4373"/>
                    <a:pt x="41513" y="4373"/>
                    <a:pt x="41513" y="4373"/>
                  </a:cubicBezTo>
                  <a:cubicBezTo>
                    <a:pt x="41283" y="4185"/>
                    <a:pt x="35675" y="0"/>
                    <a:pt x="33771" y="0"/>
                  </a:cubicBezTo>
                  <a:lnTo>
                    <a:pt x="33646" y="0"/>
                  </a:lnTo>
                  <a:cubicBezTo>
                    <a:pt x="33164" y="42"/>
                    <a:pt x="31574" y="84"/>
                    <a:pt x="28938" y="84"/>
                  </a:cubicBezTo>
                  <a:cubicBezTo>
                    <a:pt x="24439" y="84"/>
                    <a:pt x="18350" y="0"/>
                    <a:pt x="182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46;p36">
              <a:extLst>
                <a:ext uri="{FF2B5EF4-FFF2-40B4-BE49-F238E27FC236}">
                  <a16:creationId xmlns:a16="http://schemas.microsoft.com/office/drawing/2014/main" id="{F0883BC7-3A39-4CDD-FC93-2E84134908D5}"/>
                </a:ext>
              </a:extLst>
            </p:cNvPr>
            <p:cNvSpPr/>
            <p:nvPr/>
          </p:nvSpPr>
          <p:spPr>
            <a:xfrm rot="1009392">
              <a:off x="7193776" y="2930682"/>
              <a:ext cx="749465" cy="802144"/>
            </a:xfrm>
            <a:custGeom>
              <a:avLst/>
              <a:gdLst/>
              <a:ahLst/>
              <a:cxnLst/>
              <a:rect l="l" t="t" r="r" b="b"/>
              <a:pathLst>
                <a:path w="24712" h="26449" extrusionOk="0">
                  <a:moveTo>
                    <a:pt x="24712" y="1"/>
                  </a:moveTo>
                  <a:lnTo>
                    <a:pt x="24712" y="1"/>
                  </a:lnTo>
                  <a:cubicBezTo>
                    <a:pt x="22933" y="231"/>
                    <a:pt x="17681" y="294"/>
                    <a:pt x="12430" y="294"/>
                  </a:cubicBezTo>
                  <a:cubicBezTo>
                    <a:pt x="7010" y="294"/>
                    <a:pt x="1570" y="210"/>
                    <a:pt x="1" y="126"/>
                  </a:cubicBezTo>
                  <a:lnTo>
                    <a:pt x="1" y="126"/>
                  </a:lnTo>
                  <a:cubicBezTo>
                    <a:pt x="922" y="2533"/>
                    <a:pt x="7450" y="16656"/>
                    <a:pt x="12032" y="26448"/>
                  </a:cubicBezTo>
                  <a:lnTo>
                    <a:pt x="24712" y="1"/>
                  </a:ln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47;p36">
              <a:extLst>
                <a:ext uri="{FF2B5EF4-FFF2-40B4-BE49-F238E27FC236}">
                  <a16:creationId xmlns:a16="http://schemas.microsoft.com/office/drawing/2014/main" id="{BE4FDC0E-BA73-CCCE-8D58-4B534E6D6DD7}"/>
                </a:ext>
              </a:extLst>
            </p:cNvPr>
            <p:cNvSpPr/>
            <p:nvPr/>
          </p:nvSpPr>
          <p:spPr>
            <a:xfrm rot="1009392">
              <a:off x="7344592" y="2676853"/>
              <a:ext cx="751375" cy="268706"/>
            </a:xfrm>
            <a:custGeom>
              <a:avLst/>
              <a:gdLst/>
              <a:ahLst/>
              <a:cxnLst/>
              <a:rect l="l" t="t" r="r" b="b"/>
              <a:pathLst>
                <a:path w="24775" h="8860" extrusionOk="0">
                  <a:moveTo>
                    <a:pt x="12536" y="1"/>
                  </a:moveTo>
                  <a:cubicBezTo>
                    <a:pt x="11364" y="1"/>
                    <a:pt x="4512" y="5106"/>
                    <a:pt x="377" y="8372"/>
                  </a:cubicBezTo>
                  <a:cubicBezTo>
                    <a:pt x="332" y="8418"/>
                    <a:pt x="275" y="8439"/>
                    <a:pt x="218" y="8439"/>
                  </a:cubicBezTo>
                  <a:cubicBezTo>
                    <a:pt x="144" y="8439"/>
                    <a:pt x="69" y="8402"/>
                    <a:pt x="22" y="8331"/>
                  </a:cubicBezTo>
                  <a:cubicBezTo>
                    <a:pt x="22" y="8331"/>
                    <a:pt x="1" y="8310"/>
                    <a:pt x="1" y="8310"/>
                  </a:cubicBezTo>
                  <a:lnTo>
                    <a:pt x="1" y="8310"/>
                  </a:lnTo>
                  <a:lnTo>
                    <a:pt x="63" y="8707"/>
                  </a:lnTo>
                  <a:cubicBezTo>
                    <a:pt x="1269" y="8783"/>
                    <a:pt x="6941" y="8859"/>
                    <a:pt x="12605" y="8859"/>
                  </a:cubicBezTo>
                  <a:cubicBezTo>
                    <a:pt x="17858" y="8859"/>
                    <a:pt x="23103" y="8794"/>
                    <a:pt x="24774" y="8603"/>
                  </a:cubicBezTo>
                  <a:cubicBezTo>
                    <a:pt x="20255" y="5087"/>
                    <a:pt x="13601" y="129"/>
                    <a:pt x="12576" y="3"/>
                  </a:cubicBezTo>
                  <a:cubicBezTo>
                    <a:pt x="12563" y="1"/>
                    <a:pt x="12550" y="1"/>
                    <a:pt x="12536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48;p36">
              <a:extLst>
                <a:ext uri="{FF2B5EF4-FFF2-40B4-BE49-F238E27FC236}">
                  <a16:creationId xmlns:a16="http://schemas.microsoft.com/office/drawing/2014/main" id="{5988D054-E3DC-89A0-4D75-B25AB47DE24F}"/>
                </a:ext>
              </a:extLst>
            </p:cNvPr>
            <p:cNvSpPr/>
            <p:nvPr/>
          </p:nvSpPr>
          <p:spPr>
            <a:xfrm rot="1009392">
              <a:off x="7021536" y="2358580"/>
              <a:ext cx="357294" cy="418223"/>
            </a:xfrm>
            <a:custGeom>
              <a:avLst/>
              <a:gdLst/>
              <a:ahLst/>
              <a:cxnLst/>
              <a:rect l="l" t="t" r="r" b="b"/>
              <a:pathLst>
                <a:path w="11781" h="13790" extrusionOk="0">
                  <a:moveTo>
                    <a:pt x="9479" y="1"/>
                  </a:moveTo>
                  <a:cubicBezTo>
                    <a:pt x="6215" y="3286"/>
                    <a:pt x="523" y="9416"/>
                    <a:pt x="0" y="10923"/>
                  </a:cubicBezTo>
                  <a:cubicBezTo>
                    <a:pt x="1507" y="11279"/>
                    <a:pt x="9709" y="13371"/>
                    <a:pt x="11780" y="1379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49;p36">
              <a:extLst>
                <a:ext uri="{FF2B5EF4-FFF2-40B4-BE49-F238E27FC236}">
                  <a16:creationId xmlns:a16="http://schemas.microsoft.com/office/drawing/2014/main" id="{B51FAB2F-066F-94A0-AAD8-8F303B34A469}"/>
                </a:ext>
              </a:extLst>
            </p:cNvPr>
            <p:cNvSpPr/>
            <p:nvPr/>
          </p:nvSpPr>
          <p:spPr>
            <a:xfrm rot="1009392">
              <a:off x="6848855" y="2734331"/>
              <a:ext cx="720259" cy="884606"/>
            </a:xfrm>
            <a:custGeom>
              <a:avLst/>
              <a:gdLst/>
              <a:ahLst/>
              <a:cxnLst/>
              <a:rect l="l" t="t" r="r" b="b"/>
              <a:pathLst>
                <a:path w="23749" h="29168" extrusionOk="0">
                  <a:moveTo>
                    <a:pt x="0" y="0"/>
                  </a:moveTo>
                  <a:cubicBezTo>
                    <a:pt x="942" y="1674"/>
                    <a:pt x="5691" y="7909"/>
                    <a:pt x="11529" y="15065"/>
                  </a:cubicBezTo>
                  <a:cubicBezTo>
                    <a:pt x="17932" y="22953"/>
                    <a:pt x="22200" y="27766"/>
                    <a:pt x="23748" y="29168"/>
                  </a:cubicBezTo>
                  <a:cubicBezTo>
                    <a:pt x="21572" y="24481"/>
                    <a:pt x="12575" y="5168"/>
                    <a:pt x="11780" y="2867"/>
                  </a:cubicBezTo>
                  <a:cubicBezTo>
                    <a:pt x="10148" y="2574"/>
                    <a:pt x="2092" y="544"/>
                    <a:pt x="0" y="0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50;p36">
              <a:extLst>
                <a:ext uri="{FF2B5EF4-FFF2-40B4-BE49-F238E27FC236}">
                  <a16:creationId xmlns:a16="http://schemas.microsoft.com/office/drawing/2014/main" id="{9EA8EF4E-1442-1775-26B3-F26716464BFB}"/>
                </a:ext>
              </a:extLst>
            </p:cNvPr>
            <p:cNvSpPr/>
            <p:nvPr/>
          </p:nvSpPr>
          <p:spPr>
            <a:xfrm rot="1009392">
              <a:off x="7362188" y="2413565"/>
              <a:ext cx="913175" cy="264005"/>
            </a:xfrm>
            <a:custGeom>
              <a:avLst/>
              <a:gdLst/>
              <a:ahLst/>
              <a:cxnLst/>
              <a:rect l="l" t="t" r="r" b="b"/>
              <a:pathLst>
                <a:path w="30110" h="8705" extrusionOk="0">
                  <a:moveTo>
                    <a:pt x="7617" y="1"/>
                  </a:moveTo>
                  <a:cubicBezTo>
                    <a:pt x="5796" y="733"/>
                    <a:pt x="1360" y="2574"/>
                    <a:pt x="0" y="3474"/>
                  </a:cubicBezTo>
                  <a:cubicBezTo>
                    <a:pt x="2176" y="4374"/>
                    <a:pt x="12575" y="8705"/>
                    <a:pt x="14689" y="8705"/>
                  </a:cubicBezTo>
                  <a:cubicBezTo>
                    <a:pt x="16823" y="8705"/>
                    <a:pt x="27745" y="4834"/>
                    <a:pt x="30109" y="3997"/>
                  </a:cubicBezTo>
                  <a:cubicBezTo>
                    <a:pt x="28268" y="2658"/>
                    <a:pt x="24376" y="1"/>
                    <a:pt x="23058" y="1"/>
                  </a:cubicBezTo>
                  <a:lnTo>
                    <a:pt x="22974" y="1"/>
                  </a:lnTo>
                  <a:cubicBezTo>
                    <a:pt x="22472" y="63"/>
                    <a:pt x="20861" y="84"/>
                    <a:pt x="18204" y="84"/>
                  </a:cubicBezTo>
                  <a:cubicBezTo>
                    <a:pt x="13915" y="84"/>
                    <a:pt x="8202" y="1"/>
                    <a:pt x="7617" y="1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51;p36">
              <a:extLst>
                <a:ext uri="{FF2B5EF4-FFF2-40B4-BE49-F238E27FC236}">
                  <a16:creationId xmlns:a16="http://schemas.microsoft.com/office/drawing/2014/main" id="{F61AC572-F147-FE09-4217-EBA07AFFD811}"/>
                </a:ext>
              </a:extLst>
            </p:cNvPr>
            <p:cNvSpPr/>
            <p:nvPr/>
          </p:nvSpPr>
          <p:spPr>
            <a:xfrm rot="1009392">
              <a:off x="7312022" y="2451515"/>
              <a:ext cx="418829" cy="407426"/>
            </a:xfrm>
            <a:custGeom>
              <a:avLst/>
              <a:gdLst/>
              <a:ahLst/>
              <a:cxnLst/>
              <a:rect l="l" t="t" r="r" b="b"/>
              <a:pathLst>
                <a:path w="13810" h="13434" extrusionOk="0">
                  <a:moveTo>
                    <a:pt x="0" y="0"/>
                  </a:moveTo>
                  <a:lnTo>
                    <a:pt x="2239" y="13433"/>
                  </a:lnTo>
                  <a:cubicBezTo>
                    <a:pt x="2260" y="13370"/>
                    <a:pt x="2281" y="13308"/>
                    <a:pt x="2343" y="13266"/>
                  </a:cubicBezTo>
                  <a:cubicBezTo>
                    <a:pt x="3913" y="12031"/>
                    <a:pt x="10859" y="6549"/>
                    <a:pt x="13810" y="5127"/>
                  </a:cubicBezTo>
                  <a:cubicBezTo>
                    <a:pt x="10357" y="4331"/>
                    <a:pt x="2030" y="858"/>
                    <a:pt x="0" y="0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52;p36">
              <a:extLst>
                <a:ext uri="{FF2B5EF4-FFF2-40B4-BE49-F238E27FC236}">
                  <a16:creationId xmlns:a16="http://schemas.microsoft.com/office/drawing/2014/main" id="{DAD7E29F-EDB1-6772-FE4B-C10CC2D9121C}"/>
                </a:ext>
              </a:extLst>
            </p:cNvPr>
            <p:cNvSpPr/>
            <p:nvPr/>
          </p:nvSpPr>
          <p:spPr>
            <a:xfrm rot="1009392">
              <a:off x="7768430" y="2610207"/>
              <a:ext cx="443577" cy="394718"/>
            </a:xfrm>
            <a:custGeom>
              <a:avLst/>
              <a:gdLst/>
              <a:ahLst/>
              <a:cxnLst/>
              <a:rect l="l" t="t" r="r" b="b"/>
              <a:pathLst>
                <a:path w="14626" h="13015" extrusionOk="0">
                  <a:moveTo>
                    <a:pt x="14626" y="0"/>
                  </a:moveTo>
                  <a:lnTo>
                    <a:pt x="14626" y="0"/>
                  </a:lnTo>
                  <a:cubicBezTo>
                    <a:pt x="12492" y="774"/>
                    <a:pt x="3432" y="3976"/>
                    <a:pt x="0" y="4624"/>
                  </a:cubicBezTo>
                  <a:cubicBezTo>
                    <a:pt x="2741" y="6131"/>
                    <a:pt x="9792" y="11592"/>
                    <a:pt x="11613" y="13015"/>
                  </a:cubicBezTo>
                  <a:cubicBezTo>
                    <a:pt x="12031" y="10881"/>
                    <a:pt x="14082" y="2323"/>
                    <a:pt x="14626" y="0"/>
                  </a:cubicBezTo>
                  <a:close/>
                </a:path>
              </a:pathLst>
            </a:custGeom>
            <a:solidFill>
              <a:srgbClr val="EEEEEE">
                <a:alpha val="4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438;p39">
            <a:extLst>
              <a:ext uri="{FF2B5EF4-FFF2-40B4-BE49-F238E27FC236}">
                <a16:creationId xmlns:a16="http://schemas.microsoft.com/office/drawing/2014/main" id="{67DD26A9-FD57-F255-2163-4E86E9FBF6B7}"/>
              </a:ext>
            </a:extLst>
          </p:cNvPr>
          <p:cNvGrpSpPr/>
          <p:nvPr/>
        </p:nvGrpSpPr>
        <p:grpSpPr>
          <a:xfrm rot="627673">
            <a:off x="7973372" y="4139101"/>
            <a:ext cx="1862841" cy="1754404"/>
            <a:chOff x="1141193" y="1259314"/>
            <a:chExt cx="3105930" cy="2925132"/>
          </a:xfrm>
        </p:grpSpPr>
        <p:sp>
          <p:nvSpPr>
            <p:cNvPr id="26" name="Google Shape;1439;p39">
              <a:extLst>
                <a:ext uri="{FF2B5EF4-FFF2-40B4-BE49-F238E27FC236}">
                  <a16:creationId xmlns:a16="http://schemas.microsoft.com/office/drawing/2014/main" id="{F3C94B81-CF3D-DB67-51C0-65F14D463889}"/>
                </a:ext>
              </a:extLst>
            </p:cNvPr>
            <p:cNvSpPr/>
            <p:nvPr/>
          </p:nvSpPr>
          <p:spPr>
            <a:xfrm rot="-290511">
              <a:off x="1265556" y="1833844"/>
              <a:ext cx="609901" cy="1034004"/>
            </a:xfrm>
            <a:custGeom>
              <a:avLst/>
              <a:gdLst/>
              <a:ahLst/>
              <a:cxnLst/>
              <a:rect l="l" t="t" r="r" b="b"/>
              <a:pathLst>
                <a:path w="10442" h="17703" extrusionOk="0">
                  <a:moveTo>
                    <a:pt x="1173" y="1"/>
                  </a:moveTo>
                  <a:lnTo>
                    <a:pt x="1173" y="1"/>
                  </a:lnTo>
                  <a:cubicBezTo>
                    <a:pt x="1" y="1884"/>
                    <a:pt x="901" y="14940"/>
                    <a:pt x="1340" y="17702"/>
                  </a:cubicBezTo>
                  <a:lnTo>
                    <a:pt x="10442" y="17221"/>
                  </a:lnTo>
                  <a:cubicBezTo>
                    <a:pt x="10274" y="15673"/>
                    <a:pt x="9626" y="8789"/>
                    <a:pt x="10400" y="7199"/>
                  </a:cubicBezTo>
                  <a:lnTo>
                    <a:pt x="1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40;p39">
              <a:extLst>
                <a:ext uri="{FF2B5EF4-FFF2-40B4-BE49-F238E27FC236}">
                  <a16:creationId xmlns:a16="http://schemas.microsoft.com/office/drawing/2014/main" id="{FC819B8C-283A-324B-8D76-067ED584FDE1}"/>
                </a:ext>
              </a:extLst>
            </p:cNvPr>
            <p:cNvSpPr/>
            <p:nvPr/>
          </p:nvSpPr>
          <p:spPr>
            <a:xfrm rot="-290511">
              <a:off x="3027260" y="1340194"/>
              <a:ext cx="881208" cy="717431"/>
            </a:xfrm>
            <a:custGeom>
              <a:avLst/>
              <a:gdLst/>
              <a:ahLst/>
              <a:cxnLst/>
              <a:rect l="l" t="t" r="r" b="b"/>
              <a:pathLst>
                <a:path w="15087" h="12283" extrusionOk="0">
                  <a:moveTo>
                    <a:pt x="4583" y="1"/>
                  </a:moveTo>
                  <a:lnTo>
                    <a:pt x="1" y="9479"/>
                  </a:lnTo>
                  <a:cubicBezTo>
                    <a:pt x="1486" y="10086"/>
                    <a:pt x="5085" y="11592"/>
                    <a:pt x="6027" y="12283"/>
                  </a:cubicBezTo>
                  <a:lnTo>
                    <a:pt x="15087" y="4960"/>
                  </a:lnTo>
                  <a:cubicBezTo>
                    <a:pt x="13978" y="4102"/>
                    <a:pt x="8307" y="1570"/>
                    <a:pt x="4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41;p39">
              <a:extLst>
                <a:ext uri="{FF2B5EF4-FFF2-40B4-BE49-F238E27FC236}">
                  <a16:creationId xmlns:a16="http://schemas.microsoft.com/office/drawing/2014/main" id="{366D5392-2A3D-FB9C-7446-366401F11FE0}"/>
                </a:ext>
              </a:extLst>
            </p:cNvPr>
            <p:cNvSpPr/>
            <p:nvPr/>
          </p:nvSpPr>
          <p:spPr>
            <a:xfrm rot="-290511">
              <a:off x="1942325" y="1483607"/>
              <a:ext cx="649034" cy="684430"/>
            </a:xfrm>
            <a:custGeom>
              <a:avLst/>
              <a:gdLst/>
              <a:ahLst/>
              <a:cxnLst/>
              <a:rect l="l" t="t" r="r" b="b"/>
              <a:pathLst>
                <a:path w="11112" h="11718" extrusionOk="0">
                  <a:moveTo>
                    <a:pt x="1" y="0"/>
                  </a:moveTo>
                  <a:lnTo>
                    <a:pt x="4792" y="9060"/>
                  </a:lnTo>
                  <a:cubicBezTo>
                    <a:pt x="5357" y="9186"/>
                    <a:pt x="6864" y="9834"/>
                    <a:pt x="9605" y="11048"/>
                  </a:cubicBezTo>
                  <a:cubicBezTo>
                    <a:pt x="10212" y="11299"/>
                    <a:pt x="10777" y="11571"/>
                    <a:pt x="11111" y="11717"/>
                  </a:cubicBezTo>
                  <a:lnTo>
                    <a:pt x="10923" y="4792"/>
                  </a:lnTo>
                  <a:cubicBezTo>
                    <a:pt x="10421" y="4603"/>
                    <a:pt x="9249" y="4059"/>
                    <a:pt x="7826" y="3411"/>
                  </a:cubicBezTo>
                  <a:cubicBezTo>
                    <a:pt x="5337" y="2281"/>
                    <a:pt x="1424" y="48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42;p39">
              <a:extLst>
                <a:ext uri="{FF2B5EF4-FFF2-40B4-BE49-F238E27FC236}">
                  <a16:creationId xmlns:a16="http://schemas.microsoft.com/office/drawing/2014/main" id="{3C37DC38-771E-9699-1F43-C09933E653F9}"/>
                </a:ext>
              </a:extLst>
            </p:cNvPr>
            <p:cNvSpPr/>
            <p:nvPr/>
          </p:nvSpPr>
          <p:spPr>
            <a:xfrm rot="-290511">
              <a:off x="1424375" y="2852743"/>
              <a:ext cx="750432" cy="712524"/>
            </a:xfrm>
            <a:custGeom>
              <a:avLst/>
              <a:gdLst/>
              <a:ahLst/>
              <a:cxnLst/>
              <a:rect l="l" t="t" r="r" b="b"/>
              <a:pathLst>
                <a:path w="12848" h="12199" extrusionOk="0">
                  <a:moveTo>
                    <a:pt x="9081" y="0"/>
                  </a:moveTo>
                  <a:lnTo>
                    <a:pt x="1" y="482"/>
                  </a:lnTo>
                  <a:cubicBezTo>
                    <a:pt x="670" y="2574"/>
                    <a:pt x="4855" y="10567"/>
                    <a:pt x="6466" y="12199"/>
                  </a:cubicBezTo>
                  <a:lnTo>
                    <a:pt x="12848" y="6654"/>
                  </a:lnTo>
                  <a:cubicBezTo>
                    <a:pt x="11781" y="5482"/>
                    <a:pt x="9521" y="1277"/>
                    <a:pt x="90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43;p39">
              <a:extLst>
                <a:ext uri="{FF2B5EF4-FFF2-40B4-BE49-F238E27FC236}">
                  <a16:creationId xmlns:a16="http://schemas.microsoft.com/office/drawing/2014/main" id="{C2B69040-999A-1F2B-1C83-693746977226}"/>
                </a:ext>
              </a:extLst>
            </p:cNvPr>
            <p:cNvSpPr/>
            <p:nvPr/>
          </p:nvSpPr>
          <p:spPr>
            <a:xfrm rot="-290511">
              <a:off x="2777672" y="3129965"/>
              <a:ext cx="944756" cy="855508"/>
            </a:xfrm>
            <a:custGeom>
              <a:avLst/>
              <a:gdLst/>
              <a:ahLst/>
              <a:cxnLst/>
              <a:rect l="l" t="t" r="r" b="b"/>
              <a:pathLst>
                <a:path w="16175" h="14647" extrusionOk="0">
                  <a:moveTo>
                    <a:pt x="10148" y="0"/>
                  </a:moveTo>
                  <a:cubicBezTo>
                    <a:pt x="10043" y="168"/>
                    <a:pt x="9897" y="314"/>
                    <a:pt x="9730" y="440"/>
                  </a:cubicBezTo>
                  <a:cubicBezTo>
                    <a:pt x="8663" y="1151"/>
                    <a:pt x="1256" y="4708"/>
                    <a:pt x="84" y="5273"/>
                  </a:cubicBezTo>
                  <a:lnTo>
                    <a:pt x="0" y="14647"/>
                  </a:lnTo>
                  <a:cubicBezTo>
                    <a:pt x="2218" y="13538"/>
                    <a:pt x="13747" y="7847"/>
                    <a:pt x="16174" y="6340"/>
                  </a:cubicBezTo>
                  <a:lnTo>
                    <a:pt x="10169" y="21"/>
                  </a:lnTo>
                  <a:cubicBezTo>
                    <a:pt x="10148" y="21"/>
                    <a:pt x="10148" y="0"/>
                    <a:pt x="10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44;p39">
              <a:extLst>
                <a:ext uri="{FF2B5EF4-FFF2-40B4-BE49-F238E27FC236}">
                  <a16:creationId xmlns:a16="http://schemas.microsoft.com/office/drawing/2014/main" id="{4960A44E-355F-9941-84B9-CA2F810F3E95}"/>
                </a:ext>
              </a:extLst>
            </p:cNvPr>
            <p:cNvSpPr/>
            <p:nvPr/>
          </p:nvSpPr>
          <p:spPr>
            <a:xfrm rot="-290511">
              <a:off x="2605962" y="1397804"/>
              <a:ext cx="652656" cy="712583"/>
            </a:xfrm>
            <a:custGeom>
              <a:avLst/>
              <a:gdLst/>
              <a:ahLst/>
              <a:cxnLst/>
              <a:rect l="l" t="t" r="r" b="b"/>
              <a:pathLst>
                <a:path w="11174" h="12200" extrusionOk="0">
                  <a:moveTo>
                    <a:pt x="11173" y="1"/>
                  </a:moveTo>
                  <a:lnTo>
                    <a:pt x="0" y="5274"/>
                  </a:lnTo>
                  <a:lnTo>
                    <a:pt x="210" y="12199"/>
                  </a:lnTo>
                  <a:lnTo>
                    <a:pt x="6717" y="9207"/>
                  </a:lnTo>
                  <a:lnTo>
                    <a:pt x="11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45;p39">
              <a:extLst>
                <a:ext uri="{FF2B5EF4-FFF2-40B4-BE49-F238E27FC236}">
                  <a16:creationId xmlns:a16="http://schemas.microsoft.com/office/drawing/2014/main" id="{207CBECC-A263-131B-14CB-213C6BD08484}"/>
                </a:ext>
              </a:extLst>
            </p:cNvPr>
            <p:cNvSpPr/>
            <p:nvPr/>
          </p:nvSpPr>
          <p:spPr>
            <a:xfrm rot="-290511">
              <a:off x="1863568" y="3219340"/>
              <a:ext cx="893415" cy="844528"/>
            </a:xfrm>
            <a:custGeom>
              <a:avLst/>
              <a:gdLst/>
              <a:ahLst/>
              <a:cxnLst/>
              <a:rect l="l" t="t" r="r" b="b"/>
              <a:pathLst>
                <a:path w="15296" h="14459" extrusionOk="0">
                  <a:moveTo>
                    <a:pt x="6361" y="1"/>
                  </a:moveTo>
                  <a:lnTo>
                    <a:pt x="1" y="5546"/>
                  </a:lnTo>
                  <a:cubicBezTo>
                    <a:pt x="2197" y="7115"/>
                    <a:pt x="13036" y="13224"/>
                    <a:pt x="15212" y="14459"/>
                  </a:cubicBezTo>
                  <a:lnTo>
                    <a:pt x="15296" y="5085"/>
                  </a:lnTo>
                  <a:cubicBezTo>
                    <a:pt x="14249" y="4520"/>
                    <a:pt x="7763" y="963"/>
                    <a:pt x="6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46;p39">
              <a:extLst>
                <a:ext uri="{FF2B5EF4-FFF2-40B4-BE49-F238E27FC236}">
                  <a16:creationId xmlns:a16="http://schemas.microsoft.com/office/drawing/2014/main" id="{7FEA3CC3-0A02-DFC9-6A16-6902CC261CC2}"/>
                </a:ext>
              </a:extLst>
            </p:cNvPr>
            <p:cNvSpPr/>
            <p:nvPr/>
          </p:nvSpPr>
          <p:spPr>
            <a:xfrm rot="-290511">
              <a:off x="3337209" y="2529389"/>
              <a:ext cx="716204" cy="914209"/>
            </a:xfrm>
            <a:custGeom>
              <a:avLst/>
              <a:gdLst/>
              <a:ahLst/>
              <a:cxnLst/>
              <a:rect l="l" t="t" r="r" b="b"/>
              <a:pathLst>
                <a:path w="12262" h="15652" extrusionOk="0">
                  <a:moveTo>
                    <a:pt x="12261" y="0"/>
                  </a:moveTo>
                  <a:lnTo>
                    <a:pt x="3139" y="879"/>
                  </a:lnTo>
                  <a:cubicBezTo>
                    <a:pt x="2867" y="1423"/>
                    <a:pt x="2511" y="2511"/>
                    <a:pt x="2093" y="3746"/>
                  </a:cubicBezTo>
                  <a:cubicBezTo>
                    <a:pt x="1298" y="6131"/>
                    <a:pt x="607" y="8119"/>
                    <a:pt x="0" y="9207"/>
                  </a:cubicBezTo>
                  <a:cubicBezTo>
                    <a:pt x="63" y="9207"/>
                    <a:pt x="126" y="9249"/>
                    <a:pt x="147" y="9291"/>
                  </a:cubicBezTo>
                  <a:lnTo>
                    <a:pt x="6235" y="15651"/>
                  </a:lnTo>
                  <a:cubicBezTo>
                    <a:pt x="7428" y="14459"/>
                    <a:pt x="9207" y="9019"/>
                    <a:pt x="10525" y="5001"/>
                  </a:cubicBezTo>
                  <a:cubicBezTo>
                    <a:pt x="11215" y="2909"/>
                    <a:pt x="11822" y="1047"/>
                    <a:pt x="12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47;p39">
              <a:extLst>
                <a:ext uri="{FF2B5EF4-FFF2-40B4-BE49-F238E27FC236}">
                  <a16:creationId xmlns:a16="http://schemas.microsoft.com/office/drawing/2014/main" id="{8B3932E0-65FF-246A-4BE9-D9D8D1CC7323}"/>
                </a:ext>
              </a:extLst>
            </p:cNvPr>
            <p:cNvSpPr/>
            <p:nvPr/>
          </p:nvSpPr>
          <p:spPr>
            <a:xfrm rot="-290511">
              <a:off x="1315933" y="1520904"/>
              <a:ext cx="876302" cy="694243"/>
            </a:xfrm>
            <a:custGeom>
              <a:avLst/>
              <a:gdLst/>
              <a:ahLst/>
              <a:cxnLst/>
              <a:rect l="l" t="t" r="r" b="b"/>
              <a:pathLst>
                <a:path w="15003" h="11886" extrusionOk="0">
                  <a:moveTo>
                    <a:pt x="10127" y="0"/>
                  </a:moveTo>
                  <a:cubicBezTo>
                    <a:pt x="8851" y="272"/>
                    <a:pt x="2009" y="3306"/>
                    <a:pt x="0" y="4729"/>
                  </a:cubicBezTo>
                  <a:lnTo>
                    <a:pt x="9207" y="11885"/>
                  </a:lnTo>
                  <a:cubicBezTo>
                    <a:pt x="10274" y="11153"/>
                    <a:pt x="13747" y="9583"/>
                    <a:pt x="15002" y="9207"/>
                  </a:cubicBezTo>
                  <a:lnTo>
                    <a:pt x="101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48;p39">
              <a:extLst>
                <a:ext uri="{FF2B5EF4-FFF2-40B4-BE49-F238E27FC236}">
                  <a16:creationId xmlns:a16="http://schemas.microsoft.com/office/drawing/2014/main" id="{6D841CB8-DEC2-098C-6733-C206D889BF64}"/>
                </a:ext>
              </a:extLst>
            </p:cNvPr>
            <p:cNvSpPr/>
            <p:nvPr/>
          </p:nvSpPr>
          <p:spPr>
            <a:xfrm rot="-290511">
              <a:off x="1893567" y="1986447"/>
              <a:ext cx="1619374" cy="1469030"/>
            </a:xfrm>
            <a:custGeom>
              <a:avLst/>
              <a:gdLst/>
              <a:ahLst/>
              <a:cxnLst/>
              <a:rect l="l" t="t" r="r" b="b"/>
              <a:pathLst>
                <a:path w="27725" h="25151" extrusionOk="0">
                  <a:moveTo>
                    <a:pt x="20485" y="1"/>
                  </a:moveTo>
                  <a:lnTo>
                    <a:pt x="13643" y="3139"/>
                  </a:lnTo>
                  <a:lnTo>
                    <a:pt x="13622" y="3139"/>
                  </a:lnTo>
                  <a:cubicBezTo>
                    <a:pt x="13601" y="3139"/>
                    <a:pt x="13580" y="3160"/>
                    <a:pt x="13538" y="3160"/>
                  </a:cubicBezTo>
                  <a:lnTo>
                    <a:pt x="13476" y="3160"/>
                  </a:lnTo>
                  <a:cubicBezTo>
                    <a:pt x="13266" y="3097"/>
                    <a:pt x="12660" y="2804"/>
                    <a:pt x="11572" y="2323"/>
                  </a:cubicBezTo>
                  <a:cubicBezTo>
                    <a:pt x="10023" y="1654"/>
                    <a:pt x="7157" y="377"/>
                    <a:pt x="6801" y="356"/>
                  </a:cubicBezTo>
                  <a:cubicBezTo>
                    <a:pt x="6320" y="356"/>
                    <a:pt x="1717" y="2344"/>
                    <a:pt x="754" y="3118"/>
                  </a:cubicBezTo>
                  <a:cubicBezTo>
                    <a:pt x="1" y="3725"/>
                    <a:pt x="608" y="11948"/>
                    <a:pt x="859" y="13182"/>
                  </a:cubicBezTo>
                  <a:cubicBezTo>
                    <a:pt x="1026" y="14040"/>
                    <a:pt x="3809" y="19250"/>
                    <a:pt x="4709" y="19983"/>
                  </a:cubicBezTo>
                  <a:cubicBezTo>
                    <a:pt x="5546" y="20652"/>
                    <a:pt x="12743" y="24607"/>
                    <a:pt x="13748" y="25151"/>
                  </a:cubicBezTo>
                  <a:cubicBezTo>
                    <a:pt x="14794" y="24649"/>
                    <a:pt x="22326" y="21029"/>
                    <a:pt x="23352" y="20338"/>
                  </a:cubicBezTo>
                  <a:cubicBezTo>
                    <a:pt x="24021" y="19899"/>
                    <a:pt x="25151" y="16530"/>
                    <a:pt x="25904" y="14312"/>
                  </a:cubicBezTo>
                  <a:cubicBezTo>
                    <a:pt x="26218" y="13266"/>
                    <a:pt x="26595" y="12241"/>
                    <a:pt x="27013" y="11237"/>
                  </a:cubicBezTo>
                  <a:cubicBezTo>
                    <a:pt x="27725" y="9835"/>
                    <a:pt x="26971" y="3369"/>
                    <a:pt x="26658" y="2867"/>
                  </a:cubicBezTo>
                  <a:cubicBezTo>
                    <a:pt x="26406" y="2532"/>
                    <a:pt x="23331" y="1151"/>
                    <a:pt x="20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49;p39">
              <a:extLst>
                <a:ext uri="{FF2B5EF4-FFF2-40B4-BE49-F238E27FC236}">
                  <a16:creationId xmlns:a16="http://schemas.microsoft.com/office/drawing/2014/main" id="{A7602357-81AE-188E-ED93-1785A9A61EC3}"/>
                </a:ext>
              </a:extLst>
            </p:cNvPr>
            <p:cNvSpPr/>
            <p:nvPr/>
          </p:nvSpPr>
          <p:spPr>
            <a:xfrm rot="-290511">
              <a:off x="3431368" y="1633644"/>
              <a:ext cx="623335" cy="908134"/>
            </a:xfrm>
            <a:custGeom>
              <a:avLst/>
              <a:gdLst/>
              <a:ahLst/>
              <a:cxnLst/>
              <a:rect l="l" t="t" r="r" b="b"/>
              <a:pathLst>
                <a:path w="10672" h="15548" extrusionOk="0">
                  <a:moveTo>
                    <a:pt x="8998" y="1"/>
                  </a:moveTo>
                  <a:lnTo>
                    <a:pt x="1" y="7303"/>
                  </a:lnTo>
                  <a:cubicBezTo>
                    <a:pt x="398" y="8538"/>
                    <a:pt x="921" y="13643"/>
                    <a:pt x="419" y="15547"/>
                  </a:cubicBezTo>
                  <a:lnTo>
                    <a:pt x="9584" y="14668"/>
                  </a:lnTo>
                  <a:cubicBezTo>
                    <a:pt x="10672" y="12011"/>
                    <a:pt x="9605" y="1947"/>
                    <a:pt x="8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50;p39">
              <a:extLst>
                <a:ext uri="{FF2B5EF4-FFF2-40B4-BE49-F238E27FC236}">
                  <a16:creationId xmlns:a16="http://schemas.microsoft.com/office/drawing/2014/main" id="{07B0549D-9F9A-DB5D-1B2F-C6291A33616F}"/>
                </a:ext>
              </a:extLst>
            </p:cNvPr>
            <p:cNvSpPr/>
            <p:nvPr/>
          </p:nvSpPr>
          <p:spPr>
            <a:xfrm rot="-290511">
              <a:off x="1936808" y="2300535"/>
              <a:ext cx="52626" cy="247885"/>
            </a:xfrm>
            <a:custGeom>
              <a:avLst/>
              <a:gdLst/>
              <a:ahLst/>
              <a:cxnLst/>
              <a:rect l="l" t="t" r="r" b="b"/>
              <a:pathLst>
                <a:path w="901" h="4244" extrusionOk="0">
                  <a:moveTo>
                    <a:pt x="228" y="1"/>
                  </a:moveTo>
                  <a:cubicBezTo>
                    <a:pt x="120" y="1"/>
                    <a:pt x="12" y="76"/>
                    <a:pt x="0" y="215"/>
                  </a:cubicBezTo>
                  <a:cubicBezTo>
                    <a:pt x="21" y="801"/>
                    <a:pt x="84" y="1366"/>
                    <a:pt x="105" y="1952"/>
                  </a:cubicBezTo>
                  <a:cubicBezTo>
                    <a:pt x="126" y="2621"/>
                    <a:pt x="63" y="3312"/>
                    <a:pt x="126" y="3960"/>
                  </a:cubicBezTo>
                  <a:cubicBezTo>
                    <a:pt x="138" y="4130"/>
                    <a:pt x="298" y="4244"/>
                    <a:pt x="443" y="4244"/>
                  </a:cubicBezTo>
                  <a:cubicBezTo>
                    <a:pt x="547" y="4244"/>
                    <a:pt x="644" y="4184"/>
                    <a:pt x="670" y="4044"/>
                  </a:cubicBezTo>
                  <a:cubicBezTo>
                    <a:pt x="900" y="2830"/>
                    <a:pt x="733" y="1366"/>
                    <a:pt x="440" y="152"/>
                  </a:cubicBezTo>
                  <a:cubicBezTo>
                    <a:pt x="402" y="50"/>
                    <a:pt x="315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51;p39">
              <a:extLst>
                <a:ext uri="{FF2B5EF4-FFF2-40B4-BE49-F238E27FC236}">
                  <a16:creationId xmlns:a16="http://schemas.microsoft.com/office/drawing/2014/main" id="{4B4B3693-E940-B34D-802A-56026AD5076E}"/>
                </a:ext>
              </a:extLst>
            </p:cNvPr>
            <p:cNvSpPr/>
            <p:nvPr/>
          </p:nvSpPr>
          <p:spPr>
            <a:xfrm rot="-290511">
              <a:off x="1967122" y="2621324"/>
              <a:ext cx="34286" cy="120730"/>
            </a:xfrm>
            <a:custGeom>
              <a:avLst/>
              <a:gdLst/>
              <a:ahLst/>
              <a:cxnLst/>
              <a:rect l="l" t="t" r="r" b="b"/>
              <a:pathLst>
                <a:path w="587" h="2067" extrusionOk="0">
                  <a:moveTo>
                    <a:pt x="185" y="1"/>
                  </a:moveTo>
                  <a:cubicBezTo>
                    <a:pt x="125" y="1"/>
                    <a:pt x="65" y="38"/>
                    <a:pt x="43" y="106"/>
                  </a:cubicBezTo>
                  <a:cubicBezTo>
                    <a:pt x="1" y="441"/>
                    <a:pt x="1" y="755"/>
                    <a:pt x="43" y="1069"/>
                  </a:cubicBezTo>
                  <a:cubicBezTo>
                    <a:pt x="43" y="1383"/>
                    <a:pt x="85" y="1676"/>
                    <a:pt x="189" y="1968"/>
                  </a:cubicBezTo>
                  <a:cubicBezTo>
                    <a:pt x="227" y="2034"/>
                    <a:pt x="294" y="2066"/>
                    <a:pt x="361" y="2066"/>
                  </a:cubicBezTo>
                  <a:cubicBezTo>
                    <a:pt x="442" y="2066"/>
                    <a:pt x="522" y="2019"/>
                    <a:pt x="545" y="1927"/>
                  </a:cubicBezTo>
                  <a:cubicBezTo>
                    <a:pt x="587" y="1613"/>
                    <a:pt x="566" y="1320"/>
                    <a:pt x="503" y="1027"/>
                  </a:cubicBezTo>
                  <a:cubicBezTo>
                    <a:pt x="482" y="692"/>
                    <a:pt x="419" y="378"/>
                    <a:pt x="315" y="85"/>
                  </a:cubicBezTo>
                  <a:cubicBezTo>
                    <a:pt x="286" y="28"/>
                    <a:pt x="235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52;p39">
              <a:extLst>
                <a:ext uri="{FF2B5EF4-FFF2-40B4-BE49-F238E27FC236}">
                  <a16:creationId xmlns:a16="http://schemas.microsoft.com/office/drawing/2014/main" id="{88AA2F88-D525-78D0-D25F-724AA6E9D272}"/>
                </a:ext>
              </a:extLst>
            </p:cNvPr>
            <p:cNvSpPr/>
            <p:nvPr/>
          </p:nvSpPr>
          <p:spPr>
            <a:xfrm rot="-290511">
              <a:off x="1331589" y="1995916"/>
              <a:ext cx="69740" cy="380473"/>
            </a:xfrm>
            <a:custGeom>
              <a:avLst/>
              <a:gdLst/>
              <a:ahLst/>
              <a:cxnLst/>
              <a:rect l="l" t="t" r="r" b="b"/>
              <a:pathLst>
                <a:path w="1194" h="6514" extrusionOk="0">
                  <a:moveTo>
                    <a:pt x="419" y="1"/>
                  </a:moveTo>
                  <a:cubicBezTo>
                    <a:pt x="336" y="1"/>
                    <a:pt x="273" y="64"/>
                    <a:pt x="231" y="147"/>
                  </a:cubicBezTo>
                  <a:cubicBezTo>
                    <a:pt x="231" y="189"/>
                    <a:pt x="231" y="231"/>
                    <a:pt x="210" y="273"/>
                  </a:cubicBezTo>
                  <a:cubicBezTo>
                    <a:pt x="195" y="380"/>
                    <a:pt x="281" y="488"/>
                    <a:pt x="377" y="488"/>
                  </a:cubicBezTo>
                  <a:cubicBezTo>
                    <a:pt x="412" y="488"/>
                    <a:pt x="449" y="474"/>
                    <a:pt x="482" y="440"/>
                  </a:cubicBezTo>
                  <a:lnTo>
                    <a:pt x="482" y="440"/>
                  </a:lnTo>
                  <a:cubicBezTo>
                    <a:pt x="294" y="629"/>
                    <a:pt x="357" y="1214"/>
                    <a:pt x="336" y="1486"/>
                  </a:cubicBezTo>
                  <a:cubicBezTo>
                    <a:pt x="294" y="2114"/>
                    <a:pt x="252" y="2763"/>
                    <a:pt x="210" y="3391"/>
                  </a:cubicBezTo>
                  <a:cubicBezTo>
                    <a:pt x="147" y="4374"/>
                    <a:pt x="1" y="5378"/>
                    <a:pt x="168" y="6341"/>
                  </a:cubicBezTo>
                  <a:cubicBezTo>
                    <a:pt x="178" y="6461"/>
                    <a:pt x="265" y="6514"/>
                    <a:pt x="359" y="6514"/>
                  </a:cubicBezTo>
                  <a:cubicBezTo>
                    <a:pt x="462" y="6514"/>
                    <a:pt x="575" y="6450"/>
                    <a:pt x="608" y="6341"/>
                  </a:cubicBezTo>
                  <a:cubicBezTo>
                    <a:pt x="880" y="5253"/>
                    <a:pt x="796" y="4039"/>
                    <a:pt x="838" y="2909"/>
                  </a:cubicBezTo>
                  <a:cubicBezTo>
                    <a:pt x="859" y="2156"/>
                    <a:pt x="1194" y="775"/>
                    <a:pt x="775" y="106"/>
                  </a:cubicBezTo>
                  <a:cubicBezTo>
                    <a:pt x="733" y="43"/>
                    <a:pt x="649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53;p39">
              <a:extLst>
                <a:ext uri="{FF2B5EF4-FFF2-40B4-BE49-F238E27FC236}">
                  <a16:creationId xmlns:a16="http://schemas.microsoft.com/office/drawing/2014/main" id="{1D6CF876-4F78-895C-6C98-956F20EA1B61}"/>
                </a:ext>
              </a:extLst>
            </p:cNvPr>
            <p:cNvSpPr/>
            <p:nvPr/>
          </p:nvSpPr>
          <p:spPr>
            <a:xfrm rot="-290511">
              <a:off x="1353435" y="2432640"/>
              <a:ext cx="39893" cy="98827"/>
            </a:xfrm>
            <a:custGeom>
              <a:avLst/>
              <a:gdLst/>
              <a:ahLst/>
              <a:cxnLst/>
              <a:rect l="l" t="t" r="r" b="b"/>
              <a:pathLst>
                <a:path w="683" h="1692" extrusionOk="0">
                  <a:moveTo>
                    <a:pt x="306" y="1"/>
                  </a:moveTo>
                  <a:cubicBezTo>
                    <a:pt x="237" y="1"/>
                    <a:pt x="171" y="38"/>
                    <a:pt x="159" y="106"/>
                  </a:cubicBezTo>
                  <a:cubicBezTo>
                    <a:pt x="139" y="336"/>
                    <a:pt x="159" y="567"/>
                    <a:pt x="139" y="797"/>
                  </a:cubicBezTo>
                  <a:cubicBezTo>
                    <a:pt x="118" y="1027"/>
                    <a:pt x="34" y="1278"/>
                    <a:pt x="13" y="1529"/>
                  </a:cubicBezTo>
                  <a:cubicBezTo>
                    <a:pt x="1" y="1639"/>
                    <a:pt x="81" y="1692"/>
                    <a:pt x="171" y="1692"/>
                  </a:cubicBezTo>
                  <a:cubicBezTo>
                    <a:pt x="235" y="1692"/>
                    <a:pt x="304" y="1665"/>
                    <a:pt x="348" y="1613"/>
                  </a:cubicBezTo>
                  <a:cubicBezTo>
                    <a:pt x="641" y="1152"/>
                    <a:pt x="683" y="567"/>
                    <a:pt x="452" y="85"/>
                  </a:cubicBezTo>
                  <a:cubicBezTo>
                    <a:pt x="424" y="28"/>
                    <a:pt x="364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54;p39">
              <a:extLst>
                <a:ext uri="{FF2B5EF4-FFF2-40B4-BE49-F238E27FC236}">
                  <a16:creationId xmlns:a16="http://schemas.microsoft.com/office/drawing/2014/main" id="{8437BFE3-0D10-FD2A-8153-810D966A4457}"/>
                </a:ext>
              </a:extLst>
            </p:cNvPr>
            <p:cNvSpPr/>
            <p:nvPr/>
          </p:nvSpPr>
          <p:spPr>
            <a:xfrm rot="-290511">
              <a:off x="1505582" y="1642403"/>
              <a:ext cx="257581" cy="129141"/>
            </a:xfrm>
            <a:custGeom>
              <a:avLst/>
              <a:gdLst/>
              <a:ahLst/>
              <a:cxnLst/>
              <a:rect l="l" t="t" r="r" b="b"/>
              <a:pathLst>
                <a:path w="4410" h="2211" extrusionOk="0">
                  <a:moveTo>
                    <a:pt x="4053" y="0"/>
                  </a:moveTo>
                  <a:cubicBezTo>
                    <a:pt x="4016" y="0"/>
                    <a:pt x="3978" y="9"/>
                    <a:pt x="3941" y="29"/>
                  </a:cubicBezTo>
                  <a:cubicBezTo>
                    <a:pt x="3334" y="385"/>
                    <a:pt x="2748" y="762"/>
                    <a:pt x="2121" y="1096"/>
                  </a:cubicBezTo>
                  <a:cubicBezTo>
                    <a:pt x="1493" y="1410"/>
                    <a:pt x="824" y="1620"/>
                    <a:pt x="175" y="1912"/>
                  </a:cubicBezTo>
                  <a:cubicBezTo>
                    <a:pt x="1" y="1990"/>
                    <a:pt x="113" y="2210"/>
                    <a:pt x="263" y="2210"/>
                  </a:cubicBezTo>
                  <a:cubicBezTo>
                    <a:pt x="275" y="2210"/>
                    <a:pt x="288" y="2209"/>
                    <a:pt x="300" y="2205"/>
                  </a:cubicBezTo>
                  <a:cubicBezTo>
                    <a:pt x="1744" y="1954"/>
                    <a:pt x="3104" y="1306"/>
                    <a:pt x="4234" y="385"/>
                  </a:cubicBezTo>
                  <a:cubicBezTo>
                    <a:pt x="4410" y="244"/>
                    <a:pt x="4246" y="0"/>
                    <a:pt x="4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55;p39">
              <a:extLst>
                <a:ext uri="{FF2B5EF4-FFF2-40B4-BE49-F238E27FC236}">
                  <a16:creationId xmlns:a16="http://schemas.microsoft.com/office/drawing/2014/main" id="{550FFD7A-5457-DCD2-4652-68DDCAE25CA1}"/>
                </a:ext>
              </a:extLst>
            </p:cNvPr>
            <p:cNvSpPr/>
            <p:nvPr/>
          </p:nvSpPr>
          <p:spPr>
            <a:xfrm rot="-290511">
              <a:off x="1776413" y="1576597"/>
              <a:ext cx="84342" cy="49822"/>
            </a:xfrm>
            <a:custGeom>
              <a:avLst/>
              <a:gdLst/>
              <a:ahLst/>
              <a:cxnLst/>
              <a:rect l="l" t="t" r="r" b="b"/>
              <a:pathLst>
                <a:path w="1444" h="853" extrusionOk="0">
                  <a:moveTo>
                    <a:pt x="1287" y="1"/>
                  </a:moveTo>
                  <a:cubicBezTo>
                    <a:pt x="1262" y="1"/>
                    <a:pt x="1236" y="9"/>
                    <a:pt x="1214" y="25"/>
                  </a:cubicBezTo>
                  <a:cubicBezTo>
                    <a:pt x="1067" y="109"/>
                    <a:pt x="921" y="214"/>
                    <a:pt x="795" y="339"/>
                  </a:cubicBezTo>
                  <a:cubicBezTo>
                    <a:pt x="628" y="423"/>
                    <a:pt x="460" y="486"/>
                    <a:pt x="272" y="507"/>
                  </a:cubicBezTo>
                  <a:cubicBezTo>
                    <a:pt x="84" y="507"/>
                    <a:pt x="0" y="821"/>
                    <a:pt x="230" y="842"/>
                  </a:cubicBezTo>
                  <a:cubicBezTo>
                    <a:pt x="278" y="849"/>
                    <a:pt x="330" y="852"/>
                    <a:pt x="385" y="852"/>
                  </a:cubicBezTo>
                  <a:cubicBezTo>
                    <a:pt x="815" y="852"/>
                    <a:pt x="1425" y="633"/>
                    <a:pt x="1444" y="151"/>
                  </a:cubicBezTo>
                  <a:cubicBezTo>
                    <a:pt x="1428" y="59"/>
                    <a:pt x="1357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56;p39">
              <a:extLst>
                <a:ext uri="{FF2B5EF4-FFF2-40B4-BE49-F238E27FC236}">
                  <a16:creationId xmlns:a16="http://schemas.microsoft.com/office/drawing/2014/main" id="{70F4A006-C88D-5BC5-B64B-2CD2543EB053}"/>
                </a:ext>
              </a:extLst>
            </p:cNvPr>
            <p:cNvSpPr/>
            <p:nvPr/>
          </p:nvSpPr>
          <p:spPr>
            <a:xfrm rot="-290511">
              <a:off x="1249600" y="1376441"/>
              <a:ext cx="2889115" cy="2690876"/>
            </a:xfrm>
            <a:custGeom>
              <a:avLst/>
              <a:gdLst/>
              <a:ahLst/>
              <a:cxnLst/>
              <a:rect l="l" t="t" r="r" b="b"/>
              <a:pathLst>
                <a:path w="49464" h="46070" extrusionOk="0">
                  <a:moveTo>
                    <a:pt x="36449" y="561"/>
                  </a:moveTo>
                  <a:cubicBezTo>
                    <a:pt x="40173" y="2130"/>
                    <a:pt x="45844" y="4662"/>
                    <a:pt x="46953" y="5540"/>
                  </a:cubicBezTo>
                  <a:lnTo>
                    <a:pt x="37893" y="12864"/>
                  </a:lnTo>
                  <a:cubicBezTo>
                    <a:pt x="36930" y="12173"/>
                    <a:pt x="33352" y="10667"/>
                    <a:pt x="31846" y="10060"/>
                  </a:cubicBezTo>
                  <a:lnTo>
                    <a:pt x="36449" y="561"/>
                  </a:lnTo>
                  <a:close/>
                  <a:moveTo>
                    <a:pt x="13182" y="1272"/>
                  </a:moveTo>
                  <a:cubicBezTo>
                    <a:pt x="14605" y="1753"/>
                    <a:pt x="18518" y="3532"/>
                    <a:pt x="20986" y="4662"/>
                  </a:cubicBezTo>
                  <a:cubicBezTo>
                    <a:pt x="22430" y="5331"/>
                    <a:pt x="23602" y="5875"/>
                    <a:pt x="24104" y="6064"/>
                  </a:cubicBezTo>
                  <a:lnTo>
                    <a:pt x="24083" y="6064"/>
                  </a:lnTo>
                  <a:lnTo>
                    <a:pt x="24292" y="12968"/>
                  </a:lnTo>
                  <a:cubicBezTo>
                    <a:pt x="23937" y="12822"/>
                    <a:pt x="23393" y="12571"/>
                    <a:pt x="22786" y="12299"/>
                  </a:cubicBezTo>
                  <a:cubicBezTo>
                    <a:pt x="20045" y="11085"/>
                    <a:pt x="18538" y="10437"/>
                    <a:pt x="17973" y="10311"/>
                  </a:cubicBezTo>
                  <a:lnTo>
                    <a:pt x="13182" y="1272"/>
                  </a:lnTo>
                  <a:close/>
                  <a:moveTo>
                    <a:pt x="35779" y="770"/>
                  </a:moveTo>
                  <a:lnTo>
                    <a:pt x="31323" y="9976"/>
                  </a:lnTo>
                  <a:lnTo>
                    <a:pt x="24795" y="12968"/>
                  </a:lnTo>
                  <a:lnTo>
                    <a:pt x="24606" y="6043"/>
                  </a:lnTo>
                  <a:lnTo>
                    <a:pt x="35779" y="770"/>
                  </a:lnTo>
                  <a:close/>
                  <a:moveTo>
                    <a:pt x="12554" y="1167"/>
                  </a:moveTo>
                  <a:lnTo>
                    <a:pt x="17429" y="10374"/>
                  </a:lnTo>
                  <a:cubicBezTo>
                    <a:pt x="16153" y="10730"/>
                    <a:pt x="12680" y="12320"/>
                    <a:pt x="11634" y="13052"/>
                  </a:cubicBezTo>
                  <a:lnTo>
                    <a:pt x="2427" y="5896"/>
                  </a:lnTo>
                  <a:cubicBezTo>
                    <a:pt x="4457" y="4473"/>
                    <a:pt x="11278" y="1439"/>
                    <a:pt x="12554" y="1167"/>
                  </a:cubicBezTo>
                  <a:close/>
                  <a:moveTo>
                    <a:pt x="47246" y="5959"/>
                  </a:moveTo>
                  <a:cubicBezTo>
                    <a:pt x="47831" y="7905"/>
                    <a:pt x="48899" y="17969"/>
                    <a:pt x="47811" y="20626"/>
                  </a:cubicBezTo>
                  <a:lnTo>
                    <a:pt x="38646" y="21505"/>
                  </a:lnTo>
                  <a:cubicBezTo>
                    <a:pt x="39148" y="19601"/>
                    <a:pt x="38625" y="14496"/>
                    <a:pt x="38207" y="13261"/>
                  </a:cubicBezTo>
                  <a:lnTo>
                    <a:pt x="47246" y="5959"/>
                  </a:lnTo>
                  <a:close/>
                  <a:moveTo>
                    <a:pt x="2044" y="6242"/>
                  </a:moveTo>
                  <a:lnTo>
                    <a:pt x="11278" y="13408"/>
                  </a:lnTo>
                  <a:cubicBezTo>
                    <a:pt x="10483" y="14998"/>
                    <a:pt x="11131" y="21903"/>
                    <a:pt x="11320" y="23430"/>
                  </a:cubicBezTo>
                  <a:lnTo>
                    <a:pt x="2218" y="23932"/>
                  </a:lnTo>
                  <a:cubicBezTo>
                    <a:pt x="1779" y="21176"/>
                    <a:pt x="882" y="8164"/>
                    <a:pt x="2044" y="6242"/>
                  </a:cubicBezTo>
                  <a:close/>
                  <a:moveTo>
                    <a:pt x="31511" y="10437"/>
                  </a:moveTo>
                  <a:cubicBezTo>
                    <a:pt x="34357" y="11608"/>
                    <a:pt x="37412" y="12989"/>
                    <a:pt x="37663" y="13303"/>
                  </a:cubicBezTo>
                  <a:cubicBezTo>
                    <a:pt x="37997" y="13805"/>
                    <a:pt x="38730" y="20271"/>
                    <a:pt x="38018" y="21673"/>
                  </a:cubicBezTo>
                  <a:cubicBezTo>
                    <a:pt x="37600" y="22677"/>
                    <a:pt x="37223" y="23702"/>
                    <a:pt x="36909" y="24748"/>
                  </a:cubicBezTo>
                  <a:cubicBezTo>
                    <a:pt x="36156" y="26987"/>
                    <a:pt x="35026" y="30356"/>
                    <a:pt x="34378" y="30795"/>
                  </a:cubicBezTo>
                  <a:cubicBezTo>
                    <a:pt x="33352" y="31465"/>
                    <a:pt x="25799" y="35106"/>
                    <a:pt x="24774" y="35587"/>
                  </a:cubicBezTo>
                  <a:cubicBezTo>
                    <a:pt x="23769" y="35043"/>
                    <a:pt x="16572" y="31109"/>
                    <a:pt x="15714" y="30419"/>
                  </a:cubicBezTo>
                  <a:cubicBezTo>
                    <a:pt x="14814" y="29707"/>
                    <a:pt x="12052" y="24497"/>
                    <a:pt x="11864" y="23619"/>
                  </a:cubicBezTo>
                  <a:cubicBezTo>
                    <a:pt x="11634" y="22384"/>
                    <a:pt x="11027" y="14161"/>
                    <a:pt x="11780" y="13554"/>
                  </a:cubicBezTo>
                  <a:cubicBezTo>
                    <a:pt x="12722" y="12801"/>
                    <a:pt x="17325" y="10813"/>
                    <a:pt x="17806" y="10792"/>
                  </a:cubicBezTo>
                  <a:cubicBezTo>
                    <a:pt x="18183" y="10813"/>
                    <a:pt x="21049" y="12111"/>
                    <a:pt x="22577" y="12780"/>
                  </a:cubicBezTo>
                  <a:cubicBezTo>
                    <a:pt x="23665" y="13261"/>
                    <a:pt x="24292" y="13533"/>
                    <a:pt x="24481" y="13596"/>
                  </a:cubicBezTo>
                  <a:lnTo>
                    <a:pt x="24564" y="13596"/>
                  </a:lnTo>
                  <a:cubicBezTo>
                    <a:pt x="24585" y="13596"/>
                    <a:pt x="24627" y="13596"/>
                    <a:pt x="24648" y="13575"/>
                  </a:cubicBezTo>
                  <a:cubicBezTo>
                    <a:pt x="24648" y="13586"/>
                    <a:pt x="24648" y="13591"/>
                    <a:pt x="24651" y="13591"/>
                  </a:cubicBezTo>
                  <a:cubicBezTo>
                    <a:pt x="24653" y="13591"/>
                    <a:pt x="24659" y="13586"/>
                    <a:pt x="24669" y="13575"/>
                  </a:cubicBezTo>
                  <a:lnTo>
                    <a:pt x="31511" y="10437"/>
                  </a:lnTo>
                  <a:close/>
                  <a:moveTo>
                    <a:pt x="11424" y="23932"/>
                  </a:moveTo>
                  <a:cubicBezTo>
                    <a:pt x="11864" y="25230"/>
                    <a:pt x="14103" y="29435"/>
                    <a:pt x="15170" y="30607"/>
                  </a:cubicBezTo>
                  <a:lnTo>
                    <a:pt x="8809" y="36173"/>
                  </a:lnTo>
                  <a:cubicBezTo>
                    <a:pt x="7198" y="34520"/>
                    <a:pt x="3013" y="26527"/>
                    <a:pt x="2344" y="24435"/>
                  </a:cubicBezTo>
                  <a:lnTo>
                    <a:pt x="2344" y="24414"/>
                  </a:lnTo>
                  <a:lnTo>
                    <a:pt x="11424" y="23932"/>
                  </a:lnTo>
                  <a:close/>
                  <a:moveTo>
                    <a:pt x="47539" y="21170"/>
                  </a:moveTo>
                  <a:lnTo>
                    <a:pt x="47539" y="21170"/>
                  </a:lnTo>
                  <a:cubicBezTo>
                    <a:pt x="47120" y="22217"/>
                    <a:pt x="46513" y="24058"/>
                    <a:pt x="45823" y="26171"/>
                  </a:cubicBezTo>
                  <a:lnTo>
                    <a:pt x="45823" y="26150"/>
                  </a:lnTo>
                  <a:cubicBezTo>
                    <a:pt x="44505" y="30168"/>
                    <a:pt x="42726" y="35629"/>
                    <a:pt x="41513" y="36800"/>
                  </a:cubicBezTo>
                  <a:lnTo>
                    <a:pt x="35445" y="30461"/>
                  </a:lnTo>
                  <a:cubicBezTo>
                    <a:pt x="35403" y="30419"/>
                    <a:pt x="35340" y="30398"/>
                    <a:pt x="35277" y="30398"/>
                  </a:cubicBezTo>
                  <a:cubicBezTo>
                    <a:pt x="35905" y="29289"/>
                    <a:pt x="36596" y="27301"/>
                    <a:pt x="37370" y="24937"/>
                  </a:cubicBezTo>
                  <a:cubicBezTo>
                    <a:pt x="37788" y="23702"/>
                    <a:pt x="38165" y="22614"/>
                    <a:pt x="38416" y="22049"/>
                  </a:cubicBezTo>
                  <a:lnTo>
                    <a:pt x="47539" y="21170"/>
                  </a:lnTo>
                  <a:close/>
                  <a:moveTo>
                    <a:pt x="15567" y="30963"/>
                  </a:moveTo>
                  <a:cubicBezTo>
                    <a:pt x="16969" y="31904"/>
                    <a:pt x="23455" y="35461"/>
                    <a:pt x="24502" y="36026"/>
                  </a:cubicBezTo>
                  <a:lnTo>
                    <a:pt x="24418" y="45400"/>
                  </a:lnTo>
                  <a:cubicBezTo>
                    <a:pt x="22242" y="44165"/>
                    <a:pt x="11403" y="38056"/>
                    <a:pt x="9207" y="36507"/>
                  </a:cubicBezTo>
                  <a:lnTo>
                    <a:pt x="15567" y="30963"/>
                  </a:lnTo>
                  <a:close/>
                  <a:moveTo>
                    <a:pt x="35047" y="30774"/>
                  </a:moveTo>
                  <a:cubicBezTo>
                    <a:pt x="35047" y="30774"/>
                    <a:pt x="35068" y="30795"/>
                    <a:pt x="35068" y="30795"/>
                  </a:cubicBezTo>
                  <a:lnTo>
                    <a:pt x="35089" y="30795"/>
                  </a:lnTo>
                  <a:lnTo>
                    <a:pt x="41094" y="37114"/>
                  </a:lnTo>
                  <a:cubicBezTo>
                    <a:pt x="38646" y="38621"/>
                    <a:pt x="27138" y="44312"/>
                    <a:pt x="24920" y="45421"/>
                  </a:cubicBezTo>
                  <a:lnTo>
                    <a:pt x="25004" y="36047"/>
                  </a:lnTo>
                  <a:cubicBezTo>
                    <a:pt x="26155" y="35482"/>
                    <a:pt x="33583" y="31925"/>
                    <a:pt x="34650" y="31214"/>
                  </a:cubicBezTo>
                  <a:cubicBezTo>
                    <a:pt x="34796" y="31088"/>
                    <a:pt x="34943" y="30942"/>
                    <a:pt x="35047" y="30774"/>
                  </a:cubicBezTo>
                  <a:close/>
                  <a:moveTo>
                    <a:pt x="36376" y="1"/>
                  </a:moveTo>
                  <a:cubicBezTo>
                    <a:pt x="36365" y="1"/>
                    <a:pt x="36355" y="6"/>
                    <a:pt x="36344" y="17"/>
                  </a:cubicBezTo>
                  <a:lnTo>
                    <a:pt x="36240" y="17"/>
                  </a:lnTo>
                  <a:lnTo>
                    <a:pt x="24334" y="5624"/>
                  </a:lnTo>
                  <a:cubicBezTo>
                    <a:pt x="23895" y="5436"/>
                    <a:pt x="22639" y="4871"/>
                    <a:pt x="21217" y="4222"/>
                  </a:cubicBezTo>
                  <a:cubicBezTo>
                    <a:pt x="16781" y="2193"/>
                    <a:pt x="13349" y="644"/>
                    <a:pt x="12680" y="644"/>
                  </a:cubicBezTo>
                  <a:lnTo>
                    <a:pt x="12659" y="644"/>
                  </a:lnTo>
                  <a:cubicBezTo>
                    <a:pt x="11529" y="707"/>
                    <a:pt x="3473" y="4348"/>
                    <a:pt x="1841" y="5687"/>
                  </a:cubicBezTo>
                  <a:cubicBezTo>
                    <a:pt x="0" y="7193"/>
                    <a:pt x="1507" y="22991"/>
                    <a:pt x="1758" y="24246"/>
                  </a:cubicBezTo>
                  <a:cubicBezTo>
                    <a:pt x="2072" y="25941"/>
                    <a:pt x="6989" y="35357"/>
                    <a:pt x="8642" y="36717"/>
                  </a:cubicBezTo>
                  <a:cubicBezTo>
                    <a:pt x="10274" y="38056"/>
                    <a:pt x="23958" y="45714"/>
                    <a:pt x="24523" y="46049"/>
                  </a:cubicBezTo>
                  <a:lnTo>
                    <a:pt x="24564" y="46049"/>
                  </a:lnTo>
                  <a:cubicBezTo>
                    <a:pt x="24585" y="46049"/>
                    <a:pt x="24627" y="46070"/>
                    <a:pt x="24648" y="46070"/>
                  </a:cubicBezTo>
                  <a:cubicBezTo>
                    <a:pt x="24690" y="46070"/>
                    <a:pt x="24732" y="46049"/>
                    <a:pt x="24753" y="46049"/>
                  </a:cubicBezTo>
                  <a:cubicBezTo>
                    <a:pt x="25360" y="45735"/>
                    <a:pt x="39692" y="38704"/>
                    <a:pt x="41617" y="37365"/>
                  </a:cubicBezTo>
                  <a:cubicBezTo>
                    <a:pt x="42956" y="36445"/>
                    <a:pt x="44735" y="31067"/>
                    <a:pt x="46283" y="26318"/>
                  </a:cubicBezTo>
                  <a:cubicBezTo>
                    <a:pt x="47078" y="23932"/>
                    <a:pt x="47748" y="21861"/>
                    <a:pt x="48187" y="20961"/>
                  </a:cubicBezTo>
                  <a:cubicBezTo>
                    <a:pt x="49464" y="18367"/>
                    <a:pt x="48292" y="6587"/>
                    <a:pt x="47539" y="5415"/>
                  </a:cubicBezTo>
                  <a:lnTo>
                    <a:pt x="47539" y="5394"/>
                  </a:lnTo>
                  <a:cubicBezTo>
                    <a:pt x="46743" y="4327"/>
                    <a:pt x="37495" y="456"/>
                    <a:pt x="36449" y="17"/>
                  </a:cubicBezTo>
                  <a:lnTo>
                    <a:pt x="36407" y="17"/>
                  </a:lnTo>
                  <a:cubicBezTo>
                    <a:pt x="36397" y="6"/>
                    <a:pt x="36386" y="1"/>
                    <a:pt x="3637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57;p39">
              <a:extLst>
                <a:ext uri="{FF2B5EF4-FFF2-40B4-BE49-F238E27FC236}">
                  <a16:creationId xmlns:a16="http://schemas.microsoft.com/office/drawing/2014/main" id="{D15B9436-7CBE-066D-0F52-26E7801A3BB9}"/>
                </a:ext>
              </a:extLst>
            </p:cNvPr>
            <p:cNvSpPr/>
            <p:nvPr/>
          </p:nvSpPr>
          <p:spPr>
            <a:xfrm rot="-290511">
              <a:off x="3044283" y="1338752"/>
              <a:ext cx="881208" cy="717431"/>
            </a:xfrm>
            <a:custGeom>
              <a:avLst/>
              <a:gdLst/>
              <a:ahLst/>
              <a:cxnLst/>
              <a:rect l="l" t="t" r="r" b="b"/>
              <a:pathLst>
                <a:path w="15087" h="12283" extrusionOk="0">
                  <a:moveTo>
                    <a:pt x="4583" y="1"/>
                  </a:moveTo>
                  <a:lnTo>
                    <a:pt x="1" y="9479"/>
                  </a:lnTo>
                  <a:cubicBezTo>
                    <a:pt x="1486" y="10086"/>
                    <a:pt x="5085" y="11592"/>
                    <a:pt x="6027" y="12283"/>
                  </a:cubicBezTo>
                  <a:lnTo>
                    <a:pt x="15087" y="4960"/>
                  </a:lnTo>
                  <a:cubicBezTo>
                    <a:pt x="13978" y="4102"/>
                    <a:pt x="8307" y="1570"/>
                    <a:pt x="4583" y="1"/>
                  </a:cubicBez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58;p39">
              <a:extLst>
                <a:ext uri="{FF2B5EF4-FFF2-40B4-BE49-F238E27FC236}">
                  <a16:creationId xmlns:a16="http://schemas.microsoft.com/office/drawing/2014/main" id="{188918EC-9C81-8796-C67E-3D5AE9BB26B7}"/>
                </a:ext>
              </a:extLst>
            </p:cNvPr>
            <p:cNvSpPr/>
            <p:nvPr/>
          </p:nvSpPr>
          <p:spPr>
            <a:xfrm rot="-290511">
              <a:off x="3354232" y="2527947"/>
              <a:ext cx="716204" cy="914209"/>
            </a:xfrm>
            <a:custGeom>
              <a:avLst/>
              <a:gdLst/>
              <a:ahLst/>
              <a:cxnLst/>
              <a:rect l="l" t="t" r="r" b="b"/>
              <a:pathLst>
                <a:path w="12262" h="15652" extrusionOk="0">
                  <a:moveTo>
                    <a:pt x="12261" y="0"/>
                  </a:moveTo>
                  <a:lnTo>
                    <a:pt x="3139" y="879"/>
                  </a:lnTo>
                  <a:cubicBezTo>
                    <a:pt x="2867" y="1423"/>
                    <a:pt x="2511" y="2511"/>
                    <a:pt x="2093" y="3746"/>
                  </a:cubicBezTo>
                  <a:cubicBezTo>
                    <a:pt x="1298" y="6131"/>
                    <a:pt x="607" y="8119"/>
                    <a:pt x="0" y="9207"/>
                  </a:cubicBezTo>
                  <a:cubicBezTo>
                    <a:pt x="63" y="9207"/>
                    <a:pt x="126" y="9249"/>
                    <a:pt x="147" y="9291"/>
                  </a:cubicBezTo>
                  <a:lnTo>
                    <a:pt x="6235" y="15651"/>
                  </a:lnTo>
                  <a:cubicBezTo>
                    <a:pt x="7428" y="14459"/>
                    <a:pt x="9207" y="9019"/>
                    <a:pt x="10525" y="5001"/>
                  </a:cubicBezTo>
                  <a:cubicBezTo>
                    <a:pt x="11215" y="2909"/>
                    <a:pt x="11822" y="1047"/>
                    <a:pt x="12261" y="0"/>
                  </a:cubicBez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59;p39">
              <a:extLst>
                <a:ext uri="{FF2B5EF4-FFF2-40B4-BE49-F238E27FC236}">
                  <a16:creationId xmlns:a16="http://schemas.microsoft.com/office/drawing/2014/main" id="{21284966-0A07-0322-F938-A75A3343091F}"/>
                </a:ext>
              </a:extLst>
            </p:cNvPr>
            <p:cNvSpPr/>
            <p:nvPr/>
          </p:nvSpPr>
          <p:spPr>
            <a:xfrm rot="-290511">
              <a:off x="1894030" y="1991918"/>
              <a:ext cx="1619374" cy="1469030"/>
            </a:xfrm>
            <a:custGeom>
              <a:avLst/>
              <a:gdLst/>
              <a:ahLst/>
              <a:cxnLst/>
              <a:rect l="l" t="t" r="r" b="b"/>
              <a:pathLst>
                <a:path w="27725" h="25151" extrusionOk="0">
                  <a:moveTo>
                    <a:pt x="20485" y="1"/>
                  </a:moveTo>
                  <a:lnTo>
                    <a:pt x="13643" y="3139"/>
                  </a:lnTo>
                  <a:lnTo>
                    <a:pt x="13622" y="3139"/>
                  </a:lnTo>
                  <a:cubicBezTo>
                    <a:pt x="13601" y="3139"/>
                    <a:pt x="13580" y="3160"/>
                    <a:pt x="13538" y="3160"/>
                  </a:cubicBezTo>
                  <a:lnTo>
                    <a:pt x="13476" y="3160"/>
                  </a:lnTo>
                  <a:cubicBezTo>
                    <a:pt x="13266" y="3097"/>
                    <a:pt x="12660" y="2804"/>
                    <a:pt x="11572" y="2323"/>
                  </a:cubicBezTo>
                  <a:cubicBezTo>
                    <a:pt x="10023" y="1654"/>
                    <a:pt x="7157" y="377"/>
                    <a:pt x="6801" y="356"/>
                  </a:cubicBezTo>
                  <a:cubicBezTo>
                    <a:pt x="6320" y="356"/>
                    <a:pt x="1717" y="2344"/>
                    <a:pt x="754" y="3118"/>
                  </a:cubicBezTo>
                  <a:cubicBezTo>
                    <a:pt x="1" y="3725"/>
                    <a:pt x="608" y="11948"/>
                    <a:pt x="859" y="13182"/>
                  </a:cubicBezTo>
                  <a:cubicBezTo>
                    <a:pt x="1026" y="14040"/>
                    <a:pt x="3809" y="19250"/>
                    <a:pt x="4709" y="19983"/>
                  </a:cubicBezTo>
                  <a:cubicBezTo>
                    <a:pt x="5546" y="20652"/>
                    <a:pt x="12743" y="24607"/>
                    <a:pt x="13748" y="25151"/>
                  </a:cubicBezTo>
                  <a:cubicBezTo>
                    <a:pt x="14794" y="24649"/>
                    <a:pt x="22326" y="21029"/>
                    <a:pt x="23352" y="20338"/>
                  </a:cubicBezTo>
                  <a:cubicBezTo>
                    <a:pt x="24021" y="19899"/>
                    <a:pt x="25151" y="16530"/>
                    <a:pt x="25904" y="14312"/>
                  </a:cubicBezTo>
                  <a:cubicBezTo>
                    <a:pt x="26218" y="13266"/>
                    <a:pt x="26595" y="12241"/>
                    <a:pt x="27013" y="11237"/>
                  </a:cubicBezTo>
                  <a:cubicBezTo>
                    <a:pt x="27725" y="9835"/>
                    <a:pt x="26971" y="3369"/>
                    <a:pt x="26658" y="2867"/>
                  </a:cubicBezTo>
                  <a:cubicBezTo>
                    <a:pt x="26406" y="2532"/>
                    <a:pt x="23331" y="1151"/>
                    <a:pt x="20485" y="1"/>
                  </a:cubicBez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60;p39">
              <a:extLst>
                <a:ext uri="{FF2B5EF4-FFF2-40B4-BE49-F238E27FC236}">
                  <a16:creationId xmlns:a16="http://schemas.microsoft.com/office/drawing/2014/main" id="{E99EFE69-59D5-3AF0-B62D-F903014D49E4}"/>
                </a:ext>
              </a:extLst>
            </p:cNvPr>
            <p:cNvSpPr/>
            <p:nvPr/>
          </p:nvSpPr>
          <p:spPr>
            <a:xfrm rot="-290511">
              <a:off x="1265323" y="1833864"/>
              <a:ext cx="609901" cy="1034004"/>
            </a:xfrm>
            <a:custGeom>
              <a:avLst/>
              <a:gdLst/>
              <a:ahLst/>
              <a:cxnLst/>
              <a:rect l="l" t="t" r="r" b="b"/>
              <a:pathLst>
                <a:path w="10442" h="17703" extrusionOk="0">
                  <a:moveTo>
                    <a:pt x="1173" y="1"/>
                  </a:moveTo>
                  <a:lnTo>
                    <a:pt x="1173" y="1"/>
                  </a:lnTo>
                  <a:cubicBezTo>
                    <a:pt x="1" y="1884"/>
                    <a:pt x="901" y="14940"/>
                    <a:pt x="1340" y="17702"/>
                  </a:cubicBezTo>
                  <a:lnTo>
                    <a:pt x="10442" y="17221"/>
                  </a:lnTo>
                  <a:cubicBezTo>
                    <a:pt x="10274" y="15673"/>
                    <a:pt x="9626" y="8789"/>
                    <a:pt x="10400" y="7199"/>
                  </a:cubicBezTo>
                  <a:lnTo>
                    <a:pt x="1173" y="1"/>
                  </a:ln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61;p39">
              <a:extLst>
                <a:ext uri="{FF2B5EF4-FFF2-40B4-BE49-F238E27FC236}">
                  <a16:creationId xmlns:a16="http://schemas.microsoft.com/office/drawing/2014/main" id="{ECE39086-52F3-56E3-77C0-443DAC45B95C}"/>
                </a:ext>
              </a:extLst>
            </p:cNvPr>
            <p:cNvSpPr/>
            <p:nvPr/>
          </p:nvSpPr>
          <p:spPr>
            <a:xfrm rot="-290511">
              <a:off x="1942092" y="1483627"/>
              <a:ext cx="649034" cy="684430"/>
            </a:xfrm>
            <a:custGeom>
              <a:avLst/>
              <a:gdLst/>
              <a:ahLst/>
              <a:cxnLst/>
              <a:rect l="l" t="t" r="r" b="b"/>
              <a:pathLst>
                <a:path w="11112" h="11718" extrusionOk="0">
                  <a:moveTo>
                    <a:pt x="1" y="0"/>
                  </a:moveTo>
                  <a:lnTo>
                    <a:pt x="4792" y="9060"/>
                  </a:lnTo>
                  <a:cubicBezTo>
                    <a:pt x="5357" y="9186"/>
                    <a:pt x="6864" y="9834"/>
                    <a:pt x="9605" y="11048"/>
                  </a:cubicBezTo>
                  <a:cubicBezTo>
                    <a:pt x="10212" y="11299"/>
                    <a:pt x="10777" y="11571"/>
                    <a:pt x="11111" y="11717"/>
                  </a:cubicBezTo>
                  <a:lnTo>
                    <a:pt x="10923" y="4792"/>
                  </a:lnTo>
                  <a:cubicBezTo>
                    <a:pt x="10421" y="4603"/>
                    <a:pt x="9249" y="4059"/>
                    <a:pt x="7826" y="3411"/>
                  </a:cubicBezTo>
                  <a:cubicBezTo>
                    <a:pt x="5337" y="2281"/>
                    <a:pt x="1424" y="481"/>
                    <a:pt x="1" y="0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62;p39">
              <a:extLst>
                <a:ext uri="{FF2B5EF4-FFF2-40B4-BE49-F238E27FC236}">
                  <a16:creationId xmlns:a16="http://schemas.microsoft.com/office/drawing/2014/main" id="{E70853FB-8C59-5A85-FA22-02E2209351B3}"/>
                </a:ext>
              </a:extLst>
            </p:cNvPr>
            <p:cNvSpPr/>
            <p:nvPr/>
          </p:nvSpPr>
          <p:spPr>
            <a:xfrm rot="-290511">
              <a:off x="1863336" y="3219360"/>
              <a:ext cx="893415" cy="844528"/>
            </a:xfrm>
            <a:custGeom>
              <a:avLst/>
              <a:gdLst/>
              <a:ahLst/>
              <a:cxnLst/>
              <a:rect l="l" t="t" r="r" b="b"/>
              <a:pathLst>
                <a:path w="15296" h="14459" extrusionOk="0">
                  <a:moveTo>
                    <a:pt x="6361" y="1"/>
                  </a:moveTo>
                  <a:lnTo>
                    <a:pt x="1" y="5546"/>
                  </a:lnTo>
                  <a:cubicBezTo>
                    <a:pt x="2197" y="7115"/>
                    <a:pt x="13036" y="13224"/>
                    <a:pt x="15212" y="14459"/>
                  </a:cubicBezTo>
                  <a:lnTo>
                    <a:pt x="15296" y="5085"/>
                  </a:lnTo>
                  <a:cubicBezTo>
                    <a:pt x="14249" y="4520"/>
                    <a:pt x="7763" y="963"/>
                    <a:pt x="6361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63;p39">
              <a:extLst>
                <a:ext uri="{FF2B5EF4-FFF2-40B4-BE49-F238E27FC236}">
                  <a16:creationId xmlns:a16="http://schemas.microsoft.com/office/drawing/2014/main" id="{3B2A04FC-6EEA-BCBA-1FE9-391597EDF820}"/>
                </a:ext>
              </a:extLst>
            </p:cNvPr>
            <p:cNvSpPr/>
            <p:nvPr/>
          </p:nvSpPr>
          <p:spPr>
            <a:xfrm rot="-290511">
              <a:off x="1427337" y="2858647"/>
              <a:ext cx="750432" cy="712524"/>
            </a:xfrm>
            <a:custGeom>
              <a:avLst/>
              <a:gdLst/>
              <a:ahLst/>
              <a:cxnLst/>
              <a:rect l="l" t="t" r="r" b="b"/>
              <a:pathLst>
                <a:path w="12848" h="12199" extrusionOk="0">
                  <a:moveTo>
                    <a:pt x="9081" y="0"/>
                  </a:moveTo>
                  <a:lnTo>
                    <a:pt x="1" y="482"/>
                  </a:lnTo>
                  <a:cubicBezTo>
                    <a:pt x="670" y="2574"/>
                    <a:pt x="4855" y="10567"/>
                    <a:pt x="6466" y="12199"/>
                  </a:cubicBezTo>
                  <a:lnTo>
                    <a:pt x="12848" y="6654"/>
                  </a:lnTo>
                  <a:cubicBezTo>
                    <a:pt x="11781" y="5482"/>
                    <a:pt x="9521" y="1277"/>
                    <a:pt x="9081" y="0"/>
                  </a:cubicBezTo>
                  <a:close/>
                </a:path>
              </a:pathLst>
            </a:custGeom>
            <a:solidFill>
              <a:srgbClr val="F8F8F8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64;p39">
              <a:extLst>
                <a:ext uri="{FF2B5EF4-FFF2-40B4-BE49-F238E27FC236}">
                  <a16:creationId xmlns:a16="http://schemas.microsoft.com/office/drawing/2014/main" id="{247A42EC-9899-059A-13A4-2F213369217C}"/>
                </a:ext>
              </a:extLst>
            </p:cNvPr>
            <p:cNvSpPr/>
            <p:nvPr/>
          </p:nvSpPr>
          <p:spPr>
            <a:xfrm rot="-290511">
              <a:off x="1318895" y="1526808"/>
              <a:ext cx="876302" cy="694243"/>
            </a:xfrm>
            <a:custGeom>
              <a:avLst/>
              <a:gdLst/>
              <a:ahLst/>
              <a:cxnLst/>
              <a:rect l="l" t="t" r="r" b="b"/>
              <a:pathLst>
                <a:path w="15003" h="11886" extrusionOk="0">
                  <a:moveTo>
                    <a:pt x="10127" y="0"/>
                  </a:moveTo>
                  <a:cubicBezTo>
                    <a:pt x="8851" y="272"/>
                    <a:pt x="2009" y="3306"/>
                    <a:pt x="0" y="4729"/>
                  </a:cubicBezTo>
                  <a:lnTo>
                    <a:pt x="9207" y="11885"/>
                  </a:lnTo>
                  <a:cubicBezTo>
                    <a:pt x="10274" y="11153"/>
                    <a:pt x="13747" y="9583"/>
                    <a:pt x="15002" y="9207"/>
                  </a:cubicBezTo>
                  <a:lnTo>
                    <a:pt x="10127" y="0"/>
                  </a:lnTo>
                  <a:close/>
                </a:path>
              </a:pathLst>
            </a:custGeom>
            <a:solidFill>
              <a:srgbClr val="F8F8F8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481;p39">
            <a:extLst>
              <a:ext uri="{FF2B5EF4-FFF2-40B4-BE49-F238E27FC236}">
                <a16:creationId xmlns:a16="http://schemas.microsoft.com/office/drawing/2014/main" id="{08C5D4E2-7465-B36E-8D19-D7188BEA7A7E}"/>
              </a:ext>
            </a:extLst>
          </p:cNvPr>
          <p:cNvGrpSpPr/>
          <p:nvPr/>
        </p:nvGrpSpPr>
        <p:grpSpPr>
          <a:xfrm rot="222435">
            <a:off x="-177970" y="670918"/>
            <a:ext cx="819041" cy="1031472"/>
            <a:chOff x="1704275" y="2269600"/>
            <a:chExt cx="964625" cy="1214825"/>
          </a:xfrm>
        </p:grpSpPr>
        <p:sp>
          <p:nvSpPr>
            <p:cNvPr id="5" name="Google Shape;1482;p39">
              <a:extLst>
                <a:ext uri="{FF2B5EF4-FFF2-40B4-BE49-F238E27FC236}">
                  <a16:creationId xmlns:a16="http://schemas.microsoft.com/office/drawing/2014/main" id="{560A0971-158A-DB54-0775-C2AC660ABD11}"/>
                </a:ext>
              </a:extLst>
            </p:cNvPr>
            <p:cNvSpPr/>
            <p:nvPr/>
          </p:nvSpPr>
          <p:spPr>
            <a:xfrm>
              <a:off x="2496775" y="2560625"/>
              <a:ext cx="153275" cy="637675"/>
            </a:xfrm>
            <a:custGeom>
              <a:avLst/>
              <a:gdLst/>
              <a:ahLst/>
              <a:cxnLst/>
              <a:rect l="l" t="t" r="r" b="b"/>
              <a:pathLst>
                <a:path w="6131" h="25507" extrusionOk="0">
                  <a:moveTo>
                    <a:pt x="5691" y="1"/>
                  </a:moveTo>
                  <a:lnTo>
                    <a:pt x="210" y="3390"/>
                  </a:lnTo>
                  <a:cubicBezTo>
                    <a:pt x="670" y="5608"/>
                    <a:pt x="84" y="19795"/>
                    <a:pt x="0" y="22096"/>
                  </a:cubicBezTo>
                  <a:lnTo>
                    <a:pt x="5315" y="25507"/>
                  </a:lnTo>
                  <a:cubicBezTo>
                    <a:pt x="5733" y="16070"/>
                    <a:pt x="6131" y="2302"/>
                    <a:pt x="5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83;p39">
              <a:extLst>
                <a:ext uri="{FF2B5EF4-FFF2-40B4-BE49-F238E27FC236}">
                  <a16:creationId xmlns:a16="http://schemas.microsoft.com/office/drawing/2014/main" id="{1083173F-AB29-04CB-659B-08F1841581DF}"/>
                </a:ext>
              </a:extLst>
            </p:cNvPr>
            <p:cNvSpPr/>
            <p:nvPr/>
          </p:nvSpPr>
          <p:spPr>
            <a:xfrm>
              <a:off x="1862250" y="2451075"/>
              <a:ext cx="636625" cy="851850"/>
            </a:xfrm>
            <a:custGeom>
              <a:avLst/>
              <a:gdLst/>
              <a:ahLst/>
              <a:cxnLst/>
              <a:rect l="l" t="t" r="r" b="b"/>
              <a:pathLst>
                <a:path w="25465" h="34074" extrusionOk="0">
                  <a:moveTo>
                    <a:pt x="12764" y="1"/>
                  </a:moveTo>
                  <a:cubicBezTo>
                    <a:pt x="12750" y="1"/>
                    <a:pt x="12736" y="3"/>
                    <a:pt x="12722" y="10"/>
                  </a:cubicBezTo>
                  <a:cubicBezTo>
                    <a:pt x="10693" y="10"/>
                    <a:pt x="1612" y="6831"/>
                    <a:pt x="942" y="8149"/>
                  </a:cubicBezTo>
                  <a:cubicBezTo>
                    <a:pt x="294" y="9467"/>
                    <a:pt x="1" y="24407"/>
                    <a:pt x="398" y="25788"/>
                  </a:cubicBezTo>
                  <a:cubicBezTo>
                    <a:pt x="733" y="26939"/>
                    <a:pt x="11530" y="33509"/>
                    <a:pt x="13183" y="34053"/>
                  </a:cubicBezTo>
                  <a:cubicBezTo>
                    <a:pt x="13225" y="34073"/>
                    <a:pt x="13266" y="34073"/>
                    <a:pt x="13308" y="34073"/>
                  </a:cubicBezTo>
                  <a:cubicBezTo>
                    <a:pt x="14982" y="34073"/>
                    <a:pt x="22117" y="28654"/>
                    <a:pt x="24858" y="26478"/>
                  </a:cubicBezTo>
                  <a:cubicBezTo>
                    <a:pt x="25151" y="19594"/>
                    <a:pt x="25465" y="8547"/>
                    <a:pt x="25067" y="7772"/>
                  </a:cubicBezTo>
                  <a:cubicBezTo>
                    <a:pt x="24544" y="6747"/>
                    <a:pt x="13957" y="386"/>
                    <a:pt x="12848" y="10"/>
                  </a:cubicBezTo>
                  <a:cubicBezTo>
                    <a:pt x="12820" y="10"/>
                    <a:pt x="12792" y="1"/>
                    <a:pt x="127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84;p39">
              <a:extLst>
                <a:ext uri="{FF2B5EF4-FFF2-40B4-BE49-F238E27FC236}">
                  <a16:creationId xmlns:a16="http://schemas.microsoft.com/office/drawing/2014/main" id="{04867481-77BE-0217-D6DB-475584799984}"/>
                </a:ext>
              </a:extLst>
            </p:cNvPr>
            <p:cNvSpPr/>
            <p:nvPr/>
          </p:nvSpPr>
          <p:spPr>
            <a:xfrm>
              <a:off x="1726775" y="3106225"/>
              <a:ext cx="460875" cy="362000"/>
            </a:xfrm>
            <a:custGeom>
              <a:avLst/>
              <a:gdLst/>
              <a:ahLst/>
              <a:cxnLst/>
              <a:rect l="l" t="t" r="r" b="b"/>
              <a:pathLst>
                <a:path w="18435" h="14480" extrusionOk="0">
                  <a:moveTo>
                    <a:pt x="5483" y="0"/>
                  </a:moveTo>
                  <a:lnTo>
                    <a:pt x="1" y="3201"/>
                  </a:lnTo>
                  <a:cubicBezTo>
                    <a:pt x="1319" y="5147"/>
                    <a:pt x="15045" y="13140"/>
                    <a:pt x="18434" y="14479"/>
                  </a:cubicBezTo>
                  <a:lnTo>
                    <a:pt x="18267" y="8265"/>
                  </a:lnTo>
                  <a:cubicBezTo>
                    <a:pt x="16363" y="7470"/>
                    <a:pt x="6864" y="1841"/>
                    <a:pt x="5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85;p39">
              <a:extLst>
                <a:ext uri="{FF2B5EF4-FFF2-40B4-BE49-F238E27FC236}">
                  <a16:creationId xmlns:a16="http://schemas.microsoft.com/office/drawing/2014/main" id="{DACF1881-23B7-3320-EE47-F34CF02D6957}"/>
                </a:ext>
              </a:extLst>
            </p:cNvPr>
            <p:cNvSpPr/>
            <p:nvPr/>
          </p:nvSpPr>
          <p:spPr>
            <a:xfrm>
              <a:off x="2196525" y="3124000"/>
              <a:ext cx="427900" cy="347875"/>
            </a:xfrm>
            <a:custGeom>
              <a:avLst/>
              <a:gdLst/>
              <a:ahLst/>
              <a:cxnLst/>
              <a:rect l="l" t="t" r="r" b="b"/>
              <a:pathLst>
                <a:path w="17116" h="13915" extrusionOk="0">
                  <a:moveTo>
                    <a:pt x="11759" y="1"/>
                  </a:moveTo>
                  <a:cubicBezTo>
                    <a:pt x="10525" y="984"/>
                    <a:pt x="2218" y="7533"/>
                    <a:pt x="0" y="7659"/>
                  </a:cubicBezTo>
                  <a:lnTo>
                    <a:pt x="147" y="13915"/>
                  </a:lnTo>
                  <a:lnTo>
                    <a:pt x="188" y="13915"/>
                  </a:lnTo>
                  <a:cubicBezTo>
                    <a:pt x="2992" y="13915"/>
                    <a:pt x="15065" y="4959"/>
                    <a:pt x="17116" y="3453"/>
                  </a:cubicBezTo>
                  <a:lnTo>
                    <a:pt x="117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86;p39">
              <a:extLst>
                <a:ext uri="{FF2B5EF4-FFF2-40B4-BE49-F238E27FC236}">
                  <a16:creationId xmlns:a16="http://schemas.microsoft.com/office/drawing/2014/main" id="{2CF23B6D-074D-4227-BEFE-CD64683C1B8A}"/>
                </a:ext>
              </a:extLst>
            </p:cNvPr>
            <p:cNvSpPr/>
            <p:nvPr/>
          </p:nvSpPr>
          <p:spPr>
            <a:xfrm>
              <a:off x="1716325" y="2573200"/>
              <a:ext cx="155900" cy="600525"/>
            </a:xfrm>
            <a:custGeom>
              <a:avLst/>
              <a:gdLst/>
              <a:ahLst/>
              <a:cxnLst/>
              <a:rect l="l" t="t" r="r" b="b"/>
              <a:pathLst>
                <a:path w="6236" h="24021" extrusionOk="0">
                  <a:moveTo>
                    <a:pt x="1025" y="0"/>
                  </a:moveTo>
                  <a:cubicBezTo>
                    <a:pt x="628" y="1339"/>
                    <a:pt x="272" y="5859"/>
                    <a:pt x="126" y="12136"/>
                  </a:cubicBezTo>
                  <a:cubicBezTo>
                    <a:pt x="0" y="17513"/>
                    <a:pt x="63" y="22535"/>
                    <a:pt x="272" y="24020"/>
                  </a:cubicBezTo>
                  <a:lnTo>
                    <a:pt x="5712" y="20840"/>
                  </a:lnTo>
                  <a:cubicBezTo>
                    <a:pt x="5419" y="18769"/>
                    <a:pt x="5503" y="5649"/>
                    <a:pt x="6235" y="3243"/>
                  </a:cubicBezTo>
                  <a:lnTo>
                    <a:pt x="1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87;p39">
              <a:extLst>
                <a:ext uri="{FF2B5EF4-FFF2-40B4-BE49-F238E27FC236}">
                  <a16:creationId xmlns:a16="http://schemas.microsoft.com/office/drawing/2014/main" id="{D8F29B79-9752-BCED-AA10-485A3A70251E}"/>
                </a:ext>
              </a:extLst>
            </p:cNvPr>
            <p:cNvSpPr/>
            <p:nvPr/>
          </p:nvSpPr>
          <p:spPr>
            <a:xfrm>
              <a:off x="2191800" y="2286000"/>
              <a:ext cx="441525" cy="347900"/>
            </a:xfrm>
            <a:custGeom>
              <a:avLst/>
              <a:gdLst/>
              <a:ahLst/>
              <a:cxnLst/>
              <a:rect l="l" t="t" r="r" b="b"/>
              <a:pathLst>
                <a:path w="17661" h="13916" extrusionOk="0">
                  <a:moveTo>
                    <a:pt x="64" y="1"/>
                  </a:moveTo>
                  <a:lnTo>
                    <a:pt x="1" y="6215"/>
                  </a:lnTo>
                  <a:cubicBezTo>
                    <a:pt x="1654" y="6969"/>
                    <a:pt x="10735" y="12346"/>
                    <a:pt x="12178" y="13915"/>
                  </a:cubicBezTo>
                  <a:lnTo>
                    <a:pt x="17660" y="10526"/>
                  </a:lnTo>
                  <a:cubicBezTo>
                    <a:pt x="15986" y="8726"/>
                    <a:pt x="2742" y="1173"/>
                    <a:pt x="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88;p39">
              <a:extLst>
                <a:ext uri="{FF2B5EF4-FFF2-40B4-BE49-F238E27FC236}">
                  <a16:creationId xmlns:a16="http://schemas.microsoft.com/office/drawing/2014/main" id="{EF8E5396-CCAB-2E4E-E9C4-6FFE620802A5}"/>
                </a:ext>
              </a:extLst>
            </p:cNvPr>
            <p:cNvSpPr/>
            <p:nvPr/>
          </p:nvSpPr>
          <p:spPr>
            <a:xfrm>
              <a:off x="1748225" y="2282350"/>
              <a:ext cx="433150" cy="360950"/>
            </a:xfrm>
            <a:custGeom>
              <a:avLst/>
              <a:gdLst/>
              <a:ahLst/>
              <a:cxnLst/>
              <a:rect l="l" t="t" r="r" b="b"/>
              <a:pathLst>
                <a:path w="17326" h="14438" extrusionOk="0">
                  <a:moveTo>
                    <a:pt x="17283" y="0"/>
                  </a:moveTo>
                  <a:cubicBezTo>
                    <a:pt x="14375" y="0"/>
                    <a:pt x="1695" y="8956"/>
                    <a:pt x="1" y="11195"/>
                  </a:cubicBezTo>
                  <a:lnTo>
                    <a:pt x="5211" y="14438"/>
                  </a:lnTo>
                  <a:cubicBezTo>
                    <a:pt x="6612" y="12555"/>
                    <a:pt x="15003" y="6319"/>
                    <a:pt x="17242" y="6236"/>
                  </a:cubicBezTo>
                  <a:lnTo>
                    <a:pt x="17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89;p39">
              <a:extLst>
                <a:ext uri="{FF2B5EF4-FFF2-40B4-BE49-F238E27FC236}">
                  <a16:creationId xmlns:a16="http://schemas.microsoft.com/office/drawing/2014/main" id="{7352013A-A43E-BB70-DD5B-BDA621C2EB2A}"/>
                </a:ext>
              </a:extLst>
            </p:cNvPr>
            <p:cNvSpPr/>
            <p:nvPr/>
          </p:nvSpPr>
          <p:spPr>
            <a:xfrm>
              <a:off x="1933500" y="2559200"/>
              <a:ext cx="122050" cy="99350"/>
            </a:xfrm>
            <a:custGeom>
              <a:avLst/>
              <a:gdLst/>
              <a:ahLst/>
              <a:cxnLst/>
              <a:rect l="l" t="t" r="r" b="b"/>
              <a:pathLst>
                <a:path w="4882" h="3974" extrusionOk="0">
                  <a:moveTo>
                    <a:pt x="4538" y="1"/>
                  </a:moveTo>
                  <a:cubicBezTo>
                    <a:pt x="4497" y="1"/>
                    <a:pt x="4454" y="12"/>
                    <a:pt x="4411" y="37"/>
                  </a:cubicBezTo>
                  <a:cubicBezTo>
                    <a:pt x="3616" y="434"/>
                    <a:pt x="2926" y="1167"/>
                    <a:pt x="2256" y="1753"/>
                  </a:cubicBezTo>
                  <a:cubicBezTo>
                    <a:pt x="1566" y="2318"/>
                    <a:pt x="457" y="2987"/>
                    <a:pt x="38" y="3824"/>
                  </a:cubicBezTo>
                  <a:cubicBezTo>
                    <a:pt x="0" y="3881"/>
                    <a:pt x="49" y="3973"/>
                    <a:pt x="137" y="3973"/>
                  </a:cubicBezTo>
                  <a:cubicBezTo>
                    <a:pt x="146" y="3973"/>
                    <a:pt x="155" y="3972"/>
                    <a:pt x="164" y="3971"/>
                  </a:cubicBezTo>
                  <a:cubicBezTo>
                    <a:pt x="917" y="3761"/>
                    <a:pt x="1545" y="3050"/>
                    <a:pt x="2152" y="2590"/>
                  </a:cubicBezTo>
                  <a:cubicBezTo>
                    <a:pt x="2989" y="1920"/>
                    <a:pt x="4056" y="1271"/>
                    <a:pt x="4725" y="434"/>
                  </a:cubicBezTo>
                  <a:cubicBezTo>
                    <a:pt x="4881" y="261"/>
                    <a:pt x="4735" y="1"/>
                    <a:pt x="4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90;p39">
              <a:extLst>
                <a:ext uri="{FF2B5EF4-FFF2-40B4-BE49-F238E27FC236}">
                  <a16:creationId xmlns:a16="http://schemas.microsoft.com/office/drawing/2014/main" id="{CEA987F4-519A-7C18-D4DB-AF01D1FCAA31}"/>
                </a:ext>
              </a:extLst>
            </p:cNvPr>
            <p:cNvSpPr/>
            <p:nvPr/>
          </p:nvSpPr>
          <p:spPr>
            <a:xfrm>
              <a:off x="2070975" y="2506225"/>
              <a:ext cx="49500" cy="38250"/>
            </a:xfrm>
            <a:custGeom>
              <a:avLst/>
              <a:gdLst/>
              <a:ahLst/>
              <a:cxnLst/>
              <a:rect l="l" t="t" r="r" b="b"/>
              <a:pathLst>
                <a:path w="1980" h="1530" extrusionOk="0">
                  <a:moveTo>
                    <a:pt x="1766" y="1"/>
                  </a:moveTo>
                  <a:cubicBezTo>
                    <a:pt x="1708" y="1"/>
                    <a:pt x="1648" y="26"/>
                    <a:pt x="1612" y="84"/>
                  </a:cubicBezTo>
                  <a:cubicBezTo>
                    <a:pt x="1256" y="566"/>
                    <a:pt x="754" y="963"/>
                    <a:pt x="168" y="1173"/>
                  </a:cubicBezTo>
                  <a:cubicBezTo>
                    <a:pt x="6" y="1233"/>
                    <a:pt x="1" y="1529"/>
                    <a:pt x="209" y="1529"/>
                  </a:cubicBezTo>
                  <a:cubicBezTo>
                    <a:pt x="216" y="1529"/>
                    <a:pt x="223" y="1529"/>
                    <a:pt x="231" y="1528"/>
                  </a:cubicBezTo>
                  <a:cubicBezTo>
                    <a:pt x="1005" y="1445"/>
                    <a:pt x="1653" y="942"/>
                    <a:pt x="1925" y="210"/>
                  </a:cubicBezTo>
                  <a:cubicBezTo>
                    <a:pt x="1980" y="88"/>
                    <a:pt x="1875" y="1"/>
                    <a:pt x="1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91;p39">
              <a:extLst>
                <a:ext uri="{FF2B5EF4-FFF2-40B4-BE49-F238E27FC236}">
                  <a16:creationId xmlns:a16="http://schemas.microsoft.com/office/drawing/2014/main" id="{AF1300B2-D2F7-908C-033B-1F4432722A81}"/>
                </a:ext>
              </a:extLst>
            </p:cNvPr>
            <p:cNvSpPr/>
            <p:nvPr/>
          </p:nvSpPr>
          <p:spPr>
            <a:xfrm>
              <a:off x="1857500" y="2387050"/>
              <a:ext cx="185100" cy="124500"/>
            </a:xfrm>
            <a:custGeom>
              <a:avLst/>
              <a:gdLst/>
              <a:ahLst/>
              <a:cxnLst/>
              <a:rect l="l" t="t" r="r" b="b"/>
              <a:pathLst>
                <a:path w="7404" h="4980" extrusionOk="0">
                  <a:moveTo>
                    <a:pt x="7124" y="0"/>
                  </a:moveTo>
                  <a:cubicBezTo>
                    <a:pt x="7096" y="0"/>
                    <a:pt x="7065" y="6"/>
                    <a:pt x="7033" y="18"/>
                  </a:cubicBezTo>
                  <a:cubicBezTo>
                    <a:pt x="4522" y="876"/>
                    <a:pt x="2116" y="2906"/>
                    <a:pt x="149" y="4663"/>
                  </a:cubicBezTo>
                  <a:cubicBezTo>
                    <a:pt x="1" y="4795"/>
                    <a:pt x="138" y="4979"/>
                    <a:pt x="285" y="4979"/>
                  </a:cubicBezTo>
                  <a:cubicBezTo>
                    <a:pt x="325" y="4979"/>
                    <a:pt x="365" y="4966"/>
                    <a:pt x="400" y="4935"/>
                  </a:cubicBezTo>
                  <a:cubicBezTo>
                    <a:pt x="1446" y="4077"/>
                    <a:pt x="2534" y="3282"/>
                    <a:pt x="3664" y="2529"/>
                  </a:cubicBezTo>
                  <a:cubicBezTo>
                    <a:pt x="4794" y="1776"/>
                    <a:pt x="6091" y="1232"/>
                    <a:pt x="7200" y="437"/>
                  </a:cubicBezTo>
                  <a:cubicBezTo>
                    <a:pt x="7403" y="308"/>
                    <a:pt x="7330" y="0"/>
                    <a:pt x="7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92;p39">
              <a:extLst>
                <a:ext uri="{FF2B5EF4-FFF2-40B4-BE49-F238E27FC236}">
                  <a16:creationId xmlns:a16="http://schemas.microsoft.com/office/drawing/2014/main" id="{72024AB2-686A-4941-2FBA-4704775160CA}"/>
                </a:ext>
              </a:extLst>
            </p:cNvPr>
            <p:cNvSpPr/>
            <p:nvPr/>
          </p:nvSpPr>
          <p:spPr>
            <a:xfrm>
              <a:off x="2055525" y="2348525"/>
              <a:ext cx="55925" cy="31825"/>
            </a:xfrm>
            <a:custGeom>
              <a:avLst/>
              <a:gdLst/>
              <a:ahLst/>
              <a:cxnLst/>
              <a:rect l="l" t="t" r="r" b="b"/>
              <a:pathLst>
                <a:path w="2237" h="1273" extrusionOk="0">
                  <a:moveTo>
                    <a:pt x="2056" y="1"/>
                  </a:moveTo>
                  <a:cubicBezTo>
                    <a:pt x="2039" y="1"/>
                    <a:pt x="2020" y="4"/>
                    <a:pt x="1999" y="11"/>
                  </a:cubicBezTo>
                  <a:cubicBezTo>
                    <a:pt x="1665" y="115"/>
                    <a:pt x="1372" y="241"/>
                    <a:pt x="1079" y="408"/>
                  </a:cubicBezTo>
                  <a:cubicBezTo>
                    <a:pt x="723" y="555"/>
                    <a:pt x="388" y="764"/>
                    <a:pt x="95" y="994"/>
                  </a:cubicBezTo>
                  <a:cubicBezTo>
                    <a:pt x="1" y="1108"/>
                    <a:pt x="77" y="1272"/>
                    <a:pt x="216" y="1272"/>
                  </a:cubicBezTo>
                  <a:cubicBezTo>
                    <a:pt x="231" y="1272"/>
                    <a:pt x="247" y="1270"/>
                    <a:pt x="263" y="1266"/>
                  </a:cubicBezTo>
                  <a:cubicBezTo>
                    <a:pt x="577" y="1183"/>
                    <a:pt x="890" y="1036"/>
                    <a:pt x="1183" y="869"/>
                  </a:cubicBezTo>
                  <a:cubicBezTo>
                    <a:pt x="1518" y="701"/>
                    <a:pt x="1832" y="513"/>
                    <a:pt x="2125" y="304"/>
                  </a:cubicBezTo>
                  <a:cubicBezTo>
                    <a:pt x="2237" y="210"/>
                    <a:pt x="2199" y="1"/>
                    <a:pt x="2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3;p39">
              <a:extLst>
                <a:ext uri="{FF2B5EF4-FFF2-40B4-BE49-F238E27FC236}">
                  <a16:creationId xmlns:a16="http://schemas.microsoft.com/office/drawing/2014/main" id="{704868BB-8C8A-DC82-639B-B192C07684BE}"/>
                </a:ext>
              </a:extLst>
            </p:cNvPr>
            <p:cNvSpPr/>
            <p:nvPr/>
          </p:nvSpPr>
          <p:spPr>
            <a:xfrm>
              <a:off x="1743000" y="2642325"/>
              <a:ext cx="23850" cy="145750"/>
            </a:xfrm>
            <a:custGeom>
              <a:avLst/>
              <a:gdLst/>
              <a:ahLst/>
              <a:cxnLst/>
              <a:rect l="l" t="t" r="r" b="b"/>
              <a:pathLst>
                <a:path w="954" h="5830" extrusionOk="0">
                  <a:moveTo>
                    <a:pt x="759" y="0"/>
                  </a:moveTo>
                  <a:cubicBezTo>
                    <a:pt x="681" y="0"/>
                    <a:pt x="605" y="39"/>
                    <a:pt x="586" y="122"/>
                  </a:cubicBezTo>
                  <a:cubicBezTo>
                    <a:pt x="251" y="1901"/>
                    <a:pt x="0" y="3826"/>
                    <a:pt x="168" y="5625"/>
                  </a:cubicBezTo>
                  <a:cubicBezTo>
                    <a:pt x="168" y="5761"/>
                    <a:pt x="272" y="5829"/>
                    <a:pt x="377" y="5829"/>
                  </a:cubicBezTo>
                  <a:cubicBezTo>
                    <a:pt x="482" y="5829"/>
                    <a:pt x="586" y="5761"/>
                    <a:pt x="586" y="5625"/>
                  </a:cubicBezTo>
                  <a:cubicBezTo>
                    <a:pt x="775" y="3826"/>
                    <a:pt x="775" y="1985"/>
                    <a:pt x="942" y="164"/>
                  </a:cubicBezTo>
                  <a:cubicBezTo>
                    <a:pt x="954" y="60"/>
                    <a:pt x="856" y="0"/>
                    <a:pt x="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4;p39">
              <a:extLst>
                <a:ext uri="{FF2B5EF4-FFF2-40B4-BE49-F238E27FC236}">
                  <a16:creationId xmlns:a16="http://schemas.microsoft.com/office/drawing/2014/main" id="{B200C547-4C6A-088D-DF80-D508BF22C1A1}"/>
                </a:ext>
              </a:extLst>
            </p:cNvPr>
            <p:cNvSpPr/>
            <p:nvPr/>
          </p:nvSpPr>
          <p:spPr>
            <a:xfrm>
              <a:off x="1736200" y="2826225"/>
              <a:ext cx="13100" cy="41175"/>
            </a:xfrm>
            <a:custGeom>
              <a:avLst/>
              <a:gdLst/>
              <a:ahLst/>
              <a:cxnLst/>
              <a:rect l="l" t="t" r="r" b="b"/>
              <a:pathLst>
                <a:path w="524" h="1647" extrusionOk="0">
                  <a:moveTo>
                    <a:pt x="366" y="0"/>
                  </a:moveTo>
                  <a:cubicBezTo>
                    <a:pt x="302" y="0"/>
                    <a:pt x="232" y="43"/>
                    <a:pt x="210" y="111"/>
                  </a:cubicBezTo>
                  <a:cubicBezTo>
                    <a:pt x="126" y="362"/>
                    <a:pt x="84" y="613"/>
                    <a:pt x="63" y="864"/>
                  </a:cubicBezTo>
                  <a:cubicBezTo>
                    <a:pt x="0" y="1094"/>
                    <a:pt x="21" y="1345"/>
                    <a:pt x="84" y="1575"/>
                  </a:cubicBezTo>
                  <a:cubicBezTo>
                    <a:pt x="114" y="1625"/>
                    <a:pt x="162" y="1646"/>
                    <a:pt x="211" y="1646"/>
                  </a:cubicBezTo>
                  <a:cubicBezTo>
                    <a:pt x="267" y="1646"/>
                    <a:pt x="323" y="1619"/>
                    <a:pt x="356" y="1575"/>
                  </a:cubicBezTo>
                  <a:cubicBezTo>
                    <a:pt x="461" y="1345"/>
                    <a:pt x="503" y="1115"/>
                    <a:pt x="503" y="864"/>
                  </a:cubicBezTo>
                  <a:cubicBezTo>
                    <a:pt x="523" y="613"/>
                    <a:pt x="523" y="362"/>
                    <a:pt x="482" y="111"/>
                  </a:cubicBezTo>
                  <a:cubicBezTo>
                    <a:pt x="472" y="33"/>
                    <a:pt x="421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5;p39">
              <a:extLst>
                <a:ext uri="{FF2B5EF4-FFF2-40B4-BE49-F238E27FC236}">
                  <a16:creationId xmlns:a16="http://schemas.microsoft.com/office/drawing/2014/main" id="{FB54896B-C20A-4798-A52C-C00CBC6AA0EB}"/>
                </a:ext>
              </a:extLst>
            </p:cNvPr>
            <p:cNvSpPr/>
            <p:nvPr/>
          </p:nvSpPr>
          <p:spPr>
            <a:xfrm>
              <a:off x="2198100" y="3124525"/>
              <a:ext cx="427900" cy="347875"/>
            </a:xfrm>
            <a:custGeom>
              <a:avLst/>
              <a:gdLst/>
              <a:ahLst/>
              <a:cxnLst/>
              <a:rect l="l" t="t" r="r" b="b"/>
              <a:pathLst>
                <a:path w="17116" h="13915" extrusionOk="0">
                  <a:moveTo>
                    <a:pt x="11759" y="1"/>
                  </a:moveTo>
                  <a:cubicBezTo>
                    <a:pt x="10525" y="984"/>
                    <a:pt x="2218" y="7533"/>
                    <a:pt x="0" y="7659"/>
                  </a:cubicBezTo>
                  <a:lnTo>
                    <a:pt x="147" y="13915"/>
                  </a:lnTo>
                  <a:lnTo>
                    <a:pt x="188" y="13915"/>
                  </a:lnTo>
                  <a:cubicBezTo>
                    <a:pt x="2992" y="13915"/>
                    <a:pt x="15065" y="4959"/>
                    <a:pt x="17116" y="3453"/>
                  </a:cubicBezTo>
                  <a:lnTo>
                    <a:pt x="11759" y="1"/>
                  </a:ln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6;p39">
              <a:extLst>
                <a:ext uri="{FF2B5EF4-FFF2-40B4-BE49-F238E27FC236}">
                  <a16:creationId xmlns:a16="http://schemas.microsoft.com/office/drawing/2014/main" id="{4FF47F2C-E3A8-2C12-E98B-7306B156C2BF}"/>
                </a:ext>
              </a:extLst>
            </p:cNvPr>
            <p:cNvSpPr/>
            <p:nvPr/>
          </p:nvSpPr>
          <p:spPr>
            <a:xfrm>
              <a:off x="2193375" y="2286525"/>
              <a:ext cx="441525" cy="347900"/>
            </a:xfrm>
            <a:custGeom>
              <a:avLst/>
              <a:gdLst/>
              <a:ahLst/>
              <a:cxnLst/>
              <a:rect l="l" t="t" r="r" b="b"/>
              <a:pathLst>
                <a:path w="17661" h="13916" extrusionOk="0">
                  <a:moveTo>
                    <a:pt x="64" y="1"/>
                  </a:moveTo>
                  <a:lnTo>
                    <a:pt x="1" y="6215"/>
                  </a:lnTo>
                  <a:cubicBezTo>
                    <a:pt x="1654" y="6969"/>
                    <a:pt x="10735" y="12346"/>
                    <a:pt x="12178" y="13915"/>
                  </a:cubicBezTo>
                  <a:lnTo>
                    <a:pt x="17660" y="10526"/>
                  </a:lnTo>
                  <a:cubicBezTo>
                    <a:pt x="15986" y="8726"/>
                    <a:pt x="2742" y="1173"/>
                    <a:pt x="64" y="1"/>
                  </a:cubicBez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7;p39">
              <a:extLst>
                <a:ext uri="{FF2B5EF4-FFF2-40B4-BE49-F238E27FC236}">
                  <a16:creationId xmlns:a16="http://schemas.microsoft.com/office/drawing/2014/main" id="{94C14AE0-165A-595A-B8DC-2DD2A1F1BFA5}"/>
                </a:ext>
              </a:extLst>
            </p:cNvPr>
            <p:cNvSpPr/>
            <p:nvPr/>
          </p:nvSpPr>
          <p:spPr>
            <a:xfrm>
              <a:off x="1862250" y="2451088"/>
              <a:ext cx="636625" cy="851850"/>
            </a:xfrm>
            <a:custGeom>
              <a:avLst/>
              <a:gdLst/>
              <a:ahLst/>
              <a:cxnLst/>
              <a:rect l="l" t="t" r="r" b="b"/>
              <a:pathLst>
                <a:path w="25465" h="34074" extrusionOk="0">
                  <a:moveTo>
                    <a:pt x="12764" y="1"/>
                  </a:moveTo>
                  <a:cubicBezTo>
                    <a:pt x="12750" y="1"/>
                    <a:pt x="12736" y="3"/>
                    <a:pt x="12722" y="10"/>
                  </a:cubicBezTo>
                  <a:cubicBezTo>
                    <a:pt x="10693" y="10"/>
                    <a:pt x="1612" y="6831"/>
                    <a:pt x="942" y="8149"/>
                  </a:cubicBezTo>
                  <a:cubicBezTo>
                    <a:pt x="294" y="9467"/>
                    <a:pt x="1" y="24407"/>
                    <a:pt x="398" y="25788"/>
                  </a:cubicBezTo>
                  <a:cubicBezTo>
                    <a:pt x="733" y="26939"/>
                    <a:pt x="11530" y="33509"/>
                    <a:pt x="13183" y="34053"/>
                  </a:cubicBezTo>
                  <a:cubicBezTo>
                    <a:pt x="13225" y="34073"/>
                    <a:pt x="13266" y="34073"/>
                    <a:pt x="13308" y="34073"/>
                  </a:cubicBezTo>
                  <a:cubicBezTo>
                    <a:pt x="14982" y="34073"/>
                    <a:pt x="22117" y="28654"/>
                    <a:pt x="24858" y="26478"/>
                  </a:cubicBezTo>
                  <a:cubicBezTo>
                    <a:pt x="25151" y="19594"/>
                    <a:pt x="25465" y="8547"/>
                    <a:pt x="25067" y="7772"/>
                  </a:cubicBezTo>
                  <a:cubicBezTo>
                    <a:pt x="24544" y="6747"/>
                    <a:pt x="13957" y="386"/>
                    <a:pt x="12848" y="10"/>
                  </a:cubicBezTo>
                  <a:cubicBezTo>
                    <a:pt x="12820" y="10"/>
                    <a:pt x="12792" y="1"/>
                    <a:pt x="12764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8;p39">
              <a:extLst>
                <a:ext uri="{FF2B5EF4-FFF2-40B4-BE49-F238E27FC236}">
                  <a16:creationId xmlns:a16="http://schemas.microsoft.com/office/drawing/2014/main" id="{3EC6F2C7-54C6-0594-FF3D-9FCB00B84CEC}"/>
                </a:ext>
              </a:extLst>
            </p:cNvPr>
            <p:cNvSpPr/>
            <p:nvPr/>
          </p:nvSpPr>
          <p:spPr>
            <a:xfrm>
              <a:off x="1726763" y="3104400"/>
              <a:ext cx="460875" cy="362000"/>
            </a:xfrm>
            <a:custGeom>
              <a:avLst/>
              <a:gdLst/>
              <a:ahLst/>
              <a:cxnLst/>
              <a:rect l="l" t="t" r="r" b="b"/>
              <a:pathLst>
                <a:path w="18435" h="14480" extrusionOk="0">
                  <a:moveTo>
                    <a:pt x="5483" y="0"/>
                  </a:moveTo>
                  <a:lnTo>
                    <a:pt x="1" y="3201"/>
                  </a:lnTo>
                  <a:cubicBezTo>
                    <a:pt x="1319" y="5147"/>
                    <a:pt x="15045" y="13140"/>
                    <a:pt x="18434" y="14479"/>
                  </a:cubicBezTo>
                  <a:lnTo>
                    <a:pt x="18267" y="8265"/>
                  </a:lnTo>
                  <a:cubicBezTo>
                    <a:pt x="16363" y="7470"/>
                    <a:pt x="6864" y="1841"/>
                    <a:pt x="5483" y="0"/>
                  </a:cubicBez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9;p39">
              <a:extLst>
                <a:ext uri="{FF2B5EF4-FFF2-40B4-BE49-F238E27FC236}">
                  <a16:creationId xmlns:a16="http://schemas.microsoft.com/office/drawing/2014/main" id="{2FC6BA2E-BC76-F709-6590-8C00ABA19266}"/>
                </a:ext>
              </a:extLst>
            </p:cNvPr>
            <p:cNvSpPr/>
            <p:nvPr/>
          </p:nvSpPr>
          <p:spPr>
            <a:xfrm>
              <a:off x="1748213" y="2280525"/>
              <a:ext cx="433150" cy="360950"/>
            </a:xfrm>
            <a:custGeom>
              <a:avLst/>
              <a:gdLst/>
              <a:ahLst/>
              <a:cxnLst/>
              <a:rect l="l" t="t" r="r" b="b"/>
              <a:pathLst>
                <a:path w="17326" h="14438" extrusionOk="0">
                  <a:moveTo>
                    <a:pt x="17283" y="0"/>
                  </a:moveTo>
                  <a:cubicBezTo>
                    <a:pt x="14375" y="0"/>
                    <a:pt x="1695" y="8956"/>
                    <a:pt x="1" y="11195"/>
                  </a:cubicBezTo>
                  <a:lnTo>
                    <a:pt x="5211" y="14438"/>
                  </a:lnTo>
                  <a:cubicBezTo>
                    <a:pt x="6612" y="12555"/>
                    <a:pt x="15003" y="6319"/>
                    <a:pt x="17242" y="6236"/>
                  </a:cubicBezTo>
                  <a:lnTo>
                    <a:pt x="17325" y="0"/>
                  </a:ln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00;p39">
              <a:extLst>
                <a:ext uri="{FF2B5EF4-FFF2-40B4-BE49-F238E27FC236}">
                  <a16:creationId xmlns:a16="http://schemas.microsoft.com/office/drawing/2014/main" id="{43B4BC7A-2058-D4C7-B503-19FC12ECB4C8}"/>
                </a:ext>
              </a:extLst>
            </p:cNvPr>
            <p:cNvSpPr/>
            <p:nvPr/>
          </p:nvSpPr>
          <p:spPr>
            <a:xfrm>
              <a:off x="1716325" y="2571500"/>
              <a:ext cx="155900" cy="600525"/>
            </a:xfrm>
            <a:custGeom>
              <a:avLst/>
              <a:gdLst/>
              <a:ahLst/>
              <a:cxnLst/>
              <a:rect l="l" t="t" r="r" b="b"/>
              <a:pathLst>
                <a:path w="6236" h="24021" extrusionOk="0">
                  <a:moveTo>
                    <a:pt x="1025" y="0"/>
                  </a:moveTo>
                  <a:cubicBezTo>
                    <a:pt x="628" y="1339"/>
                    <a:pt x="272" y="5859"/>
                    <a:pt x="126" y="12136"/>
                  </a:cubicBezTo>
                  <a:cubicBezTo>
                    <a:pt x="0" y="17513"/>
                    <a:pt x="63" y="22535"/>
                    <a:pt x="272" y="24020"/>
                  </a:cubicBezTo>
                  <a:lnTo>
                    <a:pt x="5712" y="20840"/>
                  </a:lnTo>
                  <a:cubicBezTo>
                    <a:pt x="5419" y="18769"/>
                    <a:pt x="5503" y="5649"/>
                    <a:pt x="6235" y="3243"/>
                  </a:cubicBezTo>
                  <a:lnTo>
                    <a:pt x="1025" y="0"/>
                  </a:lnTo>
                  <a:close/>
                </a:path>
              </a:pathLst>
            </a:custGeom>
            <a:solidFill>
              <a:srgbClr val="F8F8F8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01;p39">
              <a:extLst>
                <a:ext uri="{FF2B5EF4-FFF2-40B4-BE49-F238E27FC236}">
                  <a16:creationId xmlns:a16="http://schemas.microsoft.com/office/drawing/2014/main" id="{A0B18C65-84B1-BAAA-6DF2-297CF88B1F68}"/>
                </a:ext>
              </a:extLst>
            </p:cNvPr>
            <p:cNvSpPr/>
            <p:nvPr/>
          </p:nvSpPr>
          <p:spPr>
            <a:xfrm>
              <a:off x="1704275" y="2269600"/>
              <a:ext cx="964625" cy="1214825"/>
            </a:xfrm>
            <a:custGeom>
              <a:avLst/>
              <a:gdLst/>
              <a:ahLst/>
              <a:cxnLst/>
              <a:rect l="l" t="t" r="r" b="b"/>
              <a:pathLst>
                <a:path w="38585" h="48593" extrusionOk="0">
                  <a:moveTo>
                    <a:pt x="19565" y="678"/>
                  </a:moveTo>
                  <a:cubicBezTo>
                    <a:pt x="22243" y="1829"/>
                    <a:pt x="35487" y="9382"/>
                    <a:pt x="37161" y="11182"/>
                  </a:cubicBezTo>
                  <a:lnTo>
                    <a:pt x="31679" y="14571"/>
                  </a:lnTo>
                  <a:cubicBezTo>
                    <a:pt x="30236" y="13002"/>
                    <a:pt x="21155" y="7625"/>
                    <a:pt x="19502" y="6871"/>
                  </a:cubicBezTo>
                  <a:lnTo>
                    <a:pt x="19565" y="678"/>
                  </a:lnTo>
                  <a:close/>
                  <a:moveTo>
                    <a:pt x="19062" y="510"/>
                  </a:moveTo>
                  <a:lnTo>
                    <a:pt x="18979" y="6746"/>
                  </a:lnTo>
                  <a:cubicBezTo>
                    <a:pt x="16761" y="6850"/>
                    <a:pt x="8370" y="13065"/>
                    <a:pt x="6948" y="14948"/>
                  </a:cubicBezTo>
                  <a:lnTo>
                    <a:pt x="1717" y="11684"/>
                  </a:lnTo>
                  <a:cubicBezTo>
                    <a:pt x="3432" y="9445"/>
                    <a:pt x="16133" y="510"/>
                    <a:pt x="19021" y="510"/>
                  </a:cubicBezTo>
                  <a:close/>
                  <a:moveTo>
                    <a:pt x="1507" y="12144"/>
                  </a:moveTo>
                  <a:lnTo>
                    <a:pt x="6738" y="15408"/>
                  </a:lnTo>
                  <a:cubicBezTo>
                    <a:pt x="5985" y="17793"/>
                    <a:pt x="5901" y="30913"/>
                    <a:pt x="6215" y="32984"/>
                  </a:cubicBezTo>
                  <a:lnTo>
                    <a:pt x="754" y="36164"/>
                  </a:lnTo>
                  <a:cubicBezTo>
                    <a:pt x="545" y="34679"/>
                    <a:pt x="482" y="29657"/>
                    <a:pt x="608" y="24280"/>
                  </a:cubicBezTo>
                  <a:cubicBezTo>
                    <a:pt x="754" y="18003"/>
                    <a:pt x="1110" y="13483"/>
                    <a:pt x="1507" y="12144"/>
                  </a:cubicBezTo>
                  <a:close/>
                  <a:moveTo>
                    <a:pt x="37391" y="11621"/>
                  </a:moveTo>
                  <a:cubicBezTo>
                    <a:pt x="37831" y="13943"/>
                    <a:pt x="37433" y="27711"/>
                    <a:pt x="37015" y="37148"/>
                  </a:cubicBezTo>
                  <a:lnTo>
                    <a:pt x="31700" y="33737"/>
                  </a:lnTo>
                  <a:cubicBezTo>
                    <a:pt x="31784" y="31436"/>
                    <a:pt x="32370" y="17249"/>
                    <a:pt x="31910" y="15031"/>
                  </a:cubicBezTo>
                  <a:lnTo>
                    <a:pt x="37391" y="11621"/>
                  </a:lnTo>
                  <a:close/>
                  <a:moveTo>
                    <a:pt x="19167" y="7269"/>
                  </a:moveTo>
                  <a:cubicBezTo>
                    <a:pt x="20276" y="7645"/>
                    <a:pt x="30884" y="14006"/>
                    <a:pt x="31386" y="15031"/>
                  </a:cubicBezTo>
                  <a:cubicBezTo>
                    <a:pt x="31784" y="15806"/>
                    <a:pt x="31470" y="26874"/>
                    <a:pt x="31177" y="33737"/>
                  </a:cubicBezTo>
                  <a:cubicBezTo>
                    <a:pt x="28457" y="35913"/>
                    <a:pt x="21301" y="41332"/>
                    <a:pt x="19627" y="41332"/>
                  </a:cubicBezTo>
                  <a:cubicBezTo>
                    <a:pt x="19585" y="41332"/>
                    <a:pt x="19544" y="41332"/>
                    <a:pt x="19502" y="41312"/>
                  </a:cubicBezTo>
                  <a:cubicBezTo>
                    <a:pt x="17849" y="40768"/>
                    <a:pt x="7052" y="34198"/>
                    <a:pt x="6717" y="33047"/>
                  </a:cubicBezTo>
                  <a:cubicBezTo>
                    <a:pt x="6320" y="31666"/>
                    <a:pt x="6613" y="16705"/>
                    <a:pt x="7261" y="15408"/>
                  </a:cubicBezTo>
                  <a:cubicBezTo>
                    <a:pt x="7931" y="14090"/>
                    <a:pt x="17012" y="7269"/>
                    <a:pt x="19041" y="7269"/>
                  </a:cubicBezTo>
                  <a:close/>
                  <a:moveTo>
                    <a:pt x="6404" y="33465"/>
                  </a:moveTo>
                  <a:cubicBezTo>
                    <a:pt x="7764" y="35306"/>
                    <a:pt x="17284" y="40935"/>
                    <a:pt x="19188" y="41730"/>
                  </a:cubicBezTo>
                  <a:lnTo>
                    <a:pt x="19334" y="47944"/>
                  </a:lnTo>
                  <a:cubicBezTo>
                    <a:pt x="15945" y="46605"/>
                    <a:pt x="2219" y="38612"/>
                    <a:pt x="901" y="36666"/>
                  </a:cubicBezTo>
                  <a:lnTo>
                    <a:pt x="6404" y="33465"/>
                  </a:lnTo>
                  <a:close/>
                  <a:moveTo>
                    <a:pt x="31470" y="34177"/>
                  </a:moveTo>
                  <a:lnTo>
                    <a:pt x="36827" y="37629"/>
                  </a:lnTo>
                  <a:cubicBezTo>
                    <a:pt x="34776" y="39135"/>
                    <a:pt x="22703" y="48091"/>
                    <a:pt x="19878" y="48091"/>
                  </a:cubicBezTo>
                  <a:lnTo>
                    <a:pt x="19858" y="48091"/>
                  </a:lnTo>
                  <a:lnTo>
                    <a:pt x="19690" y="41835"/>
                  </a:lnTo>
                  <a:cubicBezTo>
                    <a:pt x="21908" y="41709"/>
                    <a:pt x="30236" y="35160"/>
                    <a:pt x="31470" y="34177"/>
                  </a:cubicBezTo>
                  <a:close/>
                  <a:moveTo>
                    <a:pt x="19142" y="0"/>
                  </a:moveTo>
                  <a:cubicBezTo>
                    <a:pt x="19109" y="0"/>
                    <a:pt x="19075" y="3"/>
                    <a:pt x="19041" y="8"/>
                  </a:cubicBezTo>
                  <a:cubicBezTo>
                    <a:pt x="16949" y="8"/>
                    <a:pt x="11070" y="3858"/>
                    <a:pt x="9312" y="5051"/>
                  </a:cubicBezTo>
                  <a:cubicBezTo>
                    <a:pt x="5734" y="7457"/>
                    <a:pt x="1800" y="10491"/>
                    <a:pt x="1173" y="11642"/>
                  </a:cubicBezTo>
                  <a:lnTo>
                    <a:pt x="1173" y="11663"/>
                  </a:lnTo>
                  <a:cubicBezTo>
                    <a:pt x="440" y="13044"/>
                    <a:pt x="189" y="21664"/>
                    <a:pt x="127" y="24259"/>
                  </a:cubicBezTo>
                  <a:cubicBezTo>
                    <a:pt x="1" y="29490"/>
                    <a:pt x="22" y="35620"/>
                    <a:pt x="336" y="36646"/>
                  </a:cubicBezTo>
                  <a:cubicBezTo>
                    <a:pt x="963" y="38738"/>
                    <a:pt x="17368" y="47861"/>
                    <a:pt x="19544" y="48551"/>
                  </a:cubicBezTo>
                  <a:cubicBezTo>
                    <a:pt x="19648" y="48593"/>
                    <a:pt x="19774" y="48593"/>
                    <a:pt x="19899" y="48593"/>
                  </a:cubicBezTo>
                  <a:cubicBezTo>
                    <a:pt x="23122" y="48593"/>
                    <a:pt x="36847" y="38257"/>
                    <a:pt x="37433" y="37817"/>
                  </a:cubicBezTo>
                  <a:cubicBezTo>
                    <a:pt x="37454" y="37796"/>
                    <a:pt x="37475" y="37775"/>
                    <a:pt x="37475" y="37755"/>
                  </a:cubicBezTo>
                  <a:lnTo>
                    <a:pt x="37475" y="37734"/>
                  </a:lnTo>
                  <a:cubicBezTo>
                    <a:pt x="37496" y="37734"/>
                    <a:pt x="37496" y="37713"/>
                    <a:pt x="37496" y="37713"/>
                  </a:cubicBezTo>
                  <a:cubicBezTo>
                    <a:pt x="37496" y="37692"/>
                    <a:pt x="37517" y="37671"/>
                    <a:pt x="37517" y="37650"/>
                  </a:cubicBezTo>
                  <a:cubicBezTo>
                    <a:pt x="37517" y="37629"/>
                    <a:pt x="37517" y="37629"/>
                    <a:pt x="37517" y="37629"/>
                  </a:cubicBezTo>
                  <a:cubicBezTo>
                    <a:pt x="37622" y="35076"/>
                    <a:pt x="38584" y="12709"/>
                    <a:pt x="37747" y="11140"/>
                  </a:cubicBezTo>
                  <a:lnTo>
                    <a:pt x="37747" y="11119"/>
                  </a:lnTo>
                  <a:cubicBezTo>
                    <a:pt x="36764" y="9361"/>
                    <a:pt x="20966" y="552"/>
                    <a:pt x="19418" y="50"/>
                  </a:cubicBezTo>
                  <a:cubicBezTo>
                    <a:pt x="19326" y="20"/>
                    <a:pt x="19234" y="0"/>
                    <a:pt x="19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1646;p44">
            <a:extLst>
              <a:ext uri="{FF2B5EF4-FFF2-40B4-BE49-F238E27FC236}">
                <a16:creationId xmlns:a16="http://schemas.microsoft.com/office/drawing/2014/main" id="{E81196D6-34B9-9660-720C-4116D8D85F10}"/>
              </a:ext>
            </a:extLst>
          </p:cNvPr>
          <p:cNvGrpSpPr/>
          <p:nvPr/>
        </p:nvGrpSpPr>
        <p:grpSpPr>
          <a:xfrm>
            <a:off x="473772" y="504751"/>
            <a:ext cx="666464" cy="640583"/>
            <a:chOff x="1827750" y="3038475"/>
            <a:chExt cx="479850" cy="461150"/>
          </a:xfrm>
        </p:grpSpPr>
        <p:sp>
          <p:nvSpPr>
            <p:cNvPr id="75" name="Google Shape;1647;p44">
              <a:extLst>
                <a:ext uri="{FF2B5EF4-FFF2-40B4-BE49-F238E27FC236}">
                  <a16:creationId xmlns:a16="http://schemas.microsoft.com/office/drawing/2014/main" id="{F4891F7B-E4E6-FB92-ADF6-6DF8D1EB9A19}"/>
                </a:ext>
              </a:extLst>
            </p:cNvPr>
            <p:cNvSpPr/>
            <p:nvPr/>
          </p:nvSpPr>
          <p:spPr>
            <a:xfrm>
              <a:off x="1833700" y="3045675"/>
              <a:ext cx="467650" cy="446800"/>
            </a:xfrm>
            <a:custGeom>
              <a:avLst/>
              <a:gdLst/>
              <a:ahLst/>
              <a:cxnLst/>
              <a:rect l="l" t="t" r="r" b="b"/>
              <a:pathLst>
                <a:path w="18706" h="17872" extrusionOk="0">
                  <a:moveTo>
                    <a:pt x="9357" y="1"/>
                  </a:moveTo>
                  <a:cubicBezTo>
                    <a:pt x="9189" y="1"/>
                    <a:pt x="9019" y="60"/>
                    <a:pt x="8882" y="179"/>
                  </a:cubicBezTo>
                  <a:lnTo>
                    <a:pt x="298" y="7585"/>
                  </a:lnTo>
                  <a:cubicBezTo>
                    <a:pt x="84" y="7787"/>
                    <a:pt x="0" y="8097"/>
                    <a:pt x="108" y="8371"/>
                  </a:cubicBezTo>
                  <a:lnTo>
                    <a:pt x="3358" y="17396"/>
                  </a:lnTo>
                  <a:cubicBezTo>
                    <a:pt x="3465" y="17681"/>
                    <a:pt x="3739" y="17872"/>
                    <a:pt x="4037" y="17872"/>
                  </a:cubicBezTo>
                  <a:lnTo>
                    <a:pt x="14669" y="17872"/>
                  </a:lnTo>
                  <a:cubicBezTo>
                    <a:pt x="14967" y="17872"/>
                    <a:pt x="15240" y="17681"/>
                    <a:pt x="15348" y="17396"/>
                  </a:cubicBezTo>
                  <a:lnTo>
                    <a:pt x="18610" y="8371"/>
                  </a:lnTo>
                  <a:lnTo>
                    <a:pt x="18610" y="8383"/>
                  </a:lnTo>
                  <a:cubicBezTo>
                    <a:pt x="18705" y="8097"/>
                    <a:pt x="18622" y="7787"/>
                    <a:pt x="18407" y="7585"/>
                  </a:cubicBezTo>
                  <a:lnTo>
                    <a:pt x="9823" y="179"/>
                  </a:lnTo>
                  <a:cubicBezTo>
                    <a:pt x="9692" y="60"/>
                    <a:pt x="9525" y="1"/>
                    <a:pt x="9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48;p44">
              <a:extLst>
                <a:ext uri="{FF2B5EF4-FFF2-40B4-BE49-F238E27FC236}">
                  <a16:creationId xmlns:a16="http://schemas.microsoft.com/office/drawing/2014/main" id="{3EB4039C-3CA1-9F86-0576-47E5AC07ADF2}"/>
                </a:ext>
              </a:extLst>
            </p:cNvPr>
            <p:cNvSpPr/>
            <p:nvPr/>
          </p:nvSpPr>
          <p:spPr>
            <a:xfrm>
              <a:off x="2053375" y="3045675"/>
              <a:ext cx="246775" cy="446800"/>
            </a:xfrm>
            <a:custGeom>
              <a:avLst/>
              <a:gdLst/>
              <a:ahLst/>
              <a:cxnLst/>
              <a:rect l="l" t="t" r="r" b="b"/>
              <a:pathLst>
                <a:path w="9871" h="17872" extrusionOk="0">
                  <a:moveTo>
                    <a:pt x="570" y="1"/>
                  </a:moveTo>
                  <a:cubicBezTo>
                    <a:pt x="402" y="1"/>
                    <a:pt x="232" y="60"/>
                    <a:pt x="95" y="179"/>
                  </a:cubicBezTo>
                  <a:lnTo>
                    <a:pt x="0" y="251"/>
                  </a:lnTo>
                  <a:lnTo>
                    <a:pt x="8489" y="7585"/>
                  </a:lnTo>
                  <a:cubicBezTo>
                    <a:pt x="8716" y="7787"/>
                    <a:pt x="8787" y="8097"/>
                    <a:pt x="8692" y="8383"/>
                  </a:cubicBezTo>
                  <a:lnTo>
                    <a:pt x="5429" y="17396"/>
                  </a:lnTo>
                  <a:cubicBezTo>
                    <a:pt x="5334" y="17681"/>
                    <a:pt x="5060" y="17872"/>
                    <a:pt x="4751" y="17872"/>
                  </a:cubicBezTo>
                  <a:lnTo>
                    <a:pt x="5882" y="17872"/>
                  </a:lnTo>
                  <a:cubicBezTo>
                    <a:pt x="6180" y="17872"/>
                    <a:pt x="6453" y="17681"/>
                    <a:pt x="6561" y="17396"/>
                  </a:cubicBezTo>
                  <a:lnTo>
                    <a:pt x="9811" y="8383"/>
                  </a:lnTo>
                  <a:cubicBezTo>
                    <a:pt x="9859" y="8240"/>
                    <a:pt x="9870" y="8085"/>
                    <a:pt x="9835" y="7954"/>
                  </a:cubicBezTo>
                  <a:lnTo>
                    <a:pt x="9835" y="7942"/>
                  </a:lnTo>
                  <a:cubicBezTo>
                    <a:pt x="9799" y="7799"/>
                    <a:pt x="9728" y="7680"/>
                    <a:pt x="9620" y="7585"/>
                  </a:cubicBezTo>
                  <a:lnTo>
                    <a:pt x="1036" y="179"/>
                  </a:lnTo>
                  <a:cubicBezTo>
                    <a:pt x="905" y="60"/>
                    <a:pt x="738" y="1"/>
                    <a:pt x="570" y="1"/>
                  </a:cubicBezTo>
                  <a:close/>
                </a:path>
              </a:pathLst>
            </a:custGeom>
            <a:solidFill>
              <a:srgbClr val="191919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49;p44">
              <a:extLst>
                <a:ext uri="{FF2B5EF4-FFF2-40B4-BE49-F238E27FC236}">
                  <a16:creationId xmlns:a16="http://schemas.microsoft.com/office/drawing/2014/main" id="{4A40DE44-4829-929F-83F0-24A6FED63375}"/>
                </a:ext>
              </a:extLst>
            </p:cNvPr>
            <p:cNvSpPr/>
            <p:nvPr/>
          </p:nvSpPr>
          <p:spPr>
            <a:xfrm>
              <a:off x="2067350" y="3045375"/>
              <a:ext cx="231900" cy="218800"/>
            </a:xfrm>
            <a:custGeom>
              <a:avLst/>
              <a:gdLst/>
              <a:ahLst/>
              <a:cxnLst/>
              <a:rect l="l" t="t" r="r" b="b"/>
              <a:pathLst>
                <a:path w="9276" h="8752" extrusionOk="0">
                  <a:moveTo>
                    <a:pt x="1" y="1"/>
                  </a:moveTo>
                  <a:lnTo>
                    <a:pt x="1" y="3394"/>
                  </a:lnTo>
                  <a:lnTo>
                    <a:pt x="6204" y="8752"/>
                  </a:lnTo>
                  <a:lnTo>
                    <a:pt x="9276" y="7954"/>
                  </a:lnTo>
                  <a:cubicBezTo>
                    <a:pt x="9240" y="7811"/>
                    <a:pt x="9169" y="7692"/>
                    <a:pt x="9061" y="7597"/>
                  </a:cubicBezTo>
                  <a:lnTo>
                    <a:pt x="477" y="179"/>
                  </a:lnTo>
                  <a:cubicBezTo>
                    <a:pt x="346" y="72"/>
                    <a:pt x="179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50;p44">
              <a:extLst>
                <a:ext uri="{FF2B5EF4-FFF2-40B4-BE49-F238E27FC236}">
                  <a16:creationId xmlns:a16="http://schemas.microsoft.com/office/drawing/2014/main" id="{02C87F50-9D4B-ECC0-33C7-239B550FC34D}"/>
                </a:ext>
              </a:extLst>
            </p:cNvPr>
            <p:cNvSpPr/>
            <p:nvPr/>
          </p:nvSpPr>
          <p:spPr>
            <a:xfrm>
              <a:off x="2067650" y="3045675"/>
              <a:ext cx="233700" cy="214350"/>
            </a:xfrm>
            <a:custGeom>
              <a:avLst/>
              <a:gdLst/>
              <a:ahLst/>
              <a:cxnLst/>
              <a:rect l="l" t="t" r="r" b="b"/>
              <a:pathLst>
                <a:path w="9348" h="8574" extrusionOk="0">
                  <a:moveTo>
                    <a:pt x="1" y="1"/>
                  </a:moveTo>
                  <a:lnTo>
                    <a:pt x="1" y="739"/>
                  </a:lnTo>
                  <a:lnTo>
                    <a:pt x="7918" y="7585"/>
                  </a:lnTo>
                  <a:cubicBezTo>
                    <a:pt x="8145" y="7776"/>
                    <a:pt x="8228" y="8097"/>
                    <a:pt x="8121" y="8371"/>
                  </a:cubicBezTo>
                  <a:lnTo>
                    <a:pt x="8049" y="8573"/>
                  </a:lnTo>
                  <a:lnTo>
                    <a:pt x="9216" y="8478"/>
                  </a:lnTo>
                  <a:lnTo>
                    <a:pt x="9252" y="8371"/>
                  </a:lnTo>
                  <a:cubicBezTo>
                    <a:pt x="9347" y="8097"/>
                    <a:pt x="9264" y="7776"/>
                    <a:pt x="9049" y="7585"/>
                  </a:cubicBezTo>
                  <a:lnTo>
                    <a:pt x="465" y="179"/>
                  </a:lnTo>
                  <a:cubicBezTo>
                    <a:pt x="334" y="60"/>
                    <a:pt x="167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51;p44">
              <a:extLst>
                <a:ext uri="{FF2B5EF4-FFF2-40B4-BE49-F238E27FC236}">
                  <a16:creationId xmlns:a16="http://schemas.microsoft.com/office/drawing/2014/main" id="{D9A6B12D-5D53-AD56-D8F7-71EA8B5D5F39}"/>
                </a:ext>
              </a:extLst>
            </p:cNvPr>
            <p:cNvSpPr/>
            <p:nvPr/>
          </p:nvSpPr>
          <p:spPr>
            <a:xfrm>
              <a:off x="1924175" y="3424600"/>
              <a:ext cx="286675" cy="67875"/>
            </a:xfrm>
            <a:custGeom>
              <a:avLst/>
              <a:gdLst/>
              <a:ahLst/>
              <a:cxnLst/>
              <a:rect l="l" t="t" r="r" b="b"/>
              <a:pathLst>
                <a:path w="11467" h="2715" extrusionOk="0">
                  <a:moveTo>
                    <a:pt x="1858" y="0"/>
                  </a:moveTo>
                  <a:lnTo>
                    <a:pt x="1" y="2584"/>
                  </a:lnTo>
                  <a:cubicBezTo>
                    <a:pt x="132" y="2667"/>
                    <a:pt x="275" y="2715"/>
                    <a:pt x="418" y="2715"/>
                  </a:cubicBezTo>
                  <a:lnTo>
                    <a:pt x="11050" y="2715"/>
                  </a:lnTo>
                  <a:cubicBezTo>
                    <a:pt x="11193" y="2715"/>
                    <a:pt x="11348" y="2667"/>
                    <a:pt x="11467" y="2584"/>
                  </a:cubicBezTo>
                  <a:lnTo>
                    <a:pt x="9621" y="0"/>
                  </a:lnTo>
                  <a:close/>
                </a:path>
              </a:pathLst>
            </a:custGeom>
            <a:solidFill>
              <a:srgbClr val="191919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52;p44">
              <a:extLst>
                <a:ext uri="{FF2B5EF4-FFF2-40B4-BE49-F238E27FC236}">
                  <a16:creationId xmlns:a16="http://schemas.microsoft.com/office/drawing/2014/main" id="{40199EC4-2AA7-4A28-12F8-F52C8725DF76}"/>
                </a:ext>
              </a:extLst>
            </p:cNvPr>
            <p:cNvSpPr/>
            <p:nvPr/>
          </p:nvSpPr>
          <p:spPr>
            <a:xfrm>
              <a:off x="1835775" y="3045375"/>
              <a:ext cx="231900" cy="218525"/>
            </a:xfrm>
            <a:custGeom>
              <a:avLst/>
              <a:gdLst/>
              <a:ahLst/>
              <a:cxnLst/>
              <a:rect l="l" t="t" r="r" b="b"/>
              <a:pathLst>
                <a:path w="9276" h="8741" extrusionOk="0">
                  <a:moveTo>
                    <a:pt x="9276" y="1"/>
                  </a:moveTo>
                  <a:lnTo>
                    <a:pt x="9264" y="13"/>
                  </a:lnTo>
                  <a:cubicBezTo>
                    <a:pt x="9097" y="13"/>
                    <a:pt x="8930" y="72"/>
                    <a:pt x="8799" y="191"/>
                  </a:cubicBezTo>
                  <a:lnTo>
                    <a:pt x="215" y="7597"/>
                  </a:lnTo>
                  <a:cubicBezTo>
                    <a:pt x="108" y="7692"/>
                    <a:pt x="36" y="7811"/>
                    <a:pt x="1" y="7954"/>
                  </a:cubicBezTo>
                  <a:lnTo>
                    <a:pt x="3073" y="8740"/>
                  </a:lnTo>
                  <a:lnTo>
                    <a:pt x="9276" y="3382"/>
                  </a:lnTo>
                  <a:lnTo>
                    <a:pt x="9276" y="1"/>
                  </a:lnTo>
                  <a:close/>
                </a:path>
              </a:pathLst>
            </a:custGeom>
            <a:solidFill>
              <a:srgbClr val="191919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53;p44">
              <a:extLst>
                <a:ext uri="{FF2B5EF4-FFF2-40B4-BE49-F238E27FC236}">
                  <a16:creationId xmlns:a16="http://schemas.microsoft.com/office/drawing/2014/main" id="{A2D2DCDB-053C-FF91-9AD6-ADC9559D175A}"/>
                </a:ext>
              </a:extLst>
            </p:cNvPr>
            <p:cNvSpPr/>
            <p:nvPr/>
          </p:nvSpPr>
          <p:spPr>
            <a:xfrm>
              <a:off x="1906025" y="3123675"/>
              <a:ext cx="322675" cy="306300"/>
            </a:xfrm>
            <a:custGeom>
              <a:avLst/>
              <a:gdLst/>
              <a:ahLst/>
              <a:cxnLst/>
              <a:rect l="l" t="t" r="r" b="b"/>
              <a:pathLst>
                <a:path w="12907" h="12252" extrusionOk="0">
                  <a:moveTo>
                    <a:pt x="6460" y="0"/>
                  </a:moveTo>
                  <a:cubicBezTo>
                    <a:pt x="6433" y="0"/>
                    <a:pt x="6406" y="12"/>
                    <a:pt x="6382" y="36"/>
                  </a:cubicBezTo>
                  <a:lnTo>
                    <a:pt x="48" y="5501"/>
                  </a:lnTo>
                  <a:cubicBezTo>
                    <a:pt x="13" y="5525"/>
                    <a:pt x="1" y="5584"/>
                    <a:pt x="24" y="5620"/>
                  </a:cubicBezTo>
                  <a:lnTo>
                    <a:pt x="2382" y="12168"/>
                  </a:lnTo>
                  <a:lnTo>
                    <a:pt x="2382" y="12180"/>
                  </a:lnTo>
                  <a:cubicBezTo>
                    <a:pt x="2406" y="12216"/>
                    <a:pt x="2441" y="12252"/>
                    <a:pt x="2501" y="12252"/>
                  </a:cubicBezTo>
                  <a:lnTo>
                    <a:pt x="10419" y="12252"/>
                  </a:lnTo>
                  <a:cubicBezTo>
                    <a:pt x="10466" y="12252"/>
                    <a:pt x="10514" y="12228"/>
                    <a:pt x="10526" y="12180"/>
                  </a:cubicBezTo>
                  <a:lnTo>
                    <a:pt x="12895" y="5632"/>
                  </a:lnTo>
                  <a:cubicBezTo>
                    <a:pt x="12907" y="5584"/>
                    <a:pt x="12895" y="5537"/>
                    <a:pt x="12859" y="5501"/>
                  </a:cubicBezTo>
                  <a:lnTo>
                    <a:pt x="6537" y="36"/>
                  </a:lnTo>
                  <a:cubicBezTo>
                    <a:pt x="6513" y="12"/>
                    <a:pt x="6487" y="0"/>
                    <a:pt x="6460" y="0"/>
                  </a:cubicBez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54;p44">
              <a:extLst>
                <a:ext uri="{FF2B5EF4-FFF2-40B4-BE49-F238E27FC236}">
                  <a16:creationId xmlns:a16="http://schemas.microsoft.com/office/drawing/2014/main" id="{16D726FF-E4D4-8A6A-BAEC-96C90F68658A}"/>
                </a:ext>
              </a:extLst>
            </p:cNvPr>
            <p:cNvSpPr/>
            <p:nvPr/>
          </p:nvSpPr>
          <p:spPr>
            <a:xfrm>
              <a:off x="1827750" y="3038475"/>
              <a:ext cx="479850" cy="461150"/>
            </a:xfrm>
            <a:custGeom>
              <a:avLst/>
              <a:gdLst/>
              <a:ahLst/>
              <a:cxnLst/>
              <a:rect l="l" t="t" r="r" b="b"/>
              <a:pathLst>
                <a:path w="19194" h="18446" extrusionOk="0">
                  <a:moveTo>
                    <a:pt x="9882" y="658"/>
                  </a:moveTo>
                  <a:lnTo>
                    <a:pt x="18419" y="8052"/>
                  </a:lnTo>
                  <a:lnTo>
                    <a:pt x="16121" y="8647"/>
                  </a:lnTo>
                  <a:lnTo>
                    <a:pt x="9871" y="3241"/>
                  </a:lnTo>
                  <a:lnTo>
                    <a:pt x="9871" y="658"/>
                  </a:lnTo>
                  <a:close/>
                  <a:moveTo>
                    <a:pt x="619" y="8599"/>
                  </a:moveTo>
                  <a:lnTo>
                    <a:pt x="2917" y="9195"/>
                  </a:lnTo>
                  <a:lnTo>
                    <a:pt x="5239" y="15636"/>
                  </a:lnTo>
                  <a:lnTo>
                    <a:pt x="3858" y="17565"/>
                  </a:lnTo>
                  <a:lnTo>
                    <a:pt x="619" y="8599"/>
                  </a:lnTo>
                  <a:close/>
                  <a:moveTo>
                    <a:pt x="9597" y="3742"/>
                  </a:moveTo>
                  <a:lnTo>
                    <a:pt x="15728" y="9040"/>
                  </a:lnTo>
                  <a:lnTo>
                    <a:pt x="13442" y="15374"/>
                  </a:lnTo>
                  <a:lnTo>
                    <a:pt x="8025" y="15374"/>
                  </a:lnTo>
                  <a:cubicBezTo>
                    <a:pt x="8017" y="15373"/>
                    <a:pt x="8010" y="15373"/>
                    <a:pt x="8003" y="15373"/>
                  </a:cubicBezTo>
                  <a:cubicBezTo>
                    <a:pt x="7628" y="15373"/>
                    <a:pt x="7628" y="15946"/>
                    <a:pt x="8003" y="15946"/>
                  </a:cubicBezTo>
                  <a:cubicBezTo>
                    <a:pt x="8010" y="15946"/>
                    <a:pt x="8017" y="15946"/>
                    <a:pt x="8025" y="15945"/>
                  </a:cubicBezTo>
                  <a:lnTo>
                    <a:pt x="13478" y="15945"/>
                  </a:lnTo>
                  <a:lnTo>
                    <a:pt x="14871" y="17874"/>
                  </a:lnTo>
                  <a:lnTo>
                    <a:pt x="4322" y="17874"/>
                  </a:lnTo>
                  <a:lnTo>
                    <a:pt x="5715" y="15945"/>
                  </a:lnTo>
                  <a:lnTo>
                    <a:pt x="6703" y="15945"/>
                  </a:lnTo>
                  <a:cubicBezTo>
                    <a:pt x="6711" y="15946"/>
                    <a:pt x="6719" y="15946"/>
                    <a:pt x="6726" y="15946"/>
                  </a:cubicBezTo>
                  <a:cubicBezTo>
                    <a:pt x="7101" y="15946"/>
                    <a:pt x="7101" y="15373"/>
                    <a:pt x="6726" y="15373"/>
                  </a:cubicBezTo>
                  <a:cubicBezTo>
                    <a:pt x="6719" y="15373"/>
                    <a:pt x="6711" y="15373"/>
                    <a:pt x="6703" y="15374"/>
                  </a:cubicBezTo>
                  <a:lnTo>
                    <a:pt x="5739" y="15374"/>
                  </a:lnTo>
                  <a:lnTo>
                    <a:pt x="3453" y="9052"/>
                  </a:lnTo>
                  <a:lnTo>
                    <a:pt x="9597" y="3742"/>
                  </a:lnTo>
                  <a:close/>
                  <a:moveTo>
                    <a:pt x="9591" y="0"/>
                  </a:moveTo>
                  <a:cubicBezTo>
                    <a:pt x="9356" y="0"/>
                    <a:pt x="9120" y="80"/>
                    <a:pt x="8930" y="241"/>
                  </a:cubicBezTo>
                  <a:lnTo>
                    <a:pt x="7716" y="1301"/>
                  </a:lnTo>
                  <a:cubicBezTo>
                    <a:pt x="7516" y="1491"/>
                    <a:pt x="7696" y="1779"/>
                    <a:pt x="7915" y="1779"/>
                  </a:cubicBezTo>
                  <a:cubicBezTo>
                    <a:pt x="7971" y="1779"/>
                    <a:pt x="8029" y="1761"/>
                    <a:pt x="8085" y="1717"/>
                  </a:cubicBezTo>
                  <a:lnTo>
                    <a:pt x="9299" y="670"/>
                  </a:lnTo>
                  <a:lnTo>
                    <a:pt x="9311" y="670"/>
                  </a:lnTo>
                  <a:lnTo>
                    <a:pt x="9311" y="3253"/>
                  </a:lnTo>
                  <a:lnTo>
                    <a:pt x="3060" y="8659"/>
                  </a:lnTo>
                  <a:lnTo>
                    <a:pt x="762" y="8064"/>
                  </a:lnTo>
                  <a:lnTo>
                    <a:pt x="7108" y="2575"/>
                  </a:lnTo>
                  <a:cubicBezTo>
                    <a:pt x="7358" y="2380"/>
                    <a:pt x="7169" y="2056"/>
                    <a:pt x="6938" y="2056"/>
                  </a:cubicBezTo>
                  <a:cubicBezTo>
                    <a:pt x="6872" y="2056"/>
                    <a:pt x="6803" y="2083"/>
                    <a:pt x="6739" y="2146"/>
                  </a:cubicBezTo>
                  <a:lnTo>
                    <a:pt x="357" y="7671"/>
                  </a:lnTo>
                  <a:cubicBezTo>
                    <a:pt x="203" y="7802"/>
                    <a:pt x="96" y="7968"/>
                    <a:pt x="48" y="8159"/>
                  </a:cubicBezTo>
                  <a:cubicBezTo>
                    <a:pt x="0" y="8361"/>
                    <a:pt x="12" y="8564"/>
                    <a:pt x="72" y="8754"/>
                  </a:cubicBezTo>
                  <a:lnTo>
                    <a:pt x="3334" y="17779"/>
                  </a:lnTo>
                  <a:cubicBezTo>
                    <a:pt x="3477" y="18184"/>
                    <a:pt x="3858" y="18446"/>
                    <a:pt x="4275" y="18446"/>
                  </a:cubicBezTo>
                  <a:lnTo>
                    <a:pt x="14907" y="18446"/>
                  </a:lnTo>
                  <a:cubicBezTo>
                    <a:pt x="15336" y="18446"/>
                    <a:pt x="15705" y="18184"/>
                    <a:pt x="15847" y="17779"/>
                  </a:cubicBezTo>
                  <a:lnTo>
                    <a:pt x="18003" y="11814"/>
                  </a:lnTo>
                  <a:cubicBezTo>
                    <a:pt x="18070" y="11598"/>
                    <a:pt x="17903" y="11451"/>
                    <a:pt x="17734" y="11451"/>
                  </a:cubicBezTo>
                  <a:cubicBezTo>
                    <a:pt x="17634" y="11451"/>
                    <a:pt x="17532" y="11503"/>
                    <a:pt x="17479" y="11623"/>
                  </a:cubicBezTo>
                  <a:lnTo>
                    <a:pt x="15336" y="17565"/>
                  </a:lnTo>
                  <a:lnTo>
                    <a:pt x="13954" y="15624"/>
                  </a:lnTo>
                  <a:lnTo>
                    <a:pt x="16276" y="9195"/>
                  </a:lnTo>
                  <a:lnTo>
                    <a:pt x="18574" y="8599"/>
                  </a:lnTo>
                  <a:lnTo>
                    <a:pt x="17931" y="10385"/>
                  </a:lnTo>
                  <a:cubicBezTo>
                    <a:pt x="17872" y="10528"/>
                    <a:pt x="17943" y="10683"/>
                    <a:pt x="18098" y="10742"/>
                  </a:cubicBezTo>
                  <a:cubicBezTo>
                    <a:pt x="18122" y="10754"/>
                    <a:pt x="18157" y="10754"/>
                    <a:pt x="18193" y="10754"/>
                  </a:cubicBezTo>
                  <a:cubicBezTo>
                    <a:pt x="18312" y="10754"/>
                    <a:pt x="18407" y="10683"/>
                    <a:pt x="18455" y="10576"/>
                  </a:cubicBezTo>
                  <a:lnTo>
                    <a:pt x="19110" y="8742"/>
                  </a:lnTo>
                  <a:cubicBezTo>
                    <a:pt x="19181" y="8552"/>
                    <a:pt x="19193" y="8349"/>
                    <a:pt x="19134" y="8147"/>
                  </a:cubicBezTo>
                  <a:lnTo>
                    <a:pt x="19134" y="8147"/>
                  </a:lnTo>
                  <a:lnTo>
                    <a:pt x="19134" y="8159"/>
                  </a:lnTo>
                  <a:cubicBezTo>
                    <a:pt x="19086" y="7968"/>
                    <a:pt x="18979" y="7790"/>
                    <a:pt x="18824" y="7659"/>
                  </a:cubicBezTo>
                  <a:lnTo>
                    <a:pt x="10252" y="241"/>
                  </a:lnTo>
                  <a:cubicBezTo>
                    <a:pt x="10061" y="80"/>
                    <a:pt x="9826" y="0"/>
                    <a:pt x="9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2258DAA9-910A-4165-22FD-B207D4762960}"/>
              </a:ext>
            </a:extLst>
          </p:cNvPr>
          <p:cNvSpPr txBox="1"/>
          <p:nvPr/>
        </p:nvSpPr>
        <p:spPr>
          <a:xfrm>
            <a:off x="1231187" y="181985"/>
            <a:ext cx="37851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5"/>
                </a:solidFill>
                <a:latin typeface="Secular One"/>
                <a:cs typeface="Secular One"/>
                <a:sym typeface="Secular One"/>
              </a:rPr>
              <a:t>How should they plan for distribution in future?</a:t>
            </a:r>
            <a:endParaRPr lang="en-US" sz="2000">
              <a:solidFill>
                <a:schemeClr val="accent5"/>
              </a:solidFill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797D217-90E0-F63B-A101-BA043B76B548}"/>
              </a:ext>
            </a:extLst>
          </p:cNvPr>
          <p:cNvSpPr txBox="1"/>
          <p:nvPr/>
        </p:nvSpPr>
        <p:spPr>
          <a:xfrm>
            <a:off x="975270" y="1303587"/>
            <a:ext cx="3785191" cy="28007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800">
                <a:solidFill>
                  <a:schemeClr val="accent1">
                    <a:lumMod val="75000"/>
                  </a:schemeClr>
                </a:solidFill>
                <a:latin typeface="Secular One"/>
                <a:cs typeface="Secular One"/>
              </a:rPr>
              <a:t>Enhance digital presence</a:t>
            </a:r>
          </a:p>
          <a:p>
            <a:r>
              <a:rPr lang="en-US">
                <a:solidFill>
                  <a:schemeClr val="accent1"/>
                </a:solidFill>
                <a:latin typeface="Secular One"/>
                <a:cs typeface="Secular One"/>
              </a:rPr>
              <a:t>Online Listings (+3.84) have a </a:t>
            </a:r>
            <a:r>
              <a:rPr lang="en-US" u="sng">
                <a:solidFill>
                  <a:schemeClr val="accent1"/>
                </a:solidFill>
                <a:latin typeface="Secular One"/>
                <a:cs typeface="Secular One"/>
              </a:rPr>
              <a:t>slight</a:t>
            </a:r>
            <a:r>
              <a:rPr lang="en-US">
                <a:solidFill>
                  <a:schemeClr val="accent1"/>
                </a:solidFill>
                <a:latin typeface="Secular One"/>
                <a:cs typeface="Secular One"/>
              </a:rPr>
              <a:t> positive effect that suggests online sales do not hurt pricing.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sz="1800">
                <a:solidFill>
                  <a:schemeClr val="accent1">
                    <a:lumMod val="75000"/>
                  </a:schemeClr>
                </a:solidFill>
                <a:latin typeface="Secular One"/>
                <a:cs typeface="Secular One"/>
              </a:rPr>
              <a:t>Be cautious with promotions</a:t>
            </a:r>
          </a:p>
          <a:p>
            <a:r>
              <a:rPr lang="en-US">
                <a:solidFill>
                  <a:schemeClr val="accent1"/>
                </a:solidFill>
                <a:latin typeface="Secular One"/>
                <a:cs typeface="Secular One"/>
              </a:rPr>
              <a:t>Promotional Pricing (-6.97) has a slight negative effect. Careful discounting strategies are needed to avoid undermining profit.</a:t>
            </a: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B782A7C6-BA1A-38E5-8844-C92E033ED13D}"/>
              </a:ext>
            </a:extLst>
          </p:cNvPr>
          <p:cNvCxnSpPr>
            <a:cxnSpLocks/>
          </p:cNvCxnSpPr>
          <p:nvPr/>
        </p:nvCxnSpPr>
        <p:spPr>
          <a:xfrm>
            <a:off x="1022239" y="829560"/>
            <a:ext cx="6052117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89EF7E9-26B7-DEBE-45BD-438B4B418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31" y="1267939"/>
            <a:ext cx="3822564" cy="286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0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474A9-8D05-471A-805D-6A551D77A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465;p39">
            <a:extLst>
              <a:ext uri="{FF2B5EF4-FFF2-40B4-BE49-F238E27FC236}">
                <a16:creationId xmlns:a16="http://schemas.microsoft.com/office/drawing/2014/main" id="{9BD84F98-4BFC-24BC-AB2E-7E88224EF2FA}"/>
              </a:ext>
            </a:extLst>
          </p:cNvPr>
          <p:cNvGrpSpPr/>
          <p:nvPr/>
        </p:nvGrpSpPr>
        <p:grpSpPr>
          <a:xfrm rot="19956109">
            <a:off x="7604993" y="4386448"/>
            <a:ext cx="785117" cy="1259706"/>
            <a:chOff x="6392975" y="692425"/>
            <a:chExt cx="861025" cy="1381500"/>
          </a:xfrm>
        </p:grpSpPr>
        <p:sp>
          <p:nvSpPr>
            <p:cNvPr id="120" name="Google Shape;1466;p39">
              <a:extLst>
                <a:ext uri="{FF2B5EF4-FFF2-40B4-BE49-F238E27FC236}">
                  <a16:creationId xmlns:a16="http://schemas.microsoft.com/office/drawing/2014/main" id="{B282BF43-8B06-3F95-A65C-BF67DDD03FC8}"/>
                </a:ext>
              </a:extLst>
            </p:cNvPr>
            <p:cNvSpPr/>
            <p:nvPr/>
          </p:nvSpPr>
          <p:spPr>
            <a:xfrm>
              <a:off x="6822950" y="1420550"/>
              <a:ext cx="404900" cy="629325"/>
            </a:xfrm>
            <a:custGeom>
              <a:avLst/>
              <a:gdLst/>
              <a:ahLst/>
              <a:cxnLst/>
              <a:rect l="l" t="t" r="r" b="b"/>
              <a:pathLst>
                <a:path w="16196" h="25173" extrusionOk="0">
                  <a:moveTo>
                    <a:pt x="16196" y="1"/>
                  </a:moveTo>
                  <a:cubicBezTo>
                    <a:pt x="14417" y="398"/>
                    <a:pt x="8119" y="1758"/>
                    <a:pt x="6320" y="2114"/>
                  </a:cubicBezTo>
                  <a:cubicBezTo>
                    <a:pt x="5504" y="4520"/>
                    <a:pt x="1047" y="21259"/>
                    <a:pt x="1" y="25172"/>
                  </a:cubicBezTo>
                  <a:cubicBezTo>
                    <a:pt x="1131" y="23854"/>
                    <a:pt x="3893" y="19941"/>
                    <a:pt x="8245" y="13162"/>
                  </a:cubicBezTo>
                  <a:cubicBezTo>
                    <a:pt x="12136" y="7115"/>
                    <a:pt x="15401" y="1675"/>
                    <a:pt x="161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467;p39">
              <a:extLst>
                <a:ext uri="{FF2B5EF4-FFF2-40B4-BE49-F238E27FC236}">
                  <a16:creationId xmlns:a16="http://schemas.microsoft.com/office/drawing/2014/main" id="{F262F8F5-1CA8-58BB-A22B-06813EF90EA2}"/>
                </a:ext>
              </a:extLst>
            </p:cNvPr>
            <p:cNvSpPr/>
            <p:nvPr/>
          </p:nvSpPr>
          <p:spPr>
            <a:xfrm>
              <a:off x="6822425" y="733225"/>
              <a:ext cx="410125" cy="727125"/>
            </a:xfrm>
            <a:custGeom>
              <a:avLst/>
              <a:gdLst/>
              <a:ahLst/>
              <a:cxnLst/>
              <a:rect l="l" t="t" r="r" b="b"/>
              <a:pathLst>
                <a:path w="16405" h="29085" extrusionOk="0">
                  <a:moveTo>
                    <a:pt x="1" y="0"/>
                  </a:moveTo>
                  <a:lnTo>
                    <a:pt x="1" y="0"/>
                  </a:lnTo>
                  <a:cubicBezTo>
                    <a:pt x="1549" y="5984"/>
                    <a:pt x="6550" y="25569"/>
                    <a:pt x="6424" y="29084"/>
                  </a:cubicBezTo>
                  <a:cubicBezTo>
                    <a:pt x="8621" y="28624"/>
                    <a:pt x="15233" y="27201"/>
                    <a:pt x="16405" y="26929"/>
                  </a:cubicBezTo>
                  <a:cubicBezTo>
                    <a:pt x="16238" y="24878"/>
                    <a:pt x="6696" y="998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468;p39">
              <a:extLst>
                <a:ext uri="{FF2B5EF4-FFF2-40B4-BE49-F238E27FC236}">
                  <a16:creationId xmlns:a16="http://schemas.microsoft.com/office/drawing/2014/main" id="{26ECBC77-7475-0B5B-0743-2D666FA08D00}"/>
                </a:ext>
              </a:extLst>
            </p:cNvPr>
            <p:cNvSpPr/>
            <p:nvPr/>
          </p:nvSpPr>
          <p:spPr>
            <a:xfrm>
              <a:off x="6411800" y="1399125"/>
              <a:ext cx="387650" cy="648650"/>
            </a:xfrm>
            <a:custGeom>
              <a:avLst/>
              <a:gdLst/>
              <a:ahLst/>
              <a:cxnLst/>
              <a:rect l="l" t="t" r="r" b="b"/>
              <a:pathLst>
                <a:path w="15506" h="25946" extrusionOk="0">
                  <a:moveTo>
                    <a:pt x="1" y="0"/>
                  </a:moveTo>
                  <a:lnTo>
                    <a:pt x="1" y="0"/>
                  </a:lnTo>
                  <a:cubicBezTo>
                    <a:pt x="5420" y="9541"/>
                    <a:pt x="13245" y="23016"/>
                    <a:pt x="15505" y="25945"/>
                  </a:cubicBezTo>
                  <a:cubicBezTo>
                    <a:pt x="14480" y="21928"/>
                    <a:pt x="10421" y="5880"/>
                    <a:pt x="10463" y="3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469;p39">
              <a:extLst>
                <a:ext uri="{FF2B5EF4-FFF2-40B4-BE49-F238E27FC236}">
                  <a16:creationId xmlns:a16="http://schemas.microsoft.com/office/drawing/2014/main" id="{4334ABF2-44C5-19D0-2097-2E2012549F5B}"/>
                </a:ext>
              </a:extLst>
            </p:cNvPr>
            <p:cNvSpPr/>
            <p:nvPr/>
          </p:nvSpPr>
          <p:spPr>
            <a:xfrm>
              <a:off x="6685900" y="1476000"/>
              <a:ext cx="280925" cy="567050"/>
            </a:xfrm>
            <a:custGeom>
              <a:avLst/>
              <a:gdLst/>
              <a:ahLst/>
              <a:cxnLst/>
              <a:rect l="l" t="t" r="r" b="b"/>
              <a:pathLst>
                <a:path w="11237" h="22682" extrusionOk="0">
                  <a:moveTo>
                    <a:pt x="11237" y="1"/>
                  </a:moveTo>
                  <a:lnTo>
                    <a:pt x="11237" y="1"/>
                  </a:lnTo>
                  <a:cubicBezTo>
                    <a:pt x="9981" y="147"/>
                    <a:pt x="7387" y="168"/>
                    <a:pt x="4981" y="168"/>
                  </a:cubicBezTo>
                  <a:cubicBezTo>
                    <a:pt x="2763" y="168"/>
                    <a:pt x="712" y="147"/>
                    <a:pt x="22" y="126"/>
                  </a:cubicBezTo>
                  <a:lnTo>
                    <a:pt x="22" y="126"/>
                  </a:lnTo>
                  <a:cubicBezTo>
                    <a:pt x="1" y="2512"/>
                    <a:pt x="3411" y="16300"/>
                    <a:pt x="5043" y="22682"/>
                  </a:cubicBezTo>
                  <a:cubicBezTo>
                    <a:pt x="6110" y="18623"/>
                    <a:pt x="10232" y="3139"/>
                    <a:pt x="11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470;p39">
              <a:extLst>
                <a:ext uri="{FF2B5EF4-FFF2-40B4-BE49-F238E27FC236}">
                  <a16:creationId xmlns:a16="http://schemas.microsoft.com/office/drawing/2014/main" id="{0A78DB23-F32C-D6FB-293B-62EF61093C89}"/>
                </a:ext>
              </a:extLst>
            </p:cNvPr>
            <p:cNvSpPr/>
            <p:nvPr/>
          </p:nvSpPr>
          <p:spPr>
            <a:xfrm>
              <a:off x="6688000" y="729550"/>
              <a:ext cx="289825" cy="737950"/>
            </a:xfrm>
            <a:custGeom>
              <a:avLst/>
              <a:gdLst/>
              <a:ahLst/>
              <a:cxnLst/>
              <a:rect l="l" t="t" r="r" b="b"/>
              <a:pathLst>
                <a:path w="11593" h="29518" extrusionOk="0">
                  <a:moveTo>
                    <a:pt x="4813" y="1"/>
                  </a:moveTo>
                  <a:cubicBezTo>
                    <a:pt x="3955" y="5274"/>
                    <a:pt x="544" y="26281"/>
                    <a:pt x="0" y="29482"/>
                  </a:cubicBezTo>
                  <a:cubicBezTo>
                    <a:pt x="718" y="29491"/>
                    <a:pt x="2652" y="29517"/>
                    <a:pt x="4749" y="29517"/>
                  </a:cubicBezTo>
                  <a:cubicBezTo>
                    <a:pt x="7359" y="29517"/>
                    <a:pt x="10220" y="29477"/>
                    <a:pt x="11299" y="29315"/>
                  </a:cubicBezTo>
                  <a:cubicBezTo>
                    <a:pt x="11592" y="27222"/>
                    <a:pt x="7721" y="11216"/>
                    <a:pt x="48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471;p39">
              <a:extLst>
                <a:ext uri="{FF2B5EF4-FFF2-40B4-BE49-F238E27FC236}">
                  <a16:creationId xmlns:a16="http://schemas.microsoft.com/office/drawing/2014/main" id="{FACC2C37-192D-11ED-A869-010CA6441F2C}"/>
                </a:ext>
              </a:extLst>
            </p:cNvPr>
            <p:cNvSpPr/>
            <p:nvPr/>
          </p:nvSpPr>
          <p:spPr>
            <a:xfrm>
              <a:off x="6408150" y="721700"/>
              <a:ext cx="388675" cy="742825"/>
            </a:xfrm>
            <a:custGeom>
              <a:avLst/>
              <a:gdLst/>
              <a:ahLst/>
              <a:cxnLst/>
              <a:rect l="l" t="t" r="r" b="b"/>
              <a:pathLst>
                <a:path w="15547" h="29713" extrusionOk="0">
                  <a:moveTo>
                    <a:pt x="15547" y="1"/>
                  </a:moveTo>
                  <a:cubicBezTo>
                    <a:pt x="13308" y="3286"/>
                    <a:pt x="5420" y="16949"/>
                    <a:pt x="0" y="26511"/>
                  </a:cubicBezTo>
                  <a:lnTo>
                    <a:pt x="10692" y="29712"/>
                  </a:lnTo>
                  <a:cubicBezTo>
                    <a:pt x="11236" y="26511"/>
                    <a:pt x="14751" y="4876"/>
                    <a:pt x="155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472;p39">
              <a:extLst>
                <a:ext uri="{FF2B5EF4-FFF2-40B4-BE49-F238E27FC236}">
                  <a16:creationId xmlns:a16="http://schemas.microsoft.com/office/drawing/2014/main" id="{65F278B1-19AD-87A9-41BB-63ECD051E2A7}"/>
                </a:ext>
              </a:extLst>
            </p:cNvPr>
            <p:cNvSpPr/>
            <p:nvPr/>
          </p:nvSpPr>
          <p:spPr>
            <a:xfrm>
              <a:off x="6625950" y="888750"/>
              <a:ext cx="98625" cy="170625"/>
            </a:xfrm>
            <a:custGeom>
              <a:avLst/>
              <a:gdLst/>
              <a:ahLst/>
              <a:cxnLst/>
              <a:rect l="l" t="t" r="r" b="b"/>
              <a:pathLst>
                <a:path w="3945" h="6825" extrusionOk="0">
                  <a:moveTo>
                    <a:pt x="3652" y="1"/>
                  </a:moveTo>
                  <a:cubicBezTo>
                    <a:pt x="3593" y="1"/>
                    <a:pt x="3534" y="24"/>
                    <a:pt x="3487" y="77"/>
                  </a:cubicBezTo>
                  <a:cubicBezTo>
                    <a:pt x="2754" y="1165"/>
                    <a:pt x="2106" y="2274"/>
                    <a:pt x="1499" y="3404"/>
                  </a:cubicBezTo>
                  <a:cubicBezTo>
                    <a:pt x="955" y="4408"/>
                    <a:pt x="306" y="5455"/>
                    <a:pt x="55" y="6543"/>
                  </a:cubicBezTo>
                  <a:cubicBezTo>
                    <a:pt x="1" y="6706"/>
                    <a:pt x="132" y="6825"/>
                    <a:pt x="265" y="6825"/>
                  </a:cubicBezTo>
                  <a:cubicBezTo>
                    <a:pt x="337" y="6825"/>
                    <a:pt x="409" y="6791"/>
                    <a:pt x="453" y="6710"/>
                  </a:cubicBezTo>
                  <a:cubicBezTo>
                    <a:pt x="1102" y="5831"/>
                    <a:pt x="1520" y="4701"/>
                    <a:pt x="2022" y="3718"/>
                  </a:cubicBezTo>
                  <a:cubicBezTo>
                    <a:pt x="2608" y="2567"/>
                    <a:pt x="3278" y="1458"/>
                    <a:pt x="3884" y="328"/>
                  </a:cubicBezTo>
                  <a:cubicBezTo>
                    <a:pt x="3944" y="148"/>
                    <a:pt x="3800" y="1"/>
                    <a:pt x="3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473;p39">
              <a:extLst>
                <a:ext uri="{FF2B5EF4-FFF2-40B4-BE49-F238E27FC236}">
                  <a16:creationId xmlns:a16="http://schemas.microsoft.com/office/drawing/2014/main" id="{9474E577-3E39-C087-D7D9-ADD41212A31D}"/>
                </a:ext>
              </a:extLst>
            </p:cNvPr>
            <p:cNvSpPr/>
            <p:nvPr/>
          </p:nvSpPr>
          <p:spPr>
            <a:xfrm>
              <a:off x="6586450" y="1088375"/>
              <a:ext cx="31700" cy="42950"/>
            </a:xfrm>
            <a:custGeom>
              <a:avLst/>
              <a:gdLst/>
              <a:ahLst/>
              <a:cxnLst/>
              <a:rect l="l" t="t" r="r" b="b"/>
              <a:pathLst>
                <a:path w="1268" h="1718" extrusionOk="0">
                  <a:moveTo>
                    <a:pt x="1054" y="1"/>
                  </a:moveTo>
                  <a:cubicBezTo>
                    <a:pt x="1014" y="1"/>
                    <a:pt x="974" y="14"/>
                    <a:pt x="945" y="43"/>
                  </a:cubicBezTo>
                  <a:cubicBezTo>
                    <a:pt x="568" y="483"/>
                    <a:pt x="254" y="985"/>
                    <a:pt x="45" y="1529"/>
                  </a:cubicBezTo>
                  <a:cubicBezTo>
                    <a:pt x="0" y="1634"/>
                    <a:pt x="95" y="1718"/>
                    <a:pt x="191" y="1718"/>
                  </a:cubicBezTo>
                  <a:cubicBezTo>
                    <a:pt x="229" y="1718"/>
                    <a:pt x="267" y="1705"/>
                    <a:pt x="296" y="1675"/>
                  </a:cubicBezTo>
                  <a:cubicBezTo>
                    <a:pt x="694" y="1236"/>
                    <a:pt x="1008" y="734"/>
                    <a:pt x="1238" y="190"/>
                  </a:cubicBezTo>
                  <a:cubicBezTo>
                    <a:pt x="1268" y="85"/>
                    <a:pt x="1158" y="1"/>
                    <a:pt x="1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474;p39">
              <a:extLst>
                <a:ext uri="{FF2B5EF4-FFF2-40B4-BE49-F238E27FC236}">
                  <a16:creationId xmlns:a16="http://schemas.microsoft.com/office/drawing/2014/main" id="{42E38865-F276-1181-B62B-BE3C50E2449C}"/>
                </a:ext>
              </a:extLst>
            </p:cNvPr>
            <p:cNvSpPr/>
            <p:nvPr/>
          </p:nvSpPr>
          <p:spPr>
            <a:xfrm>
              <a:off x="6743900" y="1176800"/>
              <a:ext cx="34100" cy="172375"/>
            </a:xfrm>
            <a:custGeom>
              <a:avLst/>
              <a:gdLst/>
              <a:ahLst/>
              <a:cxnLst/>
              <a:rect l="l" t="t" r="r" b="b"/>
              <a:pathLst>
                <a:path w="1364" h="6895" extrusionOk="0">
                  <a:moveTo>
                    <a:pt x="1063" y="0"/>
                  </a:moveTo>
                  <a:cubicBezTo>
                    <a:pt x="966" y="0"/>
                    <a:pt x="872" y="63"/>
                    <a:pt x="861" y="189"/>
                  </a:cubicBezTo>
                  <a:cubicBezTo>
                    <a:pt x="589" y="2365"/>
                    <a:pt x="254" y="4520"/>
                    <a:pt x="24" y="6696"/>
                  </a:cubicBezTo>
                  <a:cubicBezTo>
                    <a:pt x="1" y="6825"/>
                    <a:pt x="102" y="6895"/>
                    <a:pt x="206" y="6895"/>
                  </a:cubicBezTo>
                  <a:cubicBezTo>
                    <a:pt x="289" y="6895"/>
                    <a:pt x="373" y="6851"/>
                    <a:pt x="401" y="6759"/>
                  </a:cubicBezTo>
                  <a:cubicBezTo>
                    <a:pt x="1070" y="4646"/>
                    <a:pt x="1363" y="2407"/>
                    <a:pt x="1280" y="189"/>
                  </a:cubicBezTo>
                  <a:cubicBezTo>
                    <a:pt x="1259" y="63"/>
                    <a:pt x="1159" y="0"/>
                    <a:pt x="1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475;p39">
              <a:extLst>
                <a:ext uri="{FF2B5EF4-FFF2-40B4-BE49-F238E27FC236}">
                  <a16:creationId xmlns:a16="http://schemas.microsoft.com/office/drawing/2014/main" id="{B3D81261-CA77-9198-6662-A72821ED8D9D}"/>
                </a:ext>
              </a:extLst>
            </p:cNvPr>
            <p:cNvSpPr/>
            <p:nvPr/>
          </p:nvSpPr>
          <p:spPr>
            <a:xfrm>
              <a:off x="6730900" y="1390875"/>
              <a:ext cx="13625" cy="32200"/>
            </a:xfrm>
            <a:custGeom>
              <a:avLst/>
              <a:gdLst/>
              <a:ahLst/>
              <a:cxnLst/>
              <a:rect l="l" t="t" r="r" b="b"/>
              <a:pathLst>
                <a:path w="545" h="1288" extrusionOk="0">
                  <a:moveTo>
                    <a:pt x="262" y="0"/>
                  </a:moveTo>
                  <a:cubicBezTo>
                    <a:pt x="183" y="0"/>
                    <a:pt x="105" y="48"/>
                    <a:pt x="84" y="142"/>
                  </a:cubicBezTo>
                  <a:cubicBezTo>
                    <a:pt x="0" y="476"/>
                    <a:pt x="0" y="811"/>
                    <a:pt x="84" y="1146"/>
                  </a:cubicBezTo>
                  <a:cubicBezTo>
                    <a:pt x="105" y="1240"/>
                    <a:pt x="183" y="1287"/>
                    <a:pt x="264" y="1287"/>
                  </a:cubicBezTo>
                  <a:cubicBezTo>
                    <a:pt x="345" y="1287"/>
                    <a:pt x="429" y="1240"/>
                    <a:pt x="461" y="1146"/>
                  </a:cubicBezTo>
                  <a:cubicBezTo>
                    <a:pt x="544" y="811"/>
                    <a:pt x="523" y="476"/>
                    <a:pt x="440" y="142"/>
                  </a:cubicBezTo>
                  <a:cubicBezTo>
                    <a:pt x="419" y="48"/>
                    <a:pt x="340" y="0"/>
                    <a:pt x="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476;p39">
              <a:extLst>
                <a:ext uri="{FF2B5EF4-FFF2-40B4-BE49-F238E27FC236}">
                  <a16:creationId xmlns:a16="http://schemas.microsoft.com/office/drawing/2014/main" id="{B700AE51-B179-53F3-470F-EDC6F1DEB40D}"/>
                </a:ext>
              </a:extLst>
            </p:cNvPr>
            <p:cNvSpPr/>
            <p:nvPr/>
          </p:nvSpPr>
          <p:spPr>
            <a:xfrm>
              <a:off x="6392975" y="692425"/>
              <a:ext cx="861025" cy="1381500"/>
            </a:xfrm>
            <a:custGeom>
              <a:avLst/>
              <a:gdLst/>
              <a:ahLst/>
              <a:cxnLst/>
              <a:rect l="l" t="t" r="r" b="b"/>
              <a:pathLst>
                <a:path w="34441" h="55260" extrusionOk="0">
                  <a:moveTo>
                    <a:pt x="17179" y="1632"/>
                  </a:moveTo>
                  <a:lnTo>
                    <a:pt x="17179" y="1632"/>
                  </a:lnTo>
                  <a:cubicBezTo>
                    <a:pt x="23874" y="11613"/>
                    <a:pt x="33416" y="26510"/>
                    <a:pt x="33583" y="28561"/>
                  </a:cubicBezTo>
                  <a:cubicBezTo>
                    <a:pt x="32411" y="28833"/>
                    <a:pt x="25799" y="30256"/>
                    <a:pt x="23602" y="30716"/>
                  </a:cubicBezTo>
                  <a:cubicBezTo>
                    <a:pt x="23728" y="27201"/>
                    <a:pt x="18727" y="7616"/>
                    <a:pt x="17179" y="1632"/>
                  </a:cubicBezTo>
                  <a:close/>
                  <a:moveTo>
                    <a:pt x="16154" y="1172"/>
                  </a:moveTo>
                  <a:lnTo>
                    <a:pt x="16154" y="1172"/>
                  </a:lnTo>
                  <a:cubicBezTo>
                    <a:pt x="15358" y="6026"/>
                    <a:pt x="11843" y="27682"/>
                    <a:pt x="11299" y="30883"/>
                  </a:cubicBezTo>
                  <a:lnTo>
                    <a:pt x="607" y="27682"/>
                  </a:lnTo>
                  <a:cubicBezTo>
                    <a:pt x="6027" y="18120"/>
                    <a:pt x="13915" y="4457"/>
                    <a:pt x="16154" y="1172"/>
                  </a:cubicBezTo>
                  <a:close/>
                  <a:moveTo>
                    <a:pt x="16614" y="1486"/>
                  </a:moveTo>
                  <a:cubicBezTo>
                    <a:pt x="19522" y="12701"/>
                    <a:pt x="23393" y="28707"/>
                    <a:pt x="23100" y="30800"/>
                  </a:cubicBezTo>
                  <a:cubicBezTo>
                    <a:pt x="22021" y="30962"/>
                    <a:pt x="19160" y="31002"/>
                    <a:pt x="16550" y="31002"/>
                  </a:cubicBezTo>
                  <a:cubicBezTo>
                    <a:pt x="14453" y="31002"/>
                    <a:pt x="12519" y="30976"/>
                    <a:pt x="11801" y="30967"/>
                  </a:cubicBezTo>
                  <a:cubicBezTo>
                    <a:pt x="12345" y="27766"/>
                    <a:pt x="15756" y="6759"/>
                    <a:pt x="16614" y="1486"/>
                  </a:cubicBezTo>
                  <a:close/>
                  <a:moveTo>
                    <a:pt x="22933" y="31344"/>
                  </a:moveTo>
                  <a:cubicBezTo>
                    <a:pt x="21949" y="34482"/>
                    <a:pt x="17827" y="49966"/>
                    <a:pt x="16760" y="54025"/>
                  </a:cubicBezTo>
                  <a:cubicBezTo>
                    <a:pt x="15107" y="47643"/>
                    <a:pt x="11718" y="33834"/>
                    <a:pt x="11739" y="31469"/>
                  </a:cubicBezTo>
                  <a:cubicBezTo>
                    <a:pt x="12429" y="31469"/>
                    <a:pt x="14480" y="31511"/>
                    <a:pt x="16698" y="31511"/>
                  </a:cubicBezTo>
                  <a:cubicBezTo>
                    <a:pt x="19104" y="31511"/>
                    <a:pt x="21698" y="31469"/>
                    <a:pt x="22933" y="31344"/>
                  </a:cubicBezTo>
                  <a:close/>
                  <a:moveTo>
                    <a:pt x="775" y="28268"/>
                  </a:moveTo>
                  <a:lnTo>
                    <a:pt x="11237" y="31407"/>
                  </a:lnTo>
                  <a:cubicBezTo>
                    <a:pt x="11195" y="34148"/>
                    <a:pt x="15254" y="50217"/>
                    <a:pt x="16279" y="54234"/>
                  </a:cubicBezTo>
                  <a:cubicBezTo>
                    <a:pt x="14019" y="51263"/>
                    <a:pt x="6173" y="37809"/>
                    <a:pt x="775" y="28268"/>
                  </a:cubicBezTo>
                  <a:close/>
                  <a:moveTo>
                    <a:pt x="33395" y="29126"/>
                  </a:moveTo>
                  <a:cubicBezTo>
                    <a:pt x="32600" y="30800"/>
                    <a:pt x="29335" y="36240"/>
                    <a:pt x="25444" y="42287"/>
                  </a:cubicBezTo>
                  <a:cubicBezTo>
                    <a:pt x="21092" y="49066"/>
                    <a:pt x="18330" y="52979"/>
                    <a:pt x="17221" y="54297"/>
                  </a:cubicBezTo>
                  <a:cubicBezTo>
                    <a:pt x="18267" y="50384"/>
                    <a:pt x="22703" y="33645"/>
                    <a:pt x="23519" y="31260"/>
                  </a:cubicBezTo>
                  <a:cubicBezTo>
                    <a:pt x="25318" y="30883"/>
                    <a:pt x="31616" y="29523"/>
                    <a:pt x="33395" y="29126"/>
                  </a:cubicBezTo>
                  <a:close/>
                  <a:moveTo>
                    <a:pt x="16488" y="0"/>
                  </a:moveTo>
                  <a:cubicBezTo>
                    <a:pt x="16467" y="21"/>
                    <a:pt x="16447" y="21"/>
                    <a:pt x="16426" y="42"/>
                  </a:cubicBezTo>
                  <a:lnTo>
                    <a:pt x="16384" y="42"/>
                  </a:lnTo>
                  <a:cubicBezTo>
                    <a:pt x="15045" y="1193"/>
                    <a:pt x="1549" y="24962"/>
                    <a:pt x="21" y="27682"/>
                  </a:cubicBezTo>
                  <a:cubicBezTo>
                    <a:pt x="1" y="27703"/>
                    <a:pt x="1" y="27724"/>
                    <a:pt x="1" y="27724"/>
                  </a:cubicBezTo>
                  <a:cubicBezTo>
                    <a:pt x="1" y="27766"/>
                    <a:pt x="1" y="27787"/>
                    <a:pt x="1" y="27829"/>
                  </a:cubicBezTo>
                  <a:cubicBezTo>
                    <a:pt x="1" y="27829"/>
                    <a:pt x="1" y="27829"/>
                    <a:pt x="1" y="27850"/>
                  </a:cubicBezTo>
                  <a:cubicBezTo>
                    <a:pt x="1" y="27870"/>
                    <a:pt x="1" y="27891"/>
                    <a:pt x="21" y="27912"/>
                  </a:cubicBezTo>
                  <a:cubicBezTo>
                    <a:pt x="63" y="27996"/>
                    <a:pt x="3913" y="34796"/>
                    <a:pt x="7847" y="41513"/>
                  </a:cubicBezTo>
                  <a:cubicBezTo>
                    <a:pt x="15903" y="55239"/>
                    <a:pt x="16447" y="55259"/>
                    <a:pt x="16739" y="55259"/>
                  </a:cubicBezTo>
                  <a:cubicBezTo>
                    <a:pt x="16949" y="55259"/>
                    <a:pt x="17263" y="55259"/>
                    <a:pt x="20024" y="51326"/>
                  </a:cubicBezTo>
                  <a:cubicBezTo>
                    <a:pt x="21531" y="49171"/>
                    <a:pt x="23561" y="46116"/>
                    <a:pt x="25716" y="42768"/>
                  </a:cubicBezTo>
                  <a:cubicBezTo>
                    <a:pt x="29524" y="36826"/>
                    <a:pt x="33771" y="29900"/>
                    <a:pt x="34085" y="28791"/>
                  </a:cubicBezTo>
                  <a:cubicBezTo>
                    <a:pt x="34169" y="28456"/>
                    <a:pt x="34441" y="27452"/>
                    <a:pt x="25611" y="13601"/>
                  </a:cubicBezTo>
                  <a:cubicBezTo>
                    <a:pt x="21301" y="6821"/>
                    <a:pt x="16844" y="209"/>
                    <a:pt x="16781" y="105"/>
                  </a:cubicBezTo>
                  <a:cubicBezTo>
                    <a:pt x="16760" y="84"/>
                    <a:pt x="16739" y="63"/>
                    <a:pt x="16698" y="42"/>
                  </a:cubicBezTo>
                  <a:lnTo>
                    <a:pt x="16677" y="42"/>
                  </a:lnTo>
                  <a:cubicBezTo>
                    <a:pt x="16656" y="21"/>
                    <a:pt x="16635" y="21"/>
                    <a:pt x="1661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477;p39">
              <a:extLst>
                <a:ext uri="{FF2B5EF4-FFF2-40B4-BE49-F238E27FC236}">
                  <a16:creationId xmlns:a16="http://schemas.microsoft.com/office/drawing/2014/main" id="{BBEC0DBC-D6AE-6214-3ADA-951366F0A523}"/>
                </a:ext>
              </a:extLst>
            </p:cNvPr>
            <p:cNvSpPr/>
            <p:nvPr/>
          </p:nvSpPr>
          <p:spPr>
            <a:xfrm>
              <a:off x="6686950" y="1472875"/>
              <a:ext cx="280925" cy="567050"/>
            </a:xfrm>
            <a:custGeom>
              <a:avLst/>
              <a:gdLst/>
              <a:ahLst/>
              <a:cxnLst/>
              <a:rect l="l" t="t" r="r" b="b"/>
              <a:pathLst>
                <a:path w="11237" h="22682" extrusionOk="0">
                  <a:moveTo>
                    <a:pt x="11237" y="1"/>
                  </a:moveTo>
                  <a:lnTo>
                    <a:pt x="11237" y="1"/>
                  </a:lnTo>
                  <a:cubicBezTo>
                    <a:pt x="9981" y="147"/>
                    <a:pt x="7387" y="168"/>
                    <a:pt x="4981" y="168"/>
                  </a:cubicBezTo>
                  <a:cubicBezTo>
                    <a:pt x="2763" y="168"/>
                    <a:pt x="712" y="147"/>
                    <a:pt x="22" y="126"/>
                  </a:cubicBezTo>
                  <a:lnTo>
                    <a:pt x="22" y="126"/>
                  </a:lnTo>
                  <a:cubicBezTo>
                    <a:pt x="1" y="2512"/>
                    <a:pt x="3411" y="16300"/>
                    <a:pt x="5043" y="22682"/>
                  </a:cubicBezTo>
                  <a:cubicBezTo>
                    <a:pt x="6110" y="18623"/>
                    <a:pt x="10232" y="3139"/>
                    <a:pt x="11237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478;p39">
              <a:extLst>
                <a:ext uri="{FF2B5EF4-FFF2-40B4-BE49-F238E27FC236}">
                  <a16:creationId xmlns:a16="http://schemas.microsoft.com/office/drawing/2014/main" id="{ECFA679E-95D9-6AFA-011B-541C45428633}"/>
                </a:ext>
              </a:extLst>
            </p:cNvPr>
            <p:cNvSpPr/>
            <p:nvPr/>
          </p:nvSpPr>
          <p:spPr>
            <a:xfrm>
              <a:off x="6689050" y="726425"/>
              <a:ext cx="289825" cy="737950"/>
            </a:xfrm>
            <a:custGeom>
              <a:avLst/>
              <a:gdLst/>
              <a:ahLst/>
              <a:cxnLst/>
              <a:rect l="l" t="t" r="r" b="b"/>
              <a:pathLst>
                <a:path w="11593" h="29518" extrusionOk="0">
                  <a:moveTo>
                    <a:pt x="4813" y="1"/>
                  </a:moveTo>
                  <a:cubicBezTo>
                    <a:pt x="3955" y="5274"/>
                    <a:pt x="544" y="26281"/>
                    <a:pt x="0" y="29482"/>
                  </a:cubicBezTo>
                  <a:cubicBezTo>
                    <a:pt x="718" y="29491"/>
                    <a:pt x="2652" y="29517"/>
                    <a:pt x="4749" y="29517"/>
                  </a:cubicBezTo>
                  <a:cubicBezTo>
                    <a:pt x="7359" y="29517"/>
                    <a:pt x="10220" y="29477"/>
                    <a:pt x="11299" y="29315"/>
                  </a:cubicBezTo>
                  <a:cubicBezTo>
                    <a:pt x="11592" y="27222"/>
                    <a:pt x="7721" y="11216"/>
                    <a:pt x="4813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479;p39">
              <a:extLst>
                <a:ext uri="{FF2B5EF4-FFF2-40B4-BE49-F238E27FC236}">
                  <a16:creationId xmlns:a16="http://schemas.microsoft.com/office/drawing/2014/main" id="{A12D96F7-EC7B-5FE0-80E3-44C8C8D81877}"/>
                </a:ext>
              </a:extLst>
            </p:cNvPr>
            <p:cNvSpPr/>
            <p:nvPr/>
          </p:nvSpPr>
          <p:spPr>
            <a:xfrm>
              <a:off x="6411800" y="1399125"/>
              <a:ext cx="387650" cy="648650"/>
            </a:xfrm>
            <a:custGeom>
              <a:avLst/>
              <a:gdLst/>
              <a:ahLst/>
              <a:cxnLst/>
              <a:rect l="l" t="t" r="r" b="b"/>
              <a:pathLst>
                <a:path w="15506" h="25946" extrusionOk="0">
                  <a:moveTo>
                    <a:pt x="1" y="0"/>
                  </a:moveTo>
                  <a:lnTo>
                    <a:pt x="1" y="0"/>
                  </a:lnTo>
                  <a:cubicBezTo>
                    <a:pt x="5420" y="9541"/>
                    <a:pt x="13245" y="23016"/>
                    <a:pt x="15505" y="25945"/>
                  </a:cubicBezTo>
                  <a:cubicBezTo>
                    <a:pt x="14480" y="21928"/>
                    <a:pt x="10421" y="5880"/>
                    <a:pt x="10463" y="31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480;p39">
              <a:extLst>
                <a:ext uri="{FF2B5EF4-FFF2-40B4-BE49-F238E27FC236}">
                  <a16:creationId xmlns:a16="http://schemas.microsoft.com/office/drawing/2014/main" id="{31DAD7AA-3601-7A08-1E18-67372BB9B965}"/>
                </a:ext>
              </a:extLst>
            </p:cNvPr>
            <p:cNvSpPr/>
            <p:nvPr/>
          </p:nvSpPr>
          <p:spPr>
            <a:xfrm>
              <a:off x="6408150" y="721700"/>
              <a:ext cx="388675" cy="742825"/>
            </a:xfrm>
            <a:custGeom>
              <a:avLst/>
              <a:gdLst/>
              <a:ahLst/>
              <a:cxnLst/>
              <a:rect l="l" t="t" r="r" b="b"/>
              <a:pathLst>
                <a:path w="15547" h="29713" extrusionOk="0">
                  <a:moveTo>
                    <a:pt x="15547" y="1"/>
                  </a:moveTo>
                  <a:cubicBezTo>
                    <a:pt x="13308" y="3286"/>
                    <a:pt x="5420" y="16949"/>
                    <a:pt x="0" y="26511"/>
                  </a:cubicBezTo>
                  <a:lnTo>
                    <a:pt x="10692" y="29712"/>
                  </a:lnTo>
                  <a:cubicBezTo>
                    <a:pt x="11236" y="26511"/>
                    <a:pt x="14751" y="4876"/>
                    <a:pt x="15547" y="1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331;p36">
            <a:extLst>
              <a:ext uri="{FF2B5EF4-FFF2-40B4-BE49-F238E27FC236}">
                <a16:creationId xmlns:a16="http://schemas.microsoft.com/office/drawing/2014/main" id="{58811276-FEEA-53B9-2D66-FC14285E0C32}"/>
              </a:ext>
            </a:extLst>
          </p:cNvPr>
          <p:cNvGrpSpPr/>
          <p:nvPr/>
        </p:nvGrpSpPr>
        <p:grpSpPr>
          <a:xfrm>
            <a:off x="-508593" y="-590716"/>
            <a:ext cx="1855348" cy="1773773"/>
            <a:chOff x="6709155" y="2179252"/>
            <a:chExt cx="1859998" cy="1778218"/>
          </a:xfrm>
        </p:grpSpPr>
        <p:sp>
          <p:nvSpPr>
            <p:cNvPr id="53" name="Google Shape;1332;p36">
              <a:extLst>
                <a:ext uri="{FF2B5EF4-FFF2-40B4-BE49-F238E27FC236}">
                  <a16:creationId xmlns:a16="http://schemas.microsoft.com/office/drawing/2014/main" id="{29BB8907-EA3A-F00A-10FA-F1DB001863E0}"/>
                </a:ext>
              </a:extLst>
            </p:cNvPr>
            <p:cNvSpPr/>
            <p:nvPr/>
          </p:nvSpPr>
          <p:spPr>
            <a:xfrm rot="1009392">
              <a:off x="7193909" y="2930049"/>
              <a:ext cx="749465" cy="802144"/>
            </a:xfrm>
            <a:custGeom>
              <a:avLst/>
              <a:gdLst/>
              <a:ahLst/>
              <a:cxnLst/>
              <a:rect l="l" t="t" r="r" b="b"/>
              <a:pathLst>
                <a:path w="24712" h="26449" extrusionOk="0">
                  <a:moveTo>
                    <a:pt x="24712" y="1"/>
                  </a:moveTo>
                  <a:lnTo>
                    <a:pt x="24712" y="1"/>
                  </a:lnTo>
                  <a:cubicBezTo>
                    <a:pt x="22933" y="231"/>
                    <a:pt x="17681" y="294"/>
                    <a:pt x="12430" y="294"/>
                  </a:cubicBezTo>
                  <a:cubicBezTo>
                    <a:pt x="7010" y="294"/>
                    <a:pt x="1570" y="210"/>
                    <a:pt x="1" y="126"/>
                  </a:cubicBezTo>
                  <a:lnTo>
                    <a:pt x="1" y="126"/>
                  </a:lnTo>
                  <a:cubicBezTo>
                    <a:pt x="922" y="2533"/>
                    <a:pt x="7450" y="16656"/>
                    <a:pt x="12032" y="26448"/>
                  </a:cubicBezTo>
                  <a:lnTo>
                    <a:pt x="247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33;p36">
              <a:extLst>
                <a:ext uri="{FF2B5EF4-FFF2-40B4-BE49-F238E27FC236}">
                  <a16:creationId xmlns:a16="http://schemas.microsoft.com/office/drawing/2014/main" id="{D56221B8-0A33-3A5D-0F22-A9EF2B8DF620}"/>
                </a:ext>
              </a:extLst>
            </p:cNvPr>
            <p:cNvSpPr/>
            <p:nvPr/>
          </p:nvSpPr>
          <p:spPr>
            <a:xfrm rot="1009392">
              <a:off x="7021536" y="2358580"/>
              <a:ext cx="357294" cy="418223"/>
            </a:xfrm>
            <a:custGeom>
              <a:avLst/>
              <a:gdLst/>
              <a:ahLst/>
              <a:cxnLst/>
              <a:rect l="l" t="t" r="r" b="b"/>
              <a:pathLst>
                <a:path w="11781" h="13790" extrusionOk="0">
                  <a:moveTo>
                    <a:pt x="9479" y="1"/>
                  </a:moveTo>
                  <a:cubicBezTo>
                    <a:pt x="6215" y="3286"/>
                    <a:pt x="523" y="9416"/>
                    <a:pt x="0" y="10923"/>
                  </a:cubicBezTo>
                  <a:cubicBezTo>
                    <a:pt x="1507" y="11279"/>
                    <a:pt x="9709" y="13371"/>
                    <a:pt x="11780" y="1379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34;p36">
              <a:extLst>
                <a:ext uri="{FF2B5EF4-FFF2-40B4-BE49-F238E27FC236}">
                  <a16:creationId xmlns:a16="http://schemas.microsoft.com/office/drawing/2014/main" id="{B7BA501C-4FDA-BC15-087B-C7C195D3F0A1}"/>
                </a:ext>
              </a:extLst>
            </p:cNvPr>
            <p:cNvSpPr/>
            <p:nvPr/>
          </p:nvSpPr>
          <p:spPr>
            <a:xfrm rot="1009392">
              <a:off x="7344725" y="2676221"/>
              <a:ext cx="751375" cy="268706"/>
            </a:xfrm>
            <a:custGeom>
              <a:avLst/>
              <a:gdLst/>
              <a:ahLst/>
              <a:cxnLst/>
              <a:rect l="l" t="t" r="r" b="b"/>
              <a:pathLst>
                <a:path w="24775" h="8860" extrusionOk="0">
                  <a:moveTo>
                    <a:pt x="12536" y="1"/>
                  </a:moveTo>
                  <a:cubicBezTo>
                    <a:pt x="11364" y="1"/>
                    <a:pt x="4512" y="5106"/>
                    <a:pt x="377" y="8372"/>
                  </a:cubicBezTo>
                  <a:cubicBezTo>
                    <a:pt x="332" y="8418"/>
                    <a:pt x="275" y="8439"/>
                    <a:pt x="218" y="8439"/>
                  </a:cubicBezTo>
                  <a:cubicBezTo>
                    <a:pt x="144" y="8439"/>
                    <a:pt x="69" y="8402"/>
                    <a:pt x="22" y="8331"/>
                  </a:cubicBezTo>
                  <a:cubicBezTo>
                    <a:pt x="22" y="8331"/>
                    <a:pt x="1" y="8310"/>
                    <a:pt x="1" y="8310"/>
                  </a:cubicBezTo>
                  <a:lnTo>
                    <a:pt x="1" y="8310"/>
                  </a:lnTo>
                  <a:lnTo>
                    <a:pt x="63" y="8707"/>
                  </a:lnTo>
                  <a:cubicBezTo>
                    <a:pt x="1269" y="8783"/>
                    <a:pt x="6941" y="8859"/>
                    <a:pt x="12605" y="8859"/>
                  </a:cubicBezTo>
                  <a:cubicBezTo>
                    <a:pt x="17858" y="8859"/>
                    <a:pt x="23103" y="8794"/>
                    <a:pt x="24774" y="8603"/>
                  </a:cubicBezTo>
                  <a:cubicBezTo>
                    <a:pt x="20255" y="5087"/>
                    <a:pt x="13601" y="129"/>
                    <a:pt x="12576" y="3"/>
                  </a:cubicBezTo>
                  <a:cubicBezTo>
                    <a:pt x="12563" y="1"/>
                    <a:pt x="12550" y="1"/>
                    <a:pt x="125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35;p36">
              <a:extLst>
                <a:ext uri="{FF2B5EF4-FFF2-40B4-BE49-F238E27FC236}">
                  <a16:creationId xmlns:a16="http://schemas.microsoft.com/office/drawing/2014/main" id="{188998E7-D1D9-F3AD-2B48-791CFB928E93}"/>
                </a:ext>
              </a:extLst>
            </p:cNvPr>
            <p:cNvSpPr/>
            <p:nvPr/>
          </p:nvSpPr>
          <p:spPr>
            <a:xfrm rot="1009392">
              <a:off x="7768369" y="2610194"/>
              <a:ext cx="443577" cy="394718"/>
            </a:xfrm>
            <a:custGeom>
              <a:avLst/>
              <a:gdLst/>
              <a:ahLst/>
              <a:cxnLst/>
              <a:rect l="l" t="t" r="r" b="b"/>
              <a:pathLst>
                <a:path w="14626" h="13015" extrusionOk="0">
                  <a:moveTo>
                    <a:pt x="14626" y="0"/>
                  </a:moveTo>
                  <a:lnTo>
                    <a:pt x="14626" y="0"/>
                  </a:lnTo>
                  <a:cubicBezTo>
                    <a:pt x="12492" y="774"/>
                    <a:pt x="3432" y="3976"/>
                    <a:pt x="0" y="4624"/>
                  </a:cubicBezTo>
                  <a:cubicBezTo>
                    <a:pt x="2741" y="6131"/>
                    <a:pt x="9792" y="11592"/>
                    <a:pt x="11613" y="13015"/>
                  </a:cubicBezTo>
                  <a:cubicBezTo>
                    <a:pt x="12031" y="10881"/>
                    <a:pt x="14082" y="2323"/>
                    <a:pt x="14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36;p36">
              <a:extLst>
                <a:ext uri="{FF2B5EF4-FFF2-40B4-BE49-F238E27FC236}">
                  <a16:creationId xmlns:a16="http://schemas.microsoft.com/office/drawing/2014/main" id="{BFACECA3-00DB-B715-E57A-DB5578A22827}"/>
                </a:ext>
              </a:extLst>
            </p:cNvPr>
            <p:cNvSpPr/>
            <p:nvPr/>
          </p:nvSpPr>
          <p:spPr>
            <a:xfrm rot="1009392">
              <a:off x="7588046" y="2943950"/>
              <a:ext cx="704397" cy="875113"/>
            </a:xfrm>
            <a:custGeom>
              <a:avLst/>
              <a:gdLst/>
              <a:ahLst/>
              <a:cxnLst/>
              <a:rect l="l" t="t" r="r" b="b"/>
              <a:pathLst>
                <a:path w="23226" h="28855" extrusionOk="0">
                  <a:moveTo>
                    <a:pt x="23226" y="0"/>
                  </a:moveTo>
                  <a:cubicBezTo>
                    <a:pt x="21238" y="523"/>
                    <a:pt x="13768" y="2490"/>
                    <a:pt x="12387" y="3013"/>
                  </a:cubicBezTo>
                  <a:lnTo>
                    <a:pt x="1" y="28854"/>
                  </a:lnTo>
                  <a:cubicBezTo>
                    <a:pt x="1967" y="26636"/>
                    <a:pt x="6361" y="21405"/>
                    <a:pt x="11467" y="15149"/>
                  </a:cubicBezTo>
                  <a:cubicBezTo>
                    <a:pt x="17869" y="7261"/>
                    <a:pt x="22305" y="1549"/>
                    <a:pt x="23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37;p36">
              <a:extLst>
                <a:ext uri="{FF2B5EF4-FFF2-40B4-BE49-F238E27FC236}">
                  <a16:creationId xmlns:a16="http://schemas.microsoft.com/office/drawing/2014/main" id="{9664C949-3133-9D4E-CF18-313759CFB556}"/>
                </a:ext>
              </a:extLst>
            </p:cNvPr>
            <p:cNvSpPr/>
            <p:nvPr/>
          </p:nvSpPr>
          <p:spPr>
            <a:xfrm rot="1009392">
              <a:off x="8121453" y="2704447"/>
              <a:ext cx="326208" cy="392201"/>
            </a:xfrm>
            <a:custGeom>
              <a:avLst/>
              <a:gdLst/>
              <a:ahLst/>
              <a:cxnLst/>
              <a:rect l="l" t="t" r="r" b="b"/>
              <a:pathLst>
                <a:path w="10756" h="12932" extrusionOk="0">
                  <a:moveTo>
                    <a:pt x="3014" y="1"/>
                  </a:moveTo>
                  <a:cubicBezTo>
                    <a:pt x="1884" y="4709"/>
                    <a:pt x="336" y="11237"/>
                    <a:pt x="1" y="12932"/>
                  </a:cubicBezTo>
                  <a:cubicBezTo>
                    <a:pt x="2072" y="12241"/>
                    <a:pt x="9124" y="10379"/>
                    <a:pt x="10756" y="9960"/>
                  </a:cubicBezTo>
                  <a:cubicBezTo>
                    <a:pt x="9898" y="8663"/>
                    <a:pt x="5901" y="3579"/>
                    <a:pt x="30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38;p36">
              <a:extLst>
                <a:ext uri="{FF2B5EF4-FFF2-40B4-BE49-F238E27FC236}">
                  <a16:creationId xmlns:a16="http://schemas.microsoft.com/office/drawing/2014/main" id="{842F0B37-9ECB-7690-AE91-72E6102E6746}"/>
                </a:ext>
              </a:extLst>
            </p:cNvPr>
            <p:cNvSpPr/>
            <p:nvPr/>
          </p:nvSpPr>
          <p:spPr>
            <a:xfrm rot="1009392">
              <a:off x="6848855" y="2734331"/>
              <a:ext cx="720259" cy="884606"/>
            </a:xfrm>
            <a:custGeom>
              <a:avLst/>
              <a:gdLst/>
              <a:ahLst/>
              <a:cxnLst/>
              <a:rect l="l" t="t" r="r" b="b"/>
              <a:pathLst>
                <a:path w="23749" h="29168" extrusionOk="0">
                  <a:moveTo>
                    <a:pt x="0" y="0"/>
                  </a:moveTo>
                  <a:cubicBezTo>
                    <a:pt x="942" y="1674"/>
                    <a:pt x="5691" y="7909"/>
                    <a:pt x="11529" y="15065"/>
                  </a:cubicBezTo>
                  <a:cubicBezTo>
                    <a:pt x="17932" y="22953"/>
                    <a:pt x="22200" y="27766"/>
                    <a:pt x="23748" y="29168"/>
                  </a:cubicBezTo>
                  <a:cubicBezTo>
                    <a:pt x="21572" y="24481"/>
                    <a:pt x="12575" y="5168"/>
                    <a:pt x="11780" y="2867"/>
                  </a:cubicBezTo>
                  <a:cubicBezTo>
                    <a:pt x="10148" y="2574"/>
                    <a:pt x="2092" y="544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39;p36">
              <a:extLst>
                <a:ext uri="{FF2B5EF4-FFF2-40B4-BE49-F238E27FC236}">
                  <a16:creationId xmlns:a16="http://schemas.microsoft.com/office/drawing/2014/main" id="{96AAB9E4-4761-537F-E102-0B4AB422130F}"/>
                </a:ext>
              </a:extLst>
            </p:cNvPr>
            <p:cNvSpPr/>
            <p:nvPr/>
          </p:nvSpPr>
          <p:spPr>
            <a:xfrm rot="1009392">
              <a:off x="7362188" y="2413565"/>
              <a:ext cx="913175" cy="264005"/>
            </a:xfrm>
            <a:custGeom>
              <a:avLst/>
              <a:gdLst/>
              <a:ahLst/>
              <a:cxnLst/>
              <a:rect l="l" t="t" r="r" b="b"/>
              <a:pathLst>
                <a:path w="30110" h="8705" extrusionOk="0">
                  <a:moveTo>
                    <a:pt x="7617" y="1"/>
                  </a:moveTo>
                  <a:cubicBezTo>
                    <a:pt x="5796" y="733"/>
                    <a:pt x="1360" y="2574"/>
                    <a:pt x="0" y="3474"/>
                  </a:cubicBezTo>
                  <a:cubicBezTo>
                    <a:pt x="2176" y="4374"/>
                    <a:pt x="12575" y="8705"/>
                    <a:pt x="14689" y="8705"/>
                  </a:cubicBezTo>
                  <a:cubicBezTo>
                    <a:pt x="16823" y="8705"/>
                    <a:pt x="27745" y="4834"/>
                    <a:pt x="30109" y="3997"/>
                  </a:cubicBezTo>
                  <a:cubicBezTo>
                    <a:pt x="28268" y="2658"/>
                    <a:pt x="24376" y="1"/>
                    <a:pt x="23058" y="1"/>
                  </a:cubicBezTo>
                  <a:lnTo>
                    <a:pt x="22974" y="1"/>
                  </a:lnTo>
                  <a:cubicBezTo>
                    <a:pt x="22472" y="63"/>
                    <a:pt x="20861" y="84"/>
                    <a:pt x="18204" y="84"/>
                  </a:cubicBezTo>
                  <a:cubicBezTo>
                    <a:pt x="13915" y="84"/>
                    <a:pt x="8202" y="1"/>
                    <a:pt x="7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40;p36">
              <a:extLst>
                <a:ext uri="{FF2B5EF4-FFF2-40B4-BE49-F238E27FC236}">
                  <a16:creationId xmlns:a16="http://schemas.microsoft.com/office/drawing/2014/main" id="{CF06B1C1-9D3A-4215-CFD7-A60FA3DAC43A}"/>
                </a:ext>
              </a:extLst>
            </p:cNvPr>
            <p:cNvSpPr/>
            <p:nvPr/>
          </p:nvSpPr>
          <p:spPr>
            <a:xfrm rot="1009392">
              <a:off x="7312022" y="2451515"/>
              <a:ext cx="418829" cy="407426"/>
            </a:xfrm>
            <a:custGeom>
              <a:avLst/>
              <a:gdLst/>
              <a:ahLst/>
              <a:cxnLst/>
              <a:rect l="l" t="t" r="r" b="b"/>
              <a:pathLst>
                <a:path w="13810" h="13434" extrusionOk="0">
                  <a:moveTo>
                    <a:pt x="0" y="0"/>
                  </a:moveTo>
                  <a:lnTo>
                    <a:pt x="2239" y="13433"/>
                  </a:lnTo>
                  <a:cubicBezTo>
                    <a:pt x="2260" y="13370"/>
                    <a:pt x="2281" y="13308"/>
                    <a:pt x="2343" y="13266"/>
                  </a:cubicBezTo>
                  <a:cubicBezTo>
                    <a:pt x="3913" y="12031"/>
                    <a:pt x="10859" y="6549"/>
                    <a:pt x="13810" y="5127"/>
                  </a:cubicBezTo>
                  <a:cubicBezTo>
                    <a:pt x="10357" y="4331"/>
                    <a:pt x="2030" y="85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341;p36">
              <a:extLst>
                <a:ext uri="{FF2B5EF4-FFF2-40B4-BE49-F238E27FC236}">
                  <a16:creationId xmlns:a16="http://schemas.microsoft.com/office/drawing/2014/main" id="{778902E3-C97B-95DD-9AB9-8EB556D34A16}"/>
                </a:ext>
              </a:extLst>
            </p:cNvPr>
            <p:cNvSpPr/>
            <p:nvPr/>
          </p:nvSpPr>
          <p:spPr>
            <a:xfrm rot="1009392">
              <a:off x="7080322" y="2522643"/>
              <a:ext cx="99840" cy="116914"/>
            </a:xfrm>
            <a:custGeom>
              <a:avLst/>
              <a:gdLst/>
              <a:ahLst/>
              <a:cxnLst/>
              <a:rect l="l" t="t" r="r" b="b"/>
              <a:pathLst>
                <a:path w="3292" h="3855" extrusionOk="0">
                  <a:moveTo>
                    <a:pt x="3042" y="0"/>
                  </a:moveTo>
                  <a:cubicBezTo>
                    <a:pt x="3000" y="0"/>
                    <a:pt x="2956" y="16"/>
                    <a:pt x="2920" y="53"/>
                  </a:cubicBezTo>
                  <a:cubicBezTo>
                    <a:pt x="2460" y="576"/>
                    <a:pt x="2020" y="1099"/>
                    <a:pt x="1623" y="1664"/>
                  </a:cubicBezTo>
                  <a:cubicBezTo>
                    <a:pt x="1120" y="2333"/>
                    <a:pt x="472" y="2940"/>
                    <a:pt x="53" y="3651"/>
                  </a:cubicBezTo>
                  <a:cubicBezTo>
                    <a:pt x="1" y="3739"/>
                    <a:pt x="94" y="3855"/>
                    <a:pt x="187" y="3855"/>
                  </a:cubicBezTo>
                  <a:cubicBezTo>
                    <a:pt x="206" y="3855"/>
                    <a:pt x="224" y="3850"/>
                    <a:pt x="242" y="3840"/>
                  </a:cubicBezTo>
                  <a:cubicBezTo>
                    <a:pt x="869" y="3400"/>
                    <a:pt x="1351" y="2752"/>
                    <a:pt x="1853" y="2166"/>
                  </a:cubicBezTo>
                  <a:cubicBezTo>
                    <a:pt x="2376" y="1601"/>
                    <a:pt x="2836" y="952"/>
                    <a:pt x="3213" y="283"/>
                  </a:cubicBezTo>
                  <a:cubicBezTo>
                    <a:pt x="3291" y="141"/>
                    <a:pt x="3170" y="0"/>
                    <a:pt x="3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342;p36">
              <a:extLst>
                <a:ext uri="{FF2B5EF4-FFF2-40B4-BE49-F238E27FC236}">
                  <a16:creationId xmlns:a16="http://schemas.microsoft.com/office/drawing/2014/main" id="{05BB125E-346D-CE19-5300-F4E8523DE16D}"/>
                </a:ext>
              </a:extLst>
            </p:cNvPr>
            <p:cNvSpPr/>
            <p:nvPr/>
          </p:nvSpPr>
          <p:spPr>
            <a:xfrm rot="1009392">
              <a:off x="7218516" y="2470315"/>
              <a:ext cx="45522" cy="54348"/>
            </a:xfrm>
            <a:custGeom>
              <a:avLst/>
              <a:gdLst/>
              <a:ahLst/>
              <a:cxnLst/>
              <a:rect l="l" t="t" r="r" b="b"/>
              <a:pathLst>
                <a:path w="1501" h="1792" extrusionOk="0">
                  <a:moveTo>
                    <a:pt x="1327" y="1"/>
                  </a:moveTo>
                  <a:cubicBezTo>
                    <a:pt x="1284" y="1"/>
                    <a:pt x="1243" y="19"/>
                    <a:pt x="1222" y="62"/>
                  </a:cubicBezTo>
                  <a:cubicBezTo>
                    <a:pt x="866" y="585"/>
                    <a:pt x="490" y="1087"/>
                    <a:pt x="71" y="1569"/>
                  </a:cubicBezTo>
                  <a:cubicBezTo>
                    <a:pt x="0" y="1658"/>
                    <a:pt x="65" y="1792"/>
                    <a:pt x="176" y="1792"/>
                  </a:cubicBezTo>
                  <a:cubicBezTo>
                    <a:pt x="195" y="1792"/>
                    <a:pt x="216" y="1787"/>
                    <a:pt x="238" y="1778"/>
                  </a:cubicBezTo>
                  <a:cubicBezTo>
                    <a:pt x="803" y="1380"/>
                    <a:pt x="1243" y="836"/>
                    <a:pt x="1473" y="167"/>
                  </a:cubicBezTo>
                  <a:cubicBezTo>
                    <a:pt x="1501" y="70"/>
                    <a:pt x="1410" y="1"/>
                    <a:pt x="13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43;p36">
              <a:extLst>
                <a:ext uri="{FF2B5EF4-FFF2-40B4-BE49-F238E27FC236}">
                  <a16:creationId xmlns:a16="http://schemas.microsoft.com/office/drawing/2014/main" id="{C41C04F0-4257-3B0E-923A-FFFC8B1E8F98}"/>
                </a:ext>
              </a:extLst>
            </p:cNvPr>
            <p:cNvSpPr/>
            <p:nvPr/>
          </p:nvSpPr>
          <p:spPr>
            <a:xfrm rot="1009392">
              <a:off x="7637328" y="2395788"/>
              <a:ext cx="163741" cy="17560"/>
            </a:xfrm>
            <a:custGeom>
              <a:avLst/>
              <a:gdLst/>
              <a:ahLst/>
              <a:cxnLst/>
              <a:rect l="l" t="t" r="r" b="b"/>
              <a:pathLst>
                <a:path w="5399" h="579" extrusionOk="0">
                  <a:moveTo>
                    <a:pt x="3951" y="0"/>
                  </a:moveTo>
                  <a:cubicBezTo>
                    <a:pt x="2697" y="0"/>
                    <a:pt x="1437" y="75"/>
                    <a:pt x="189" y="233"/>
                  </a:cubicBezTo>
                  <a:cubicBezTo>
                    <a:pt x="1" y="254"/>
                    <a:pt x="1" y="526"/>
                    <a:pt x="189" y="547"/>
                  </a:cubicBezTo>
                  <a:cubicBezTo>
                    <a:pt x="621" y="568"/>
                    <a:pt x="1055" y="579"/>
                    <a:pt x="1489" y="579"/>
                  </a:cubicBezTo>
                  <a:cubicBezTo>
                    <a:pt x="2736" y="579"/>
                    <a:pt x="3985" y="493"/>
                    <a:pt x="5211" y="337"/>
                  </a:cubicBezTo>
                  <a:cubicBezTo>
                    <a:pt x="5399" y="316"/>
                    <a:pt x="5336" y="44"/>
                    <a:pt x="5169" y="24"/>
                  </a:cubicBezTo>
                  <a:cubicBezTo>
                    <a:pt x="4764" y="8"/>
                    <a:pt x="4358" y="0"/>
                    <a:pt x="3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344;p36">
              <a:extLst>
                <a:ext uri="{FF2B5EF4-FFF2-40B4-BE49-F238E27FC236}">
                  <a16:creationId xmlns:a16="http://schemas.microsoft.com/office/drawing/2014/main" id="{C9D6094D-F3F7-D875-D39D-D80A7C37C3E7}"/>
                </a:ext>
              </a:extLst>
            </p:cNvPr>
            <p:cNvSpPr/>
            <p:nvPr/>
          </p:nvSpPr>
          <p:spPr>
            <a:xfrm rot="1009392">
              <a:off x="7830839" y="2440434"/>
              <a:ext cx="68390" cy="12374"/>
            </a:xfrm>
            <a:custGeom>
              <a:avLst/>
              <a:gdLst/>
              <a:ahLst/>
              <a:cxnLst/>
              <a:rect l="l" t="t" r="r" b="b"/>
              <a:pathLst>
                <a:path w="2255" h="408" extrusionOk="0">
                  <a:moveTo>
                    <a:pt x="143" y="1"/>
                  </a:moveTo>
                  <a:cubicBezTo>
                    <a:pt x="33" y="1"/>
                    <a:pt x="0" y="172"/>
                    <a:pt x="99" y="212"/>
                  </a:cubicBezTo>
                  <a:cubicBezTo>
                    <a:pt x="505" y="343"/>
                    <a:pt x="918" y="408"/>
                    <a:pt x="1335" y="408"/>
                  </a:cubicBezTo>
                  <a:cubicBezTo>
                    <a:pt x="1585" y="408"/>
                    <a:pt x="1836" y="384"/>
                    <a:pt x="2087" y="337"/>
                  </a:cubicBezTo>
                  <a:cubicBezTo>
                    <a:pt x="2254" y="316"/>
                    <a:pt x="2213" y="65"/>
                    <a:pt x="2045" y="65"/>
                  </a:cubicBezTo>
                  <a:cubicBezTo>
                    <a:pt x="1836" y="79"/>
                    <a:pt x="1627" y="86"/>
                    <a:pt x="1417" y="86"/>
                  </a:cubicBezTo>
                  <a:cubicBezTo>
                    <a:pt x="999" y="86"/>
                    <a:pt x="581" y="58"/>
                    <a:pt x="162" y="3"/>
                  </a:cubicBezTo>
                  <a:cubicBezTo>
                    <a:pt x="155" y="1"/>
                    <a:pt x="149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345;p36">
              <a:extLst>
                <a:ext uri="{FF2B5EF4-FFF2-40B4-BE49-F238E27FC236}">
                  <a16:creationId xmlns:a16="http://schemas.microsoft.com/office/drawing/2014/main" id="{4D605C0A-D092-4507-707C-0800D2B3B56D}"/>
                </a:ext>
              </a:extLst>
            </p:cNvPr>
            <p:cNvSpPr/>
            <p:nvPr/>
          </p:nvSpPr>
          <p:spPr>
            <a:xfrm rot="1009392">
              <a:off x="6878922" y="2369362"/>
              <a:ext cx="1520462" cy="1397998"/>
            </a:xfrm>
            <a:custGeom>
              <a:avLst/>
              <a:gdLst/>
              <a:ahLst/>
              <a:cxnLst/>
              <a:rect l="l" t="t" r="r" b="b"/>
              <a:pathLst>
                <a:path w="50134" h="46096" extrusionOk="0">
                  <a:moveTo>
                    <a:pt x="33750" y="503"/>
                  </a:moveTo>
                  <a:cubicBezTo>
                    <a:pt x="35068" y="503"/>
                    <a:pt x="38981" y="3160"/>
                    <a:pt x="40801" y="4478"/>
                  </a:cubicBezTo>
                  <a:cubicBezTo>
                    <a:pt x="38437" y="5336"/>
                    <a:pt x="27515" y="9186"/>
                    <a:pt x="25381" y="9186"/>
                  </a:cubicBezTo>
                  <a:cubicBezTo>
                    <a:pt x="23267" y="9186"/>
                    <a:pt x="12868" y="4855"/>
                    <a:pt x="10692" y="3955"/>
                  </a:cubicBezTo>
                  <a:cubicBezTo>
                    <a:pt x="12052" y="3055"/>
                    <a:pt x="16488" y="1214"/>
                    <a:pt x="18309" y="503"/>
                  </a:cubicBezTo>
                  <a:cubicBezTo>
                    <a:pt x="18894" y="503"/>
                    <a:pt x="24607" y="586"/>
                    <a:pt x="28896" y="586"/>
                  </a:cubicBezTo>
                  <a:cubicBezTo>
                    <a:pt x="31553" y="586"/>
                    <a:pt x="33164" y="544"/>
                    <a:pt x="33666" y="503"/>
                  </a:cubicBezTo>
                  <a:close/>
                  <a:moveTo>
                    <a:pt x="10525" y="4415"/>
                  </a:moveTo>
                  <a:lnTo>
                    <a:pt x="10525" y="4415"/>
                  </a:lnTo>
                  <a:cubicBezTo>
                    <a:pt x="12534" y="5273"/>
                    <a:pt x="20861" y="8746"/>
                    <a:pt x="24314" y="9542"/>
                  </a:cubicBezTo>
                  <a:cubicBezTo>
                    <a:pt x="21384" y="10964"/>
                    <a:pt x="14417" y="16446"/>
                    <a:pt x="12847" y="17681"/>
                  </a:cubicBezTo>
                  <a:cubicBezTo>
                    <a:pt x="12806" y="17723"/>
                    <a:pt x="12764" y="17785"/>
                    <a:pt x="12764" y="17848"/>
                  </a:cubicBezTo>
                  <a:lnTo>
                    <a:pt x="10525" y="4415"/>
                  </a:lnTo>
                  <a:close/>
                  <a:moveTo>
                    <a:pt x="40969" y="4959"/>
                  </a:moveTo>
                  <a:lnTo>
                    <a:pt x="40969" y="4959"/>
                  </a:lnTo>
                  <a:cubicBezTo>
                    <a:pt x="40425" y="7282"/>
                    <a:pt x="38395" y="15840"/>
                    <a:pt x="37977" y="17974"/>
                  </a:cubicBezTo>
                  <a:cubicBezTo>
                    <a:pt x="36135" y="16551"/>
                    <a:pt x="29084" y="11090"/>
                    <a:pt x="26322" y="9583"/>
                  </a:cubicBezTo>
                  <a:cubicBezTo>
                    <a:pt x="29775" y="8935"/>
                    <a:pt x="38814" y="5733"/>
                    <a:pt x="40969" y="4959"/>
                  </a:cubicBezTo>
                  <a:close/>
                  <a:moveTo>
                    <a:pt x="41450" y="5148"/>
                  </a:moveTo>
                  <a:cubicBezTo>
                    <a:pt x="44358" y="8726"/>
                    <a:pt x="48355" y="13789"/>
                    <a:pt x="49213" y="15107"/>
                  </a:cubicBezTo>
                  <a:cubicBezTo>
                    <a:pt x="47581" y="15505"/>
                    <a:pt x="40529" y="17367"/>
                    <a:pt x="38458" y="18078"/>
                  </a:cubicBezTo>
                  <a:cubicBezTo>
                    <a:pt x="38793" y="16384"/>
                    <a:pt x="40341" y="9855"/>
                    <a:pt x="41450" y="5148"/>
                  </a:cubicBezTo>
                  <a:close/>
                  <a:moveTo>
                    <a:pt x="10023" y="4541"/>
                  </a:moveTo>
                  <a:lnTo>
                    <a:pt x="12324" y="18330"/>
                  </a:lnTo>
                  <a:cubicBezTo>
                    <a:pt x="10253" y="17911"/>
                    <a:pt x="2030" y="15840"/>
                    <a:pt x="544" y="15463"/>
                  </a:cubicBezTo>
                  <a:cubicBezTo>
                    <a:pt x="1067" y="13956"/>
                    <a:pt x="6759" y="7826"/>
                    <a:pt x="10023" y="4541"/>
                  </a:cubicBezTo>
                  <a:close/>
                  <a:moveTo>
                    <a:pt x="25307" y="9686"/>
                  </a:moveTo>
                  <a:cubicBezTo>
                    <a:pt x="25318" y="9686"/>
                    <a:pt x="25329" y="9687"/>
                    <a:pt x="25339" y="9688"/>
                  </a:cubicBezTo>
                  <a:cubicBezTo>
                    <a:pt x="26385" y="9835"/>
                    <a:pt x="33039" y="14793"/>
                    <a:pt x="37537" y="18309"/>
                  </a:cubicBezTo>
                  <a:cubicBezTo>
                    <a:pt x="35876" y="18490"/>
                    <a:pt x="30637" y="18555"/>
                    <a:pt x="25388" y="18555"/>
                  </a:cubicBezTo>
                  <a:cubicBezTo>
                    <a:pt x="19726" y="18555"/>
                    <a:pt x="14053" y="18479"/>
                    <a:pt x="12847" y="18392"/>
                  </a:cubicBezTo>
                  <a:lnTo>
                    <a:pt x="12790" y="18029"/>
                  </a:lnTo>
                  <a:lnTo>
                    <a:pt x="12790" y="18029"/>
                  </a:lnTo>
                  <a:cubicBezTo>
                    <a:pt x="12793" y="18034"/>
                    <a:pt x="12798" y="18037"/>
                    <a:pt x="12806" y="18037"/>
                  </a:cubicBezTo>
                  <a:cubicBezTo>
                    <a:pt x="12854" y="18098"/>
                    <a:pt x="12932" y="18130"/>
                    <a:pt x="13008" y="18130"/>
                  </a:cubicBezTo>
                  <a:cubicBezTo>
                    <a:pt x="13063" y="18130"/>
                    <a:pt x="13118" y="18113"/>
                    <a:pt x="13161" y="18078"/>
                  </a:cubicBezTo>
                  <a:cubicBezTo>
                    <a:pt x="17304" y="14805"/>
                    <a:pt x="24175" y="9686"/>
                    <a:pt x="25307" y="9686"/>
                  </a:cubicBezTo>
                  <a:close/>
                  <a:moveTo>
                    <a:pt x="49150" y="15630"/>
                  </a:moveTo>
                  <a:cubicBezTo>
                    <a:pt x="48250" y="17179"/>
                    <a:pt x="43814" y="22891"/>
                    <a:pt x="37412" y="30779"/>
                  </a:cubicBezTo>
                  <a:lnTo>
                    <a:pt x="37391" y="30779"/>
                  </a:lnTo>
                  <a:cubicBezTo>
                    <a:pt x="32306" y="37035"/>
                    <a:pt x="27912" y="42266"/>
                    <a:pt x="25946" y="44484"/>
                  </a:cubicBezTo>
                  <a:lnTo>
                    <a:pt x="38332" y="18643"/>
                  </a:lnTo>
                  <a:cubicBezTo>
                    <a:pt x="39692" y="18120"/>
                    <a:pt x="47162" y="16153"/>
                    <a:pt x="49150" y="15630"/>
                  </a:cubicBezTo>
                  <a:close/>
                  <a:moveTo>
                    <a:pt x="670" y="16007"/>
                  </a:moveTo>
                  <a:lnTo>
                    <a:pt x="670" y="16007"/>
                  </a:lnTo>
                  <a:cubicBezTo>
                    <a:pt x="2762" y="16530"/>
                    <a:pt x="10797" y="18560"/>
                    <a:pt x="12429" y="18853"/>
                  </a:cubicBezTo>
                  <a:cubicBezTo>
                    <a:pt x="13224" y="21154"/>
                    <a:pt x="22221" y="40467"/>
                    <a:pt x="24418" y="45175"/>
                  </a:cubicBezTo>
                  <a:cubicBezTo>
                    <a:pt x="22870" y="43752"/>
                    <a:pt x="18601" y="38939"/>
                    <a:pt x="12199" y="31072"/>
                  </a:cubicBezTo>
                  <a:cubicBezTo>
                    <a:pt x="6361" y="23895"/>
                    <a:pt x="1591" y="17660"/>
                    <a:pt x="670" y="16007"/>
                  </a:cubicBezTo>
                  <a:close/>
                  <a:moveTo>
                    <a:pt x="37684" y="18790"/>
                  </a:moveTo>
                  <a:lnTo>
                    <a:pt x="25004" y="45237"/>
                  </a:lnTo>
                  <a:cubicBezTo>
                    <a:pt x="20422" y="35445"/>
                    <a:pt x="13915" y="21343"/>
                    <a:pt x="12973" y="18915"/>
                  </a:cubicBezTo>
                  <a:lnTo>
                    <a:pt x="12973" y="18915"/>
                  </a:lnTo>
                  <a:cubicBezTo>
                    <a:pt x="14563" y="18999"/>
                    <a:pt x="19982" y="19083"/>
                    <a:pt x="25423" y="19083"/>
                  </a:cubicBezTo>
                  <a:cubicBezTo>
                    <a:pt x="30674" y="19083"/>
                    <a:pt x="35926" y="19020"/>
                    <a:pt x="37684" y="18790"/>
                  </a:cubicBezTo>
                  <a:close/>
                  <a:moveTo>
                    <a:pt x="18288" y="0"/>
                  </a:moveTo>
                  <a:cubicBezTo>
                    <a:pt x="18267" y="0"/>
                    <a:pt x="18225" y="0"/>
                    <a:pt x="18204" y="21"/>
                  </a:cubicBezTo>
                  <a:cubicBezTo>
                    <a:pt x="17911" y="126"/>
                    <a:pt x="11090" y="2825"/>
                    <a:pt x="10065" y="3809"/>
                  </a:cubicBezTo>
                  <a:lnTo>
                    <a:pt x="10044" y="3829"/>
                  </a:lnTo>
                  <a:cubicBezTo>
                    <a:pt x="9897" y="3913"/>
                    <a:pt x="231" y="13664"/>
                    <a:pt x="0" y="15568"/>
                  </a:cubicBezTo>
                  <a:lnTo>
                    <a:pt x="0" y="15589"/>
                  </a:lnTo>
                  <a:lnTo>
                    <a:pt x="0" y="15630"/>
                  </a:lnTo>
                  <a:cubicBezTo>
                    <a:pt x="0" y="15630"/>
                    <a:pt x="0" y="15651"/>
                    <a:pt x="0" y="15651"/>
                  </a:cubicBezTo>
                  <a:cubicBezTo>
                    <a:pt x="0" y="15651"/>
                    <a:pt x="0" y="15672"/>
                    <a:pt x="0" y="15672"/>
                  </a:cubicBezTo>
                  <a:cubicBezTo>
                    <a:pt x="231" y="17158"/>
                    <a:pt x="11383" y="30863"/>
                    <a:pt x="11843" y="31449"/>
                  </a:cubicBezTo>
                  <a:cubicBezTo>
                    <a:pt x="15442" y="35863"/>
                    <a:pt x="23874" y="46095"/>
                    <a:pt x="24962" y="46095"/>
                  </a:cubicBezTo>
                  <a:cubicBezTo>
                    <a:pt x="25004" y="46095"/>
                    <a:pt x="25046" y="46095"/>
                    <a:pt x="25088" y="46074"/>
                  </a:cubicBezTo>
                  <a:cubicBezTo>
                    <a:pt x="25109" y="46074"/>
                    <a:pt x="25130" y="46053"/>
                    <a:pt x="25151" y="46053"/>
                  </a:cubicBezTo>
                  <a:cubicBezTo>
                    <a:pt x="25778" y="45635"/>
                    <a:pt x="32327" y="37809"/>
                    <a:pt x="38060" y="30779"/>
                  </a:cubicBezTo>
                  <a:cubicBezTo>
                    <a:pt x="50133" y="15944"/>
                    <a:pt x="49924" y="15400"/>
                    <a:pt x="49820" y="15170"/>
                  </a:cubicBezTo>
                  <a:cubicBezTo>
                    <a:pt x="49443" y="14208"/>
                    <a:pt x="42350" y="5399"/>
                    <a:pt x="41534" y="4394"/>
                  </a:cubicBezTo>
                  <a:lnTo>
                    <a:pt x="41513" y="4394"/>
                  </a:lnTo>
                  <a:cubicBezTo>
                    <a:pt x="41513" y="4373"/>
                    <a:pt x="41513" y="4373"/>
                    <a:pt x="41513" y="4373"/>
                  </a:cubicBezTo>
                  <a:cubicBezTo>
                    <a:pt x="41283" y="4185"/>
                    <a:pt x="35675" y="0"/>
                    <a:pt x="33771" y="0"/>
                  </a:cubicBezTo>
                  <a:lnTo>
                    <a:pt x="33646" y="0"/>
                  </a:lnTo>
                  <a:cubicBezTo>
                    <a:pt x="33164" y="42"/>
                    <a:pt x="31574" y="84"/>
                    <a:pt x="28938" y="84"/>
                  </a:cubicBezTo>
                  <a:cubicBezTo>
                    <a:pt x="24439" y="84"/>
                    <a:pt x="18350" y="0"/>
                    <a:pt x="182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46;p36">
              <a:extLst>
                <a:ext uri="{FF2B5EF4-FFF2-40B4-BE49-F238E27FC236}">
                  <a16:creationId xmlns:a16="http://schemas.microsoft.com/office/drawing/2014/main" id="{BA52C2B8-100C-09CC-4885-8C9607399214}"/>
                </a:ext>
              </a:extLst>
            </p:cNvPr>
            <p:cNvSpPr/>
            <p:nvPr/>
          </p:nvSpPr>
          <p:spPr>
            <a:xfrm rot="1009392">
              <a:off x="7193776" y="2930682"/>
              <a:ext cx="749465" cy="802144"/>
            </a:xfrm>
            <a:custGeom>
              <a:avLst/>
              <a:gdLst/>
              <a:ahLst/>
              <a:cxnLst/>
              <a:rect l="l" t="t" r="r" b="b"/>
              <a:pathLst>
                <a:path w="24712" h="26449" extrusionOk="0">
                  <a:moveTo>
                    <a:pt x="24712" y="1"/>
                  </a:moveTo>
                  <a:lnTo>
                    <a:pt x="24712" y="1"/>
                  </a:lnTo>
                  <a:cubicBezTo>
                    <a:pt x="22933" y="231"/>
                    <a:pt x="17681" y="294"/>
                    <a:pt x="12430" y="294"/>
                  </a:cubicBezTo>
                  <a:cubicBezTo>
                    <a:pt x="7010" y="294"/>
                    <a:pt x="1570" y="210"/>
                    <a:pt x="1" y="126"/>
                  </a:cubicBezTo>
                  <a:lnTo>
                    <a:pt x="1" y="126"/>
                  </a:lnTo>
                  <a:cubicBezTo>
                    <a:pt x="922" y="2533"/>
                    <a:pt x="7450" y="16656"/>
                    <a:pt x="12032" y="26448"/>
                  </a:cubicBezTo>
                  <a:lnTo>
                    <a:pt x="24712" y="1"/>
                  </a:ln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47;p36">
              <a:extLst>
                <a:ext uri="{FF2B5EF4-FFF2-40B4-BE49-F238E27FC236}">
                  <a16:creationId xmlns:a16="http://schemas.microsoft.com/office/drawing/2014/main" id="{14006137-18BC-F6D8-1494-17CA82072A0A}"/>
                </a:ext>
              </a:extLst>
            </p:cNvPr>
            <p:cNvSpPr/>
            <p:nvPr/>
          </p:nvSpPr>
          <p:spPr>
            <a:xfrm rot="1009392">
              <a:off x="7344592" y="2676853"/>
              <a:ext cx="751375" cy="268706"/>
            </a:xfrm>
            <a:custGeom>
              <a:avLst/>
              <a:gdLst/>
              <a:ahLst/>
              <a:cxnLst/>
              <a:rect l="l" t="t" r="r" b="b"/>
              <a:pathLst>
                <a:path w="24775" h="8860" extrusionOk="0">
                  <a:moveTo>
                    <a:pt x="12536" y="1"/>
                  </a:moveTo>
                  <a:cubicBezTo>
                    <a:pt x="11364" y="1"/>
                    <a:pt x="4512" y="5106"/>
                    <a:pt x="377" y="8372"/>
                  </a:cubicBezTo>
                  <a:cubicBezTo>
                    <a:pt x="332" y="8418"/>
                    <a:pt x="275" y="8439"/>
                    <a:pt x="218" y="8439"/>
                  </a:cubicBezTo>
                  <a:cubicBezTo>
                    <a:pt x="144" y="8439"/>
                    <a:pt x="69" y="8402"/>
                    <a:pt x="22" y="8331"/>
                  </a:cubicBezTo>
                  <a:cubicBezTo>
                    <a:pt x="22" y="8331"/>
                    <a:pt x="1" y="8310"/>
                    <a:pt x="1" y="8310"/>
                  </a:cubicBezTo>
                  <a:lnTo>
                    <a:pt x="1" y="8310"/>
                  </a:lnTo>
                  <a:lnTo>
                    <a:pt x="63" y="8707"/>
                  </a:lnTo>
                  <a:cubicBezTo>
                    <a:pt x="1269" y="8783"/>
                    <a:pt x="6941" y="8859"/>
                    <a:pt x="12605" y="8859"/>
                  </a:cubicBezTo>
                  <a:cubicBezTo>
                    <a:pt x="17858" y="8859"/>
                    <a:pt x="23103" y="8794"/>
                    <a:pt x="24774" y="8603"/>
                  </a:cubicBezTo>
                  <a:cubicBezTo>
                    <a:pt x="20255" y="5087"/>
                    <a:pt x="13601" y="129"/>
                    <a:pt x="12576" y="3"/>
                  </a:cubicBezTo>
                  <a:cubicBezTo>
                    <a:pt x="12563" y="1"/>
                    <a:pt x="12550" y="1"/>
                    <a:pt x="12536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48;p36">
              <a:extLst>
                <a:ext uri="{FF2B5EF4-FFF2-40B4-BE49-F238E27FC236}">
                  <a16:creationId xmlns:a16="http://schemas.microsoft.com/office/drawing/2014/main" id="{B8CF63E2-D322-5B13-9002-472CA8F4DFB1}"/>
                </a:ext>
              </a:extLst>
            </p:cNvPr>
            <p:cNvSpPr/>
            <p:nvPr/>
          </p:nvSpPr>
          <p:spPr>
            <a:xfrm rot="1009392">
              <a:off x="7021536" y="2358580"/>
              <a:ext cx="357294" cy="418223"/>
            </a:xfrm>
            <a:custGeom>
              <a:avLst/>
              <a:gdLst/>
              <a:ahLst/>
              <a:cxnLst/>
              <a:rect l="l" t="t" r="r" b="b"/>
              <a:pathLst>
                <a:path w="11781" h="13790" extrusionOk="0">
                  <a:moveTo>
                    <a:pt x="9479" y="1"/>
                  </a:moveTo>
                  <a:cubicBezTo>
                    <a:pt x="6215" y="3286"/>
                    <a:pt x="523" y="9416"/>
                    <a:pt x="0" y="10923"/>
                  </a:cubicBezTo>
                  <a:cubicBezTo>
                    <a:pt x="1507" y="11279"/>
                    <a:pt x="9709" y="13371"/>
                    <a:pt x="11780" y="13790"/>
                  </a:cubicBezTo>
                  <a:lnTo>
                    <a:pt x="9479" y="1"/>
                  </a:ln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49;p36">
              <a:extLst>
                <a:ext uri="{FF2B5EF4-FFF2-40B4-BE49-F238E27FC236}">
                  <a16:creationId xmlns:a16="http://schemas.microsoft.com/office/drawing/2014/main" id="{693A78CB-0E63-34A2-2A60-778A09971418}"/>
                </a:ext>
              </a:extLst>
            </p:cNvPr>
            <p:cNvSpPr/>
            <p:nvPr/>
          </p:nvSpPr>
          <p:spPr>
            <a:xfrm rot="1009392">
              <a:off x="6848855" y="2734331"/>
              <a:ext cx="720259" cy="884606"/>
            </a:xfrm>
            <a:custGeom>
              <a:avLst/>
              <a:gdLst/>
              <a:ahLst/>
              <a:cxnLst/>
              <a:rect l="l" t="t" r="r" b="b"/>
              <a:pathLst>
                <a:path w="23749" h="29168" extrusionOk="0">
                  <a:moveTo>
                    <a:pt x="0" y="0"/>
                  </a:moveTo>
                  <a:cubicBezTo>
                    <a:pt x="942" y="1674"/>
                    <a:pt x="5691" y="7909"/>
                    <a:pt x="11529" y="15065"/>
                  </a:cubicBezTo>
                  <a:cubicBezTo>
                    <a:pt x="17932" y="22953"/>
                    <a:pt x="22200" y="27766"/>
                    <a:pt x="23748" y="29168"/>
                  </a:cubicBezTo>
                  <a:cubicBezTo>
                    <a:pt x="21572" y="24481"/>
                    <a:pt x="12575" y="5168"/>
                    <a:pt x="11780" y="2867"/>
                  </a:cubicBezTo>
                  <a:cubicBezTo>
                    <a:pt x="10148" y="2574"/>
                    <a:pt x="2092" y="544"/>
                    <a:pt x="0" y="0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50;p36">
              <a:extLst>
                <a:ext uri="{FF2B5EF4-FFF2-40B4-BE49-F238E27FC236}">
                  <a16:creationId xmlns:a16="http://schemas.microsoft.com/office/drawing/2014/main" id="{A8F6C4EF-D613-5AAF-B2F2-B5C78080D1F1}"/>
                </a:ext>
              </a:extLst>
            </p:cNvPr>
            <p:cNvSpPr/>
            <p:nvPr/>
          </p:nvSpPr>
          <p:spPr>
            <a:xfrm rot="1009392">
              <a:off x="7362188" y="2413565"/>
              <a:ext cx="913175" cy="264005"/>
            </a:xfrm>
            <a:custGeom>
              <a:avLst/>
              <a:gdLst/>
              <a:ahLst/>
              <a:cxnLst/>
              <a:rect l="l" t="t" r="r" b="b"/>
              <a:pathLst>
                <a:path w="30110" h="8705" extrusionOk="0">
                  <a:moveTo>
                    <a:pt x="7617" y="1"/>
                  </a:moveTo>
                  <a:cubicBezTo>
                    <a:pt x="5796" y="733"/>
                    <a:pt x="1360" y="2574"/>
                    <a:pt x="0" y="3474"/>
                  </a:cubicBezTo>
                  <a:cubicBezTo>
                    <a:pt x="2176" y="4374"/>
                    <a:pt x="12575" y="8705"/>
                    <a:pt x="14689" y="8705"/>
                  </a:cubicBezTo>
                  <a:cubicBezTo>
                    <a:pt x="16823" y="8705"/>
                    <a:pt x="27745" y="4834"/>
                    <a:pt x="30109" y="3997"/>
                  </a:cubicBezTo>
                  <a:cubicBezTo>
                    <a:pt x="28268" y="2658"/>
                    <a:pt x="24376" y="1"/>
                    <a:pt x="23058" y="1"/>
                  </a:cubicBezTo>
                  <a:lnTo>
                    <a:pt x="22974" y="1"/>
                  </a:lnTo>
                  <a:cubicBezTo>
                    <a:pt x="22472" y="63"/>
                    <a:pt x="20861" y="84"/>
                    <a:pt x="18204" y="84"/>
                  </a:cubicBezTo>
                  <a:cubicBezTo>
                    <a:pt x="13915" y="84"/>
                    <a:pt x="8202" y="1"/>
                    <a:pt x="7617" y="1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51;p36">
              <a:extLst>
                <a:ext uri="{FF2B5EF4-FFF2-40B4-BE49-F238E27FC236}">
                  <a16:creationId xmlns:a16="http://schemas.microsoft.com/office/drawing/2014/main" id="{4C19BDBA-9F22-1300-C8CC-E88F7E0C9069}"/>
                </a:ext>
              </a:extLst>
            </p:cNvPr>
            <p:cNvSpPr/>
            <p:nvPr/>
          </p:nvSpPr>
          <p:spPr>
            <a:xfrm rot="1009392">
              <a:off x="7312022" y="2451515"/>
              <a:ext cx="418829" cy="407426"/>
            </a:xfrm>
            <a:custGeom>
              <a:avLst/>
              <a:gdLst/>
              <a:ahLst/>
              <a:cxnLst/>
              <a:rect l="l" t="t" r="r" b="b"/>
              <a:pathLst>
                <a:path w="13810" h="13434" extrusionOk="0">
                  <a:moveTo>
                    <a:pt x="0" y="0"/>
                  </a:moveTo>
                  <a:lnTo>
                    <a:pt x="2239" y="13433"/>
                  </a:lnTo>
                  <a:cubicBezTo>
                    <a:pt x="2260" y="13370"/>
                    <a:pt x="2281" y="13308"/>
                    <a:pt x="2343" y="13266"/>
                  </a:cubicBezTo>
                  <a:cubicBezTo>
                    <a:pt x="3913" y="12031"/>
                    <a:pt x="10859" y="6549"/>
                    <a:pt x="13810" y="5127"/>
                  </a:cubicBezTo>
                  <a:cubicBezTo>
                    <a:pt x="10357" y="4331"/>
                    <a:pt x="2030" y="858"/>
                    <a:pt x="0" y="0"/>
                  </a:cubicBezTo>
                  <a:close/>
                </a:path>
              </a:pathLst>
            </a:custGeom>
            <a:solidFill>
              <a:srgbClr val="F8F8F8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52;p36">
              <a:extLst>
                <a:ext uri="{FF2B5EF4-FFF2-40B4-BE49-F238E27FC236}">
                  <a16:creationId xmlns:a16="http://schemas.microsoft.com/office/drawing/2014/main" id="{ECC4C407-190B-4836-A57F-BB9FD76559FE}"/>
                </a:ext>
              </a:extLst>
            </p:cNvPr>
            <p:cNvSpPr/>
            <p:nvPr/>
          </p:nvSpPr>
          <p:spPr>
            <a:xfrm rot="1009392">
              <a:off x="7768430" y="2610207"/>
              <a:ext cx="443577" cy="394718"/>
            </a:xfrm>
            <a:custGeom>
              <a:avLst/>
              <a:gdLst/>
              <a:ahLst/>
              <a:cxnLst/>
              <a:rect l="l" t="t" r="r" b="b"/>
              <a:pathLst>
                <a:path w="14626" h="13015" extrusionOk="0">
                  <a:moveTo>
                    <a:pt x="14626" y="0"/>
                  </a:moveTo>
                  <a:lnTo>
                    <a:pt x="14626" y="0"/>
                  </a:lnTo>
                  <a:cubicBezTo>
                    <a:pt x="12492" y="774"/>
                    <a:pt x="3432" y="3976"/>
                    <a:pt x="0" y="4624"/>
                  </a:cubicBezTo>
                  <a:cubicBezTo>
                    <a:pt x="2741" y="6131"/>
                    <a:pt x="9792" y="11592"/>
                    <a:pt x="11613" y="13015"/>
                  </a:cubicBezTo>
                  <a:cubicBezTo>
                    <a:pt x="12031" y="10881"/>
                    <a:pt x="14082" y="2323"/>
                    <a:pt x="14626" y="0"/>
                  </a:cubicBezTo>
                  <a:close/>
                </a:path>
              </a:pathLst>
            </a:custGeom>
            <a:solidFill>
              <a:srgbClr val="EEEEEE">
                <a:alpha val="4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438;p39">
            <a:extLst>
              <a:ext uri="{FF2B5EF4-FFF2-40B4-BE49-F238E27FC236}">
                <a16:creationId xmlns:a16="http://schemas.microsoft.com/office/drawing/2014/main" id="{C10A1199-942A-B764-E81B-5A0ADCC3642A}"/>
              </a:ext>
            </a:extLst>
          </p:cNvPr>
          <p:cNvGrpSpPr/>
          <p:nvPr/>
        </p:nvGrpSpPr>
        <p:grpSpPr>
          <a:xfrm rot="627673">
            <a:off x="7973372" y="4139101"/>
            <a:ext cx="1862841" cy="1754404"/>
            <a:chOff x="1141193" y="1259314"/>
            <a:chExt cx="3105930" cy="2925132"/>
          </a:xfrm>
        </p:grpSpPr>
        <p:sp>
          <p:nvSpPr>
            <p:cNvPr id="26" name="Google Shape;1439;p39">
              <a:extLst>
                <a:ext uri="{FF2B5EF4-FFF2-40B4-BE49-F238E27FC236}">
                  <a16:creationId xmlns:a16="http://schemas.microsoft.com/office/drawing/2014/main" id="{14FD66E6-E2DA-945E-EA27-5974765A5D2A}"/>
                </a:ext>
              </a:extLst>
            </p:cNvPr>
            <p:cNvSpPr/>
            <p:nvPr/>
          </p:nvSpPr>
          <p:spPr>
            <a:xfrm rot="-290511">
              <a:off x="1265556" y="1833844"/>
              <a:ext cx="609901" cy="1034004"/>
            </a:xfrm>
            <a:custGeom>
              <a:avLst/>
              <a:gdLst/>
              <a:ahLst/>
              <a:cxnLst/>
              <a:rect l="l" t="t" r="r" b="b"/>
              <a:pathLst>
                <a:path w="10442" h="17703" extrusionOk="0">
                  <a:moveTo>
                    <a:pt x="1173" y="1"/>
                  </a:moveTo>
                  <a:lnTo>
                    <a:pt x="1173" y="1"/>
                  </a:lnTo>
                  <a:cubicBezTo>
                    <a:pt x="1" y="1884"/>
                    <a:pt x="901" y="14940"/>
                    <a:pt x="1340" y="17702"/>
                  </a:cubicBezTo>
                  <a:lnTo>
                    <a:pt x="10442" y="17221"/>
                  </a:lnTo>
                  <a:cubicBezTo>
                    <a:pt x="10274" y="15673"/>
                    <a:pt x="9626" y="8789"/>
                    <a:pt x="10400" y="7199"/>
                  </a:cubicBezTo>
                  <a:lnTo>
                    <a:pt x="1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40;p39">
              <a:extLst>
                <a:ext uri="{FF2B5EF4-FFF2-40B4-BE49-F238E27FC236}">
                  <a16:creationId xmlns:a16="http://schemas.microsoft.com/office/drawing/2014/main" id="{37082433-5576-92FA-7FAC-AEECF6CF38D6}"/>
                </a:ext>
              </a:extLst>
            </p:cNvPr>
            <p:cNvSpPr/>
            <p:nvPr/>
          </p:nvSpPr>
          <p:spPr>
            <a:xfrm rot="-290511">
              <a:off x="3027260" y="1340194"/>
              <a:ext cx="881208" cy="717431"/>
            </a:xfrm>
            <a:custGeom>
              <a:avLst/>
              <a:gdLst/>
              <a:ahLst/>
              <a:cxnLst/>
              <a:rect l="l" t="t" r="r" b="b"/>
              <a:pathLst>
                <a:path w="15087" h="12283" extrusionOk="0">
                  <a:moveTo>
                    <a:pt x="4583" y="1"/>
                  </a:moveTo>
                  <a:lnTo>
                    <a:pt x="1" y="9479"/>
                  </a:lnTo>
                  <a:cubicBezTo>
                    <a:pt x="1486" y="10086"/>
                    <a:pt x="5085" y="11592"/>
                    <a:pt x="6027" y="12283"/>
                  </a:cubicBezTo>
                  <a:lnTo>
                    <a:pt x="15087" y="4960"/>
                  </a:lnTo>
                  <a:cubicBezTo>
                    <a:pt x="13978" y="4102"/>
                    <a:pt x="8307" y="1570"/>
                    <a:pt x="4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41;p39">
              <a:extLst>
                <a:ext uri="{FF2B5EF4-FFF2-40B4-BE49-F238E27FC236}">
                  <a16:creationId xmlns:a16="http://schemas.microsoft.com/office/drawing/2014/main" id="{7F7B41D3-5685-56FF-0A4A-2FBB35B1B8CA}"/>
                </a:ext>
              </a:extLst>
            </p:cNvPr>
            <p:cNvSpPr/>
            <p:nvPr/>
          </p:nvSpPr>
          <p:spPr>
            <a:xfrm rot="-290511">
              <a:off x="1942325" y="1483607"/>
              <a:ext cx="649034" cy="684430"/>
            </a:xfrm>
            <a:custGeom>
              <a:avLst/>
              <a:gdLst/>
              <a:ahLst/>
              <a:cxnLst/>
              <a:rect l="l" t="t" r="r" b="b"/>
              <a:pathLst>
                <a:path w="11112" h="11718" extrusionOk="0">
                  <a:moveTo>
                    <a:pt x="1" y="0"/>
                  </a:moveTo>
                  <a:lnTo>
                    <a:pt x="4792" y="9060"/>
                  </a:lnTo>
                  <a:cubicBezTo>
                    <a:pt x="5357" y="9186"/>
                    <a:pt x="6864" y="9834"/>
                    <a:pt x="9605" y="11048"/>
                  </a:cubicBezTo>
                  <a:cubicBezTo>
                    <a:pt x="10212" y="11299"/>
                    <a:pt x="10777" y="11571"/>
                    <a:pt x="11111" y="11717"/>
                  </a:cubicBezTo>
                  <a:lnTo>
                    <a:pt x="10923" y="4792"/>
                  </a:lnTo>
                  <a:cubicBezTo>
                    <a:pt x="10421" y="4603"/>
                    <a:pt x="9249" y="4059"/>
                    <a:pt x="7826" y="3411"/>
                  </a:cubicBezTo>
                  <a:cubicBezTo>
                    <a:pt x="5337" y="2281"/>
                    <a:pt x="1424" y="481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42;p39">
              <a:extLst>
                <a:ext uri="{FF2B5EF4-FFF2-40B4-BE49-F238E27FC236}">
                  <a16:creationId xmlns:a16="http://schemas.microsoft.com/office/drawing/2014/main" id="{4230052D-874D-6541-DC9D-D4828A76A3BA}"/>
                </a:ext>
              </a:extLst>
            </p:cNvPr>
            <p:cNvSpPr/>
            <p:nvPr/>
          </p:nvSpPr>
          <p:spPr>
            <a:xfrm rot="-290511">
              <a:off x="1424375" y="2852743"/>
              <a:ext cx="750432" cy="712524"/>
            </a:xfrm>
            <a:custGeom>
              <a:avLst/>
              <a:gdLst/>
              <a:ahLst/>
              <a:cxnLst/>
              <a:rect l="l" t="t" r="r" b="b"/>
              <a:pathLst>
                <a:path w="12848" h="12199" extrusionOk="0">
                  <a:moveTo>
                    <a:pt x="9081" y="0"/>
                  </a:moveTo>
                  <a:lnTo>
                    <a:pt x="1" y="482"/>
                  </a:lnTo>
                  <a:cubicBezTo>
                    <a:pt x="670" y="2574"/>
                    <a:pt x="4855" y="10567"/>
                    <a:pt x="6466" y="12199"/>
                  </a:cubicBezTo>
                  <a:lnTo>
                    <a:pt x="12848" y="6654"/>
                  </a:lnTo>
                  <a:cubicBezTo>
                    <a:pt x="11781" y="5482"/>
                    <a:pt x="9521" y="1277"/>
                    <a:pt x="90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43;p39">
              <a:extLst>
                <a:ext uri="{FF2B5EF4-FFF2-40B4-BE49-F238E27FC236}">
                  <a16:creationId xmlns:a16="http://schemas.microsoft.com/office/drawing/2014/main" id="{8697D40A-7F21-6DDB-50B4-C03BB52C385B}"/>
                </a:ext>
              </a:extLst>
            </p:cNvPr>
            <p:cNvSpPr/>
            <p:nvPr/>
          </p:nvSpPr>
          <p:spPr>
            <a:xfrm rot="-290511">
              <a:off x="2777672" y="3129965"/>
              <a:ext cx="944756" cy="855508"/>
            </a:xfrm>
            <a:custGeom>
              <a:avLst/>
              <a:gdLst/>
              <a:ahLst/>
              <a:cxnLst/>
              <a:rect l="l" t="t" r="r" b="b"/>
              <a:pathLst>
                <a:path w="16175" h="14647" extrusionOk="0">
                  <a:moveTo>
                    <a:pt x="10148" y="0"/>
                  </a:moveTo>
                  <a:cubicBezTo>
                    <a:pt x="10043" y="168"/>
                    <a:pt x="9897" y="314"/>
                    <a:pt x="9730" y="440"/>
                  </a:cubicBezTo>
                  <a:cubicBezTo>
                    <a:pt x="8663" y="1151"/>
                    <a:pt x="1256" y="4708"/>
                    <a:pt x="84" y="5273"/>
                  </a:cubicBezTo>
                  <a:lnTo>
                    <a:pt x="0" y="14647"/>
                  </a:lnTo>
                  <a:cubicBezTo>
                    <a:pt x="2218" y="13538"/>
                    <a:pt x="13747" y="7847"/>
                    <a:pt x="16174" y="6340"/>
                  </a:cubicBezTo>
                  <a:lnTo>
                    <a:pt x="10169" y="21"/>
                  </a:lnTo>
                  <a:cubicBezTo>
                    <a:pt x="10148" y="21"/>
                    <a:pt x="10148" y="0"/>
                    <a:pt x="101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44;p39">
              <a:extLst>
                <a:ext uri="{FF2B5EF4-FFF2-40B4-BE49-F238E27FC236}">
                  <a16:creationId xmlns:a16="http://schemas.microsoft.com/office/drawing/2014/main" id="{142EA0EB-D5EA-69C8-F1DC-4F3972A23818}"/>
                </a:ext>
              </a:extLst>
            </p:cNvPr>
            <p:cNvSpPr/>
            <p:nvPr/>
          </p:nvSpPr>
          <p:spPr>
            <a:xfrm rot="-290511">
              <a:off x="2605962" y="1397804"/>
              <a:ext cx="652656" cy="712583"/>
            </a:xfrm>
            <a:custGeom>
              <a:avLst/>
              <a:gdLst/>
              <a:ahLst/>
              <a:cxnLst/>
              <a:rect l="l" t="t" r="r" b="b"/>
              <a:pathLst>
                <a:path w="11174" h="12200" extrusionOk="0">
                  <a:moveTo>
                    <a:pt x="11173" y="1"/>
                  </a:moveTo>
                  <a:lnTo>
                    <a:pt x="0" y="5274"/>
                  </a:lnTo>
                  <a:lnTo>
                    <a:pt x="210" y="12199"/>
                  </a:lnTo>
                  <a:lnTo>
                    <a:pt x="6717" y="9207"/>
                  </a:lnTo>
                  <a:lnTo>
                    <a:pt x="11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45;p39">
              <a:extLst>
                <a:ext uri="{FF2B5EF4-FFF2-40B4-BE49-F238E27FC236}">
                  <a16:creationId xmlns:a16="http://schemas.microsoft.com/office/drawing/2014/main" id="{B2D91BBF-8B28-0F85-242D-F48470CB110E}"/>
                </a:ext>
              </a:extLst>
            </p:cNvPr>
            <p:cNvSpPr/>
            <p:nvPr/>
          </p:nvSpPr>
          <p:spPr>
            <a:xfrm rot="-290511">
              <a:off x="1863568" y="3219340"/>
              <a:ext cx="893415" cy="844528"/>
            </a:xfrm>
            <a:custGeom>
              <a:avLst/>
              <a:gdLst/>
              <a:ahLst/>
              <a:cxnLst/>
              <a:rect l="l" t="t" r="r" b="b"/>
              <a:pathLst>
                <a:path w="15296" h="14459" extrusionOk="0">
                  <a:moveTo>
                    <a:pt x="6361" y="1"/>
                  </a:moveTo>
                  <a:lnTo>
                    <a:pt x="1" y="5546"/>
                  </a:lnTo>
                  <a:cubicBezTo>
                    <a:pt x="2197" y="7115"/>
                    <a:pt x="13036" y="13224"/>
                    <a:pt x="15212" y="14459"/>
                  </a:cubicBezTo>
                  <a:lnTo>
                    <a:pt x="15296" y="5085"/>
                  </a:lnTo>
                  <a:cubicBezTo>
                    <a:pt x="14249" y="4520"/>
                    <a:pt x="7763" y="963"/>
                    <a:pt x="63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46;p39">
              <a:extLst>
                <a:ext uri="{FF2B5EF4-FFF2-40B4-BE49-F238E27FC236}">
                  <a16:creationId xmlns:a16="http://schemas.microsoft.com/office/drawing/2014/main" id="{89298472-E64B-EF15-0658-1DD471E95227}"/>
                </a:ext>
              </a:extLst>
            </p:cNvPr>
            <p:cNvSpPr/>
            <p:nvPr/>
          </p:nvSpPr>
          <p:spPr>
            <a:xfrm rot="-290511">
              <a:off x="3337209" y="2529389"/>
              <a:ext cx="716204" cy="914209"/>
            </a:xfrm>
            <a:custGeom>
              <a:avLst/>
              <a:gdLst/>
              <a:ahLst/>
              <a:cxnLst/>
              <a:rect l="l" t="t" r="r" b="b"/>
              <a:pathLst>
                <a:path w="12262" h="15652" extrusionOk="0">
                  <a:moveTo>
                    <a:pt x="12261" y="0"/>
                  </a:moveTo>
                  <a:lnTo>
                    <a:pt x="3139" y="879"/>
                  </a:lnTo>
                  <a:cubicBezTo>
                    <a:pt x="2867" y="1423"/>
                    <a:pt x="2511" y="2511"/>
                    <a:pt x="2093" y="3746"/>
                  </a:cubicBezTo>
                  <a:cubicBezTo>
                    <a:pt x="1298" y="6131"/>
                    <a:pt x="607" y="8119"/>
                    <a:pt x="0" y="9207"/>
                  </a:cubicBezTo>
                  <a:cubicBezTo>
                    <a:pt x="63" y="9207"/>
                    <a:pt x="126" y="9249"/>
                    <a:pt x="147" y="9291"/>
                  </a:cubicBezTo>
                  <a:lnTo>
                    <a:pt x="6235" y="15651"/>
                  </a:lnTo>
                  <a:cubicBezTo>
                    <a:pt x="7428" y="14459"/>
                    <a:pt x="9207" y="9019"/>
                    <a:pt x="10525" y="5001"/>
                  </a:cubicBezTo>
                  <a:cubicBezTo>
                    <a:pt x="11215" y="2909"/>
                    <a:pt x="11822" y="1047"/>
                    <a:pt x="12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47;p39">
              <a:extLst>
                <a:ext uri="{FF2B5EF4-FFF2-40B4-BE49-F238E27FC236}">
                  <a16:creationId xmlns:a16="http://schemas.microsoft.com/office/drawing/2014/main" id="{34CB73CC-6BFB-CBC9-DB19-334C3E02874A}"/>
                </a:ext>
              </a:extLst>
            </p:cNvPr>
            <p:cNvSpPr/>
            <p:nvPr/>
          </p:nvSpPr>
          <p:spPr>
            <a:xfrm rot="-290511">
              <a:off x="1315933" y="1520904"/>
              <a:ext cx="876302" cy="694243"/>
            </a:xfrm>
            <a:custGeom>
              <a:avLst/>
              <a:gdLst/>
              <a:ahLst/>
              <a:cxnLst/>
              <a:rect l="l" t="t" r="r" b="b"/>
              <a:pathLst>
                <a:path w="15003" h="11886" extrusionOk="0">
                  <a:moveTo>
                    <a:pt x="10127" y="0"/>
                  </a:moveTo>
                  <a:cubicBezTo>
                    <a:pt x="8851" y="272"/>
                    <a:pt x="2009" y="3306"/>
                    <a:pt x="0" y="4729"/>
                  </a:cubicBezTo>
                  <a:lnTo>
                    <a:pt x="9207" y="11885"/>
                  </a:lnTo>
                  <a:cubicBezTo>
                    <a:pt x="10274" y="11153"/>
                    <a:pt x="13747" y="9583"/>
                    <a:pt x="15002" y="9207"/>
                  </a:cubicBezTo>
                  <a:lnTo>
                    <a:pt x="101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48;p39">
              <a:extLst>
                <a:ext uri="{FF2B5EF4-FFF2-40B4-BE49-F238E27FC236}">
                  <a16:creationId xmlns:a16="http://schemas.microsoft.com/office/drawing/2014/main" id="{C0690E53-1E27-0586-0D88-FAA3D7405E75}"/>
                </a:ext>
              </a:extLst>
            </p:cNvPr>
            <p:cNvSpPr/>
            <p:nvPr/>
          </p:nvSpPr>
          <p:spPr>
            <a:xfrm rot="-290511">
              <a:off x="1893567" y="1986447"/>
              <a:ext cx="1619374" cy="1469030"/>
            </a:xfrm>
            <a:custGeom>
              <a:avLst/>
              <a:gdLst/>
              <a:ahLst/>
              <a:cxnLst/>
              <a:rect l="l" t="t" r="r" b="b"/>
              <a:pathLst>
                <a:path w="27725" h="25151" extrusionOk="0">
                  <a:moveTo>
                    <a:pt x="20485" y="1"/>
                  </a:moveTo>
                  <a:lnTo>
                    <a:pt x="13643" y="3139"/>
                  </a:lnTo>
                  <a:lnTo>
                    <a:pt x="13622" y="3139"/>
                  </a:lnTo>
                  <a:cubicBezTo>
                    <a:pt x="13601" y="3139"/>
                    <a:pt x="13580" y="3160"/>
                    <a:pt x="13538" y="3160"/>
                  </a:cubicBezTo>
                  <a:lnTo>
                    <a:pt x="13476" y="3160"/>
                  </a:lnTo>
                  <a:cubicBezTo>
                    <a:pt x="13266" y="3097"/>
                    <a:pt x="12660" y="2804"/>
                    <a:pt x="11572" y="2323"/>
                  </a:cubicBezTo>
                  <a:cubicBezTo>
                    <a:pt x="10023" y="1654"/>
                    <a:pt x="7157" y="377"/>
                    <a:pt x="6801" y="356"/>
                  </a:cubicBezTo>
                  <a:cubicBezTo>
                    <a:pt x="6320" y="356"/>
                    <a:pt x="1717" y="2344"/>
                    <a:pt x="754" y="3118"/>
                  </a:cubicBezTo>
                  <a:cubicBezTo>
                    <a:pt x="1" y="3725"/>
                    <a:pt x="608" y="11948"/>
                    <a:pt x="859" y="13182"/>
                  </a:cubicBezTo>
                  <a:cubicBezTo>
                    <a:pt x="1026" y="14040"/>
                    <a:pt x="3809" y="19250"/>
                    <a:pt x="4709" y="19983"/>
                  </a:cubicBezTo>
                  <a:cubicBezTo>
                    <a:pt x="5546" y="20652"/>
                    <a:pt x="12743" y="24607"/>
                    <a:pt x="13748" y="25151"/>
                  </a:cubicBezTo>
                  <a:cubicBezTo>
                    <a:pt x="14794" y="24649"/>
                    <a:pt x="22326" y="21029"/>
                    <a:pt x="23352" y="20338"/>
                  </a:cubicBezTo>
                  <a:cubicBezTo>
                    <a:pt x="24021" y="19899"/>
                    <a:pt x="25151" y="16530"/>
                    <a:pt x="25904" y="14312"/>
                  </a:cubicBezTo>
                  <a:cubicBezTo>
                    <a:pt x="26218" y="13266"/>
                    <a:pt x="26595" y="12241"/>
                    <a:pt x="27013" y="11237"/>
                  </a:cubicBezTo>
                  <a:cubicBezTo>
                    <a:pt x="27725" y="9835"/>
                    <a:pt x="26971" y="3369"/>
                    <a:pt x="26658" y="2867"/>
                  </a:cubicBezTo>
                  <a:cubicBezTo>
                    <a:pt x="26406" y="2532"/>
                    <a:pt x="23331" y="1151"/>
                    <a:pt x="204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49;p39">
              <a:extLst>
                <a:ext uri="{FF2B5EF4-FFF2-40B4-BE49-F238E27FC236}">
                  <a16:creationId xmlns:a16="http://schemas.microsoft.com/office/drawing/2014/main" id="{1F25D390-C098-638E-016D-C18FBE5E0CEA}"/>
                </a:ext>
              </a:extLst>
            </p:cNvPr>
            <p:cNvSpPr/>
            <p:nvPr/>
          </p:nvSpPr>
          <p:spPr>
            <a:xfrm rot="-290511">
              <a:off x="3431368" y="1633644"/>
              <a:ext cx="623335" cy="908134"/>
            </a:xfrm>
            <a:custGeom>
              <a:avLst/>
              <a:gdLst/>
              <a:ahLst/>
              <a:cxnLst/>
              <a:rect l="l" t="t" r="r" b="b"/>
              <a:pathLst>
                <a:path w="10672" h="15548" extrusionOk="0">
                  <a:moveTo>
                    <a:pt x="8998" y="1"/>
                  </a:moveTo>
                  <a:lnTo>
                    <a:pt x="1" y="7303"/>
                  </a:lnTo>
                  <a:cubicBezTo>
                    <a:pt x="398" y="8538"/>
                    <a:pt x="921" y="13643"/>
                    <a:pt x="419" y="15547"/>
                  </a:cubicBezTo>
                  <a:lnTo>
                    <a:pt x="9584" y="14668"/>
                  </a:lnTo>
                  <a:cubicBezTo>
                    <a:pt x="10672" y="12011"/>
                    <a:pt x="9605" y="1947"/>
                    <a:pt x="89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50;p39">
              <a:extLst>
                <a:ext uri="{FF2B5EF4-FFF2-40B4-BE49-F238E27FC236}">
                  <a16:creationId xmlns:a16="http://schemas.microsoft.com/office/drawing/2014/main" id="{DD72D128-CEDF-2A29-26AE-F5891E3AEE00}"/>
                </a:ext>
              </a:extLst>
            </p:cNvPr>
            <p:cNvSpPr/>
            <p:nvPr/>
          </p:nvSpPr>
          <p:spPr>
            <a:xfrm rot="-290511">
              <a:off x="1936808" y="2300535"/>
              <a:ext cx="52626" cy="247885"/>
            </a:xfrm>
            <a:custGeom>
              <a:avLst/>
              <a:gdLst/>
              <a:ahLst/>
              <a:cxnLst/>
              <a:rect l="l" t="t" r="r" b="b"/>
              <a:pathLst>
                <a:path w="901" h="4244" extrusionOk="0">
                  <a:moveTo>
                    <a:pt x="228" y="1"/>
                  </a:moveTo>
                  <a:cubicBezTo>
                    <a:pt x="120" y="1"/>
                    <a:pt x="12" y="76"/>
                    <a:pt x="0" y="215"/>
                  </a:cubicBezTo>
                  <a:cubicBezTo>
                    <a:pt x="21" y="801"/>
                    <a:pt x="84" y="1366"/>
                    <a:pt x="105" y="1952"/>
                  </a:cubicBezTo>
                  <a:cubicBezTo>
                    <a:pt x="126" y="2621"/>
                    <a:pt x="63" y="3312"/>
                    <a:pt x="126" y="3960"/>
                  </a:cubicBezTo>
                  <a:cubicBezTo>
                    <a:pt x="138" y="4130"/>
                    <a:pt x="298" y="4244"/>
                    <a:pt x="443" y="4244"/>
                  </a:cubicBezTo>
                  <a:cubicBezTo>
                    <a:pt x="547" y="4244"/>
                    <a:pt x="644" y="4184"/>
                    <a:pt x="670" y="4044"/>
                  </a:cubicBezTo>
                  <a:cubicBezTo>
                    <a:pt x="900" y="2830"/>
                    <a:pt x="733" y="1366"/>
                    <a:pt x="440" y="152"/>
                  </a:cubicBezTo>
                  <a:cubicBezTo>
                    <a:pt x="402" y="50"/>
                    <a:pt x="315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451;p39">
              <a:extLst>
                <a:ext uri="{FF2B5EF4-FFF2-40B4-BE49-F238E27FC236}">
                  <a16:creationId xmlns:a16="http://schemas.microsoft.com/office/drawing/2014/main" id="{A3DE1D02-D9B3-9598-4CD1-44442FA8A740}"/>
                </a:ext>
              </a:extLst>
            </p:cNvPr>
            <p:cNvSpPr/>
            <p:nvPr/>
          </p:nvSpPr>
          <p:spPr>
            <a:xfrm rot="-290511">
              <a:off x="1967122" y="2621324"/>
              <a:ext cx="34286" cy="120730"/>
            </a:xfrm>
            <a:custGeom>
              <a:avLst/>
              <a:gdLst/>
              <a:ahLst/>
              <a:cxnLst/>
              <a:rect l="l" t="t" r="r" b="b"/>
              <a:pathLst>
                <a:path w="587" h="2067" extrusionOk="0">
                  <a:moveTo>
                    <a:pt x="185" y="1"/>
                  </a:moveTo>
                  <a:cubicBezTo>
                    <a:pt x="125" y="1"/>
                    <a:pt x="65" y="38"/>
                    <a:pt x="43" y="106"/>
                  </a:cubicBezTo>
                  <a:cubicBezTo>
                    <a:pt x="1" y="441"/>
                    <a:pt x="1" y="755"/>
                    <a:pt x="43" y="1069"/>
                  </a:cubicBezTo>
                  <a:cubicBezTo>
                    <a:pt x="43" y="1383"/>
                    <a:pt x="85" y="1676"/>
                    <a:pt x="189" y="1968"/>
                  </a:cubicBezTo>
                  <a:cubicBezTo>
                    <a:pt x="227" y="2034"/>
                    <a:pt x="294" y="2066"/>
                    <a:pt x="361" y="2066"/>
                  </a:cubicBezTo>
                  <a:cubicBezTo>
                    <a:pt x="442" y="2066"/>
                    <a:pt x="522" y="2019"/>
                    <a:pt x="545" y="1927"/>
                  </a:cubicBezTo>
                  <a:cubicBezTo>
                    <a:pt x="587" y="1613"/>
                    <a:pt x="566" y="1320"/>
                    <a:pt x="503" y="1027"/>
                  </a:cubicBezTo>
                  <a:cubicBezTo>
                    <a:pt x="482" y="692"/>
                    <a:pt x="419" y="378"/>
                    <a:pt x="315" y="85"/>
                  </a:cubicBezTo>
                  <a:cubicBezTo>
                    <a:pt x="286" y="28"/>
                    <a:pt x="235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452;p39">
              <a:extLst>
                <a:ext uri="{FF2B5EF4-FFF2-40B4-BE49-F238E27FC236}">
                  <a16:creationId xmlns:a16="http://schemas.microsoft.com/office/drawing/2014/main" id="{26039A53-9541-45AE-C8AC-D08780B77DC5}"/>
                </a:ext>
              </a:extLst>
            </p:cNvPr>
            <p:cNvSpPr/>
            <p:nvPr/>
          </p:nvSpPr>
          <p:spPr>
            <a:xfrm rot="-290511">
              <a:off x="1331589" y="1995916"/>
              <a:ext cx="69740" cy="380473"/>
            </a:xfrm>
            <a:custGeom>
              <a:avLst/>
              <a:gdLst/>
              <a:ahLst/>
              <a:cxnLst/>
              <a:rect l="l" t="t" r="r" b="b"/>
              <a:pathLst>
                <a:path w="1194" h="6514" extrusionOk="0">
                  <a:moveTo>
                    <a:pt x="419" y="1"/>
                  </a:moveTo>
                  <a:cubicBezTo>
                    <a:pt x="336" y="1"/>
                    <a:pt x="273" y="64"/>
                    <a:pt x="231" y="147"/>
                  </a:cubicBezTo>
                  <a:cubicBezTo>
                    <a:pt x="231" y="189"/>
                    <a:pt x="231" y="231"/>
                    <a:pt x="210" y="273"/>
                  </a:cubicBezTo>
                  <a:cubicBezTo>
                    <a:pt x="195" y="380"/>
                    <a:pt x="281" y="488"/>
                    <a:pt x="377" y="488"/>
                  </a:cubicBezTo>
                  <a:cubicBezTo>
                    <a:pt x="412" y="488"/>
                    <a:pt x="449" y="474"/>
                    <a:pt x="482" y="440"/>
                  </a:cubicBezTo>
                  <a:lnTo>
                    <a:pt x="482" y="440"/>
                  </a:lnTo>
                  <a:cubicBezTo>
                    <a:pt x="294" y="629"/>
                    <a:pt x="357" y="1214"/>
                    <a:pt x="336" y="1486"/>
                  </a:cubicBezTo>
                  <a:cubicBezTo>
                    <a:pt x="294" y="2114"/>
                    <a:pt x="252" y="2763"/>
                    <a:pt x="210" y="3391"/>
                  </a:cubicBezTo>
                  <a:cubicBezTo>
                    <a:pt x="147" y="4374"/>
                    <a:pt x="1" y="5378"/>
                    <a:pt x="168" y="6341"/>
                  </a:cubicBezTo>
                  <a:cubicBezTo>
                    <a:pt x="178" y="6461"/>
                    <a:pt x="265" y="6514"/>
                    <a:pt x="359" y="6514"/>
                  </a:cubicBezTo>
                  <a:cubicBezTo>
                    <a:pt x="462" y="6514"/>
                    <a:pt x="575" y="6450"/>
                    <a:pt x="608" y="6341"/>
                  </a:cubicBezTo>
                  <a:cubicBezTo>
                    <a:pt x="880" y="5253"/>
                    <a:pt x="796" y="4039"/>
                    <a:pt x="838" y="2909"/>
                  </a:cubicBezTo>
                  <a:cubicBezTo>
                    <a:pt x="859" y="2156"/>
                    <a:pt x="1194" y="775"/>
                    <a:pt x="775" y="106"/>
                  </a:cubicBezTo>
                  <a:cubicBezTo>
                    <a:pt x="733" y="43"/>
                    <a:pt x="649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453;p39">
              <a:extLst>
                <a:ext uri="{FF2B5EF4-FFF2-40B4-BE49-F238E27FC236}">
                  <a16:creationId xmlns:a16="http://schemas.microsoft.com/office/drawing/2014/main" id="{584246D0-6B20-8121-7CB7-4FF62F55E1B6}"/>
                </a:ext>
              </a:extLst>
            </p:cNvPr>
            <p:cNvSpPr/>
            <p:nvPr/>
          </p:nvSpPr>
          <p:spPr>
            <a:xfrm rot="-290511">
              <a:off x="1353435" y="2432640"/>
              <a:ext cx="39893" cy="98827"/>
            </a:xfrm>
            <a:custGeom>
              <a:avLst/>
              <a:gdLst/>
              <a:ahLst/>
              <a:cxnLst/>
              <a:rect l="l" t="t" r="r" b="b"/>
              <a:pathLst>
                <a:path w="683" h="1692" extrusionOk="0">
                  <a:moveTo>
                    <a:pt x="306" y="1"/>
                  </a:moveTo>
                  <a:cubicBezTo>
                    <a:pt x="237" y="1"/>
                    <a:pt x="171" y="38"/>
                    <a:pt x="159" y="106"/>
                  </a:cubicBezTo>
                  <a:cubicBezTo>
                    <a:pt x="139" y="336"/>
                    <a:pt x="159" y="567"/>
                    <a:pt x="139" y="797"/>
                  </a:cubicBezTo>
                  <a:cubicBezTo>
                    <a:pt x="118" y="1027"/>
                    <a:pt x="34" y="1278"/>
                    <a:pt x="13" y="1529"/>
                  </a:cubicBezTo>
                  <a:cubicBezTo>
                    <a:pt x="1" y="1639"/>
                    <a:pt x="81" y="1692"/>
                    <a:pt x="171" y="1692"/>
                  </a:cubicBezTo>
                  <a:cubicBezTo>
                    <a:pt x="235" y="1692"/>
                    <a:pt x="304" y="1665"/>
                    <a:pt x="348" y="1613"/>
                  </a:cubicBezTo>
                  <a:cubicBezTo>
                    <a:pt x="641" y="1152"/>
                    <a:pt x="683" y="567"/>
                    <a:pt x="452" y="85"/>
                  </a:cubicBezTo>
                  <a:cubicBezTo>
                    <a:pt x="424" y="28"/>
                    <a:pt x="364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454;p39">
              <a:extLst>
                <a:ext uri="{FF2B5EF4-FFF2-40B4-BE49-F238E27FC236}">
                  <a16:creationId xmlns:a16="http://schemas.microsoft.com/office/drawing/2014/main" id="{4A11E435-763A-310B-829C-6B99F5FFBB97}"/>
                </a:ext>
              </a:extLst>
            </p:cNvPr>
            <p:cNvSpPr/>
            <p:nvPr/>
          </p:nvSpPr>
          <p:spPr>
            <a:xfrm rot="-290511">
              <a:off x="1505582" y="1642403"/>
              <a:ext cx="257581" cy="129141"/>
            </a:xfrm>
            <a:custGeom>
              <a:avLst/>
              <a:gdLst/>
              <a:ahLst/>
              <a:cxnLst/>
              <a:rect l="l" t="t" r="r" b="b"/>
              <a:pathLst>
                <a:path w="4410" h="2211" extrusionOk="0">
                  <a:moveTo>
                    <a:pt x="4053" y="0"/>
                  </a:moveTo>
                  <a:cubicBezTo>
                    <a:pt x="4016" y="0"/>
                    <a:pt x="3978" y="9"/>
                    <a:pt x="3941" y="29"/>
                  </a:cubicBezTo>
                  <a:cubicBezTo>
                    <a:pt x="3334" y="385"/>
                    <a:pt x="2748" y="762"/>
                    <a:pt x="2121" y="1096"/>
                  </a:cubicBezTo>
                  <a:cubicBezTo>
                    <a:pt x="1493" y="1410"/>
                    <a:pt x="824" y="1620"/>
                    <a:pt x="175" y="1912"/>
                  </a:cubicBezTo>
                  <a:cubicBezTo>
                    <a:pt x="1" y="1990"/>
                    <a:pt x="113" y="2210"/>
                    <a:pt x="263" y="2210"/>
                  </a:cubicBezTo>
                  <a:cubicBezTo>
                    <a:pt x="275" y="2210"/>
                    <a:pt x="288" y="2209"/>
                    <a:pt x="300" y="2205"/>
                  </a:cubicBezTo>
                  <a:cubicBezTo>
                    <a:pt x="1744" y="1954"/>
                    <a:pt x="3104" y="1306"/>
                    <a:pt x="4234" y="385"/>
                  </a:cubicBezTo>
                  <a:cubicBezTo>
                    <a:pt x="4410" y="244"/>
                    <a:pt x="4246" y="0"/>
                    <a:pt x="4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55;p39">
              <a:extLst>
                <a:ext uri="{FF2B5EF4-FFF2-40B4-BE49-F238E27FC236}">
                  <a16:creationId xmlns:a16="http://schemas.microsoft.com/office/drawing/2014/main" id="{17461979-04A1-00AD-E9F0-6E1B21B8CCA6}"/>
                </a:ext>
              </a:extLst>
            </p:cNvPr>
            <p:cNvSpPr/>
            <p:nvPr/>
          </p:nvSpPr>
          <p:spPr>
            <a:xfrm rot="-290511">
              <a:off x="1776413" y="1576597"/>
              <a:ext cx="84342" cy="49822"/>
            </a:xfrm>
            <a:custGeom>
              <a:avLst/>
              <a:gdLst/>
              <a:ahLst/>
              <a:cxnLst/>
              <a:rect l="l" t="t" r="r" b="b"/>
              <a:pathLst>
                <a:path w="1444" h="853" extrusionOk="0">
                  <a:moveTo>
                    <a:pt x="1287" y="1"/>
                  </a:moveTo>
                  <a:cubicBezTo>
                    <a:pt x="1262" y="1"/>
                    <a:pt x="1236" y="9"/>
                    <a:pt x="1214" y="25"/>
                  </a:cubicBezTo>
                  <a:cubicBezTo>
                    <a:pt x="1067" y="109"/>
                    <a:pt x="921" y="214"/>
                    <a:pt x="795" y="339"/>
                  </a:cubicBezTo>
                  <a:cubicBezTo>
                    <a:pt x="628" y="423"/>
                    <a:pt x="460" y="486"/>
                    <a:pt x="272" y="507"/>
                  </a:cubicBezTo>
                  <a:cubicBezTo>
                    <a:pt x="84" y="507"/>
                    <a:pt x="0" y="821"/>
                    <a:pt x="230" y="842"/>
                  </a:cubicBezTo>
                  <a:cubicBezTo>
                    <a:pt x="278" y="849"/>
                    <a:pt x="330" y="852"/>
                    <a:pt x="385" y="852"/>
                  </a:cubicBezTo>
                  <a:cubicBezTo>
                    <a:pt x="815" y="852"/>
                    <a:pt x="1425" y="633"/>
                    <a:pt x="1444" y="151"/>
                  </a:cubicBezTo>
                  <a:cubicBezTo>
                    <a:pt x="1428" y="59"/>
                    <a:pt x="1357" y="1"/>
                    <a:pt x="1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456;p39">
              <a:extLst>
                <a:ext uri="{FF2B5EF4-FFF2-40B4-BE49-F238E27FC236}">
                  <a16:creationId xmlns:a16="http://schemas.microsoft.com/office/drawing/2014/main" id="{AFFA7752-6F0C-3CC8-9270-65E61CD1A5A9}"/>
                </a:ext>
              </a:extLst>
            </p:cNvPr>
            <p:cNvSpPr/>
            <p:nvPr/>
          </p:nvSpPr>
          <p:spPr>
            <a:xfrm rot="-290511">
              <a:off x="1249600" y="1376441"/>
              <a:ext cx="2889115" cy="2690876"/>
            </a:xfrm>
            <a:custGeom>
              <a:avLst/>
              <a:gdLst/>
              <a:ahLst/>
              <a:cxnLst/>
              <a:rect l="l" t="t" r="r" b="b"/>
              <a:pathLst>
                <a:path w="49464" h="46070" extrusionOk="0">
                  <a:moveTo>
                    <a:pt x="36449" y="561"/>
                  </a:moveTo>
                  <a:cubicBezTo>
                    <a:pt x="40173" y="2130"/>
                    <a:pt x="45844" y="4662"/>
                    <a:pt x="46953" y="5540"/>
                  </a:cubicBezTo>
                  <a:lnTo>
                    <a:pt x="37893" y="12864"/>
                  </a:lnTo>
                  <a:cubicBezTo>
                    <a:pt x="36930" y="12173"/>
                    <a:pt x="33352" y="10667"/>
                    <a:pt x="31846" y="10060"/>
                  </a:cubicBezTo>
                  <a:lnTo>
                    <a:pt x="36449" y="561"/>
                  </a:lnTo>
                  <a:close/>
                  <a:moveTo>
                    <a:pt x="13182" y="1272"/>
                  </a:moveTo>
                  <a:cubicBezTo>
                    <a:pt x="14605" y="1753"/>
                    <a:pt x="18518" y="3532"/>
                    <a:pt x="20986" y="4662"/>
                  </a:cubicBezTo>
                  <a:cubicBezTo>
                    <a:pt x="22430" y="5331"/>
                    <a:pt x="23602" y="5875"/>
                    <a:pt x="24104" y="6064"/>
                  </a:cubicBezTo>
                  <a:lnTo>
                    <a:pt x="24083" y="6064"/>
                  </a:lnTo>
                  <a:lnTo>
                    <a:pt x="24292" y="12968"/>
                  </a:lnTo>
                  <a:cubicBezTo>
                    <a:pt x="23937" y="12822"/>
                    <a:pt x="23393" y="12571"/>
                    <a:pt x="22786" y="12299"/>
                  </a:cubicBezTo>
                  <a:cubicBezTo>
                    <a:pt x="20045" y="11085"/>
                    <a:pt x="18538" y="10437"/>
                    <a:pt x="17973" y="10311"/>
                  </a:cubicBezTo>
                  <a:lnTo>
                    <a:pt x="13182" y="1272"/>
                  </a:lnTo>
                  <a:close/>
                  <a:moveTo>
                    <a:pt x="35779" y="770"/>
                  </a:moveTo>
                  <a:lnTo>
                    <a:pt x="31323" y="9976"/>
                  </a:lnTo>
                  <a:lnTo>
                    <a:pt x="24795" y="12968"/>
                  </a:lnTo>
                  <a:lnTo>
                    <a:pt x="24606" y="6043"/>
                  </a:lnTo>
                  <a:lnTo>
                    <a:pt x="35779" y="770"/>
                  </a:lnTo>
                  <a:close/>
                  <a:moveTo>
                    <a:pt x="12554" y="1167"/>
                  </a:moveTo>
                  <a:lnTo>
                    <a:pt x="17429" y="10374"/>
                  </a:lnTo>
                  <a:cubicBezTo>
                    <a:pt x="16153" y="10730"/>
                    <a:pt x="12680" y="12320"/>
                    <a:pt x="11634" y="13052"/>
                  </a:cubicBezTo>
                  <a:lnTo>
                    <a:pt x="2427" y="5896"/>
                  </a:lnTo>
                  <a:cubicBezTo>
                    <a:pt x="4457" y="4473"/>
                    <a:pt x="11278" y="1439"/>
                    <a:pt x="12554" y="1167"/>
                  </a:cubicBezTo>
                  <a:close/>
                  <a:moveTo>
                    <a:pt x="47246" y="5959"/>
                  </a:moveTo>
                  <a:cubicBezTo>
                    <a:pt x="47831" y="7905"/>
                    <a:pt x="48899" y="17969"/>
                    <a:pt x="47811" y="20626"/>
                  </a:cubicBezTo>
                  <a:lnTo>
                    <a:pt x="38646" y="21505"/>
                  </a:lnTo>
                  <a:cubicBezTo>
                    <a:pt x="39148" y="19601"/>
                    <a:pt x="38625" y="14496"/>
                    <a:pt x="38207" y="13261"/>
                  </a:cubicBezTo>
                  <a:lnTo>
                    <a:pt x="47246" y="5959"/>
                  </a:lnTo>
                  <a:close/>
                  <a:moveTo>
                    <a:pt x="2044" y="6242"/>
                  </a:moveTo>
                  <a:lnTo>
                    <a:pt x="11278" y="13408"/>
                  </a:lnTo>
                  <a:cubicBezTo>
                    <a:pt x="10483" y="14998"/>
                    <a:pt x="11131" y="21903"/>
                    <a:pt x="11320" y="23430"/>
                  </a:cubicBezTo>
                  <a:lnTo>
                    <a:pt x="2218" y="23932"/>
                  </a:lnTo>
                  <a:cubicBezTo>
                    <a:pt x="1779" y="21176"/>
                    <a:pt x="882" y="8164"/>
                    <a:pt x="2044" y="6242"/>
                  </a:cubicBezTo>
                  <a:close/>
                  <a:moveTo>
                    <a:pt x="31511" y="10437"/>
                  </a:moveTo>
                  <a:cubicBezTo>
                    <a:pt x="34357" y="11608"/>
                    <a:pt x="37412" y="12989"/>
                    <a:pt x="37663" y="13303"/>
                  </a:cubicBezTo>
                  <a:cubicBezTo>
                    <a:pt x="37997" y="13805"/>
                    <a:pt x="38730" y="20271"/>
                    <a:pt x="38018" y="21673"/>
                  </a:cubicBezTo>
                  <a:cubicBezTo>
                    <a:pt x="37600" y="22677"/>
                    <a:pt x="37223" y="23702"/>
                    <a:pt x="36909" y="24748"/>
                  </a:cubicBezTo>
                  <a:cubicBezTo>
                    <a:pt x="36156" y="26987"/>
                    <a:pt x="35026" y="30356"/>
                    <a:pt x="34378" y="30795"/>
                  </a:cubicBezTo>
                  <a:cubicBezTo>
                    <a:pt x="33352" y="31465"/>
                    <a:pt x="25799" y="35106"/>
                    <a:pt x="24774" y="35587"/>
                  </a:cubicBezTo>
                  <a:cubicBezTo>
                    <a:pt x="23769" y="35043"/>
                    <a:pt x="16572" y="31109"/>
                    <a:pt x="15714" y="30419"/>
                  </a:cubicBezTo>
                  <a:cubicBezTo>
                    <a:pt x="14814" y="29707"/>
                    <a:pt x="12052" y="24497"/>
                    <a:pt x="11864" y="23619"/>
                  </a:cubicBezTo>
                  <a:cubicBezTo>
                    <a:pt x="11634" y="22384"/>
                    <a:pt x="11027" y="14161"/>
                    <a:pt x="11780" y="13554"/>
                  </a:cubicBezTo>
                  <a:cubicBezTo>
                    <a:pt x="12722" y="12801"/>
                    <a:pt x="17325" y="10813"/>
                    <a:pt x="17806" y="10792"/>
                  </a:cubicBezTo>
                  <a:cubicBezTo>
                    <a:pt x="18183" y="10813"/>
                    <a:pt x="21049" y="12111"/>
                    <a:pt x="22577" y="12780"/>
                  </a:cubicBezTo>
                  <a:cubicBezTo>
                    <a:pt x="23665" y="13261"/>
                    <a:pt x="24292" y="13533"/>
                    <a:pt x="24481" y="13596"/>
                  </a:cubicBezTo>
                  <a:lnTo>
                    <a:pt x="24564" y="13596"/>
                  </a:lnTo>
                  <a:cubicBezTo>
                    <a:pt x="24585" y="13596"/>
                    <a:pt x="24627" y="13596"/>
                    <a:pt x="24648" y="13575"/>
                  </a:cubicBezTo>
                  <a:cubicBezTo>
                    <a:pt x="24648" y="13586"/>
                    <a:pt x="24648" y="13591"/>
                    <a:pt x="24651" y="13591"/>
                  </a:cubicBezTo>
                  <a:cubicBezTo>
                    <a:pt x="24653" y="13591"/>
                    <a:pt x="24659" y="13586"/>
                    <a:pt x="24669" y="13575"/>
                  </a:cubicBezTo>
                  <a:lnTo>
                    <a:pt x="31511" y="10437"/>
                  </a:lnTo>
                  <a:close/>
                  <a:moveTo>
                    <a:pt x="11424" y="23932"/>
                  </a:moveTo>
                  <a:cubicBezTo>
                    <a:pt x="11864" y="25230"/>
                    <a:pt x="14103" y="29435"/>
                    <a:pt x="15170" y="30607"/>
                  </a:cubicBezTo>
                  <a:lnTo>
                    <a:pt x="8809" y="36173"/>
                  </a:lnTo>
                  <a:cubicBezTo>
                    <a:pt x="7198" y="34520"/>
                    <a:pt x="3013" y="26527"/>
                    <a:pt x="2344" y="24435"/>
                  </a:cubicBezTo>
                  <a:lnTo>
                    <a:pt x="2344" y="24414"/>
                  </a:lnTo>
                  <a:lnTo>
                    <a:pt x="11424" y="23932"/>
                  </a:lnTo>
                  <a:close/>
                  <a:moveTo>
                    <a:pt x="47539" y="21170"/>
                  </a:moveTo>
                  <a:lnTo>
                    <a:pt x="47539" y="21170"/>
                  </a:lnTo>
                  <a:cubicBezTo>
                    <a:pt x="47120" y="22217"/>
                    <a:pt x="46513" y="24058"/>
                    <a:pt x="45823" y="26171"/>
                  </a:cubicBezTo>
                  <a:lnTo>
                    <a:pt x="45823" y="26150"/>
                  </a:lnTo>
                  <a:cubicBezTo>
                    <a:pt x="44505" y="30168"/>
                    <a:pt x="42726" y="35629"/>
                    <a:pt x="41513" y="36800"/>
                  </a:cubicBezTo>
                  <a:lnTo>
                    <a:pt x="35445" y="30461"/>
                  </a:lnTo>
                  <a:cubicBezTo>
                    <a:pt x="35403" y="30419"/>
                    <a:pt x="35340" y="30398"/>
                    <a:pt x="35277" y="30398"/>
                  </a:cubicBezTo>
                  <a:cubicBezTo>
                    <a:pt x="35905" y="29289"/>
                    <a:pt x="36596" y="27301"/>
                    <a:pt x="37370" y="24937"/>
                  </a:cubicBezTo>
                  <a:cubicBezTo>
                    <a:pt x="37788" y="23702"/>
                    <a:pt x="38165" y="22614"/>
                    <a:pt x="38416" y="22049"/>
                  </a:cubicBezTo>
                  <a:lnTo>
                    <a:pt x="47539" y="21170"/>
                  </a:lnTo>
                  <a:close/>
                  <a:moveTo>
                    <a:pt x="15567" y="30963"/>
                  </a:moveTo>
                  <a:cubicBezTo>
                    <a:pt x="16969" y="31904"/>
                    <a:pt x="23455" y="35461"/>
                    <a:pt x="24502" y="36026"/>
                  </a:cubicBezTo>
                  <a:lnTo>
                    <a:pt x="24418" y="45400"/>
                  </a:lnTo>
                  <a:cubicBezTo>
                    <a:pt x="22242" y="44165"/>
                    <a:pt x="11403" y="38056"/>
                    <a:pt x="9207" y="36507"/>
                  </a:cubicBezTo>
                  <a:lnTo>
                    <a:pt x="15567" y="30963"/>
                  </a:lnTo>
                  <a:close/>
                  <a:moveTo>
                    <a:pt x="35047" y="30774"/>
                  </a:moveTo>
                  <a:cubicBezTo>
                    <a:pt x="35047" y="30774"/>
                    <a:pt x="35068" y="30795"/>
                    <a:pt x="35068" y="30795"/>
                  </a:cubicBezTo>
                  <a:lnTo>
                    <a:pt x="35089" y="30795"/>
                  </a:lnTo>
                  <a:lnTo>
                    <a:pt x="41094" y="37114"/>
                  </a:lnTo>
                  <a:cubicBezTo>
                    <a:pt x="38646" y="38621"/>
                    <a:pt x="27138" y="44312"/>
                    <a:pt x="24920" y="45421"/>
                  </a:cubicBezTo>
                  <a:lnTo>
                    <a:pt x="25004" y="36047"/>
                  </a:lnTo>
                  <a:cubicBezTo>
                    <a:pt x="26155" y="35482"/>
                    <a:pt x="33583" y="31925"/>
                    <a:pt x="34650" y="31214"/>
                  </a:cubicBezTo>
                  <a:cubicBezTo>
                    <a:pt x="34796" y="31088"/>
                    <a:pt x="34943" y="30942"/>
                    <a:pt x="35047" y="30774"/>
                  </a:cubicBezTo>
                  <a:close/>
                  <a:moveTo>
                    <a:pt x="36376" y="1"/>
                  </a:moveTo>
                  <a:cubicBezTo>
                    <a:pt x="36365" y="1"/>
                    <a:pt x="36355" y="6"/>
                    <a:pt x="36344" y="17"/>
                  </a:cubicBezTo>
                  <a:lnTo>
                    <a:pt x="36240" y="17"/>
                  </a:lnTo>
                  <a:lnTo>
                    <a:pt x="24334" y="5624"/>
                  </a:lnTo>
                  <a:cubicBezTo>
                    <a:pt x="23895" y="5436"/>
                    <a:pt x="22639" y="4871"/>
                    <a:pt x="21217" y="4222"/>
                  </a:cubicBezTo>
                  <a:cubicBezTo>
                    <a:pt x="16781" y="2193"/>
                    <a:pt x="13349" y="644"/>
                    <a:pt x="12680" y="644"/>
                  </a:cubicBezTo>
                  <a:lnTo>
                    <a:pt x="12659" y="644"/>
                  </a:lnTo>
                  <a:cubicBezTo>
                    <a:pt x="11529" y="707"/>
                    <a:pt x="3473" y="4348"/>
                    <a:pt x="1841" y="5687"/>
                  </a:cubicBezTo>
                  <a:cubicBezTo>
                    <a:pt x="0" y="7193"/>
                    <a:pt x="1507" y="22991"/>
                    <a:pt x="1758" y="24246"/>
                  </a:cubicBezTo>
                  <a:cubicBezTo>
                    <a:pt x="2072" y="25941"/>
                    <a:pt x="6989" y="35357"/>
                    <a:pt x="8642" y="36717"/>
                  </a:cubicBezTo>
                  <a:cubicBezTo>
                    <a:pt x="10274" y="38056"/>
                    <a:pt x="23958" y="45714"/>
                    <a:pt x="24523" y="46049"/>
                  </a:cubicBezTo>
                  <a:lnTo>
                    <a:pt x="24564" y="46049"/>
                  </a:lnTo>
                  <a:cubicBezTo>
                    <a:pt x="24585" y="46049"/>
                    <a:pt x="24627" y="46070"/>
                    <a:pt x="24648" y="46070"/>
                  </a:cubicBezTo>
                  <a:cubicBezTo>
                    <a:pt x="24690" y="46070"/>
                    <a:pt x="24732" y="46049"/>
                    <a:pt x="24753" y="46049"/>
                  </a:cubicBezTo>
                  <a:cubicBezTo>
                    <a:pt x="25360" y="45735"/>
                    <a:pt x="39692" y="38704"/>
                    <a:pt x="41617" y="37365"/>
                  </a:cubicBezTo>
                  <a:cubicBezTo>
                    <a:pt x="42956" y="36445"/>
                    <a:pt x="44735" y="31067"/>
                    <a:pt x="46283" y="26318"/>
                  </a:cubicBezTo>
                  <a:cubicBezTo>
                    <a:pt x="47078" y="23932"/>
                    <a:pt x="47748" y="21861"/>
                    <a:pt x="48187" y="20961"/>
                  </a:cubicBezTo>
                  <a:cubicBezTo>
                    <a:pt x="49464" y="18367"/>
                    <a:pt x="48292" y="6587"/>
                    <a:pt x="47539" y="5415"/>
                  </a:cubicBezTo>
                  <a:lnTo>
                    <a:pt x="47539" y="5394"/>
                  </a:lnTo>
                  <a:cubicBezTo>
                    <a:pt x="46743" y="4327"/>
                    <a:pt x="37495" y="456"/>
                    <a:pt x="36449" y="17"/>
                  </a:cubicBezTo>
                  <a:lnTo>
                    <a:pt x="36407" y="17"/>
                  </a:lnTo>
                  <a:cubicBezTo>
                    <a:pt x="36397" y="6"/>
                    <a:pt x="36386" y="1"/>
                    <a:pt x="3637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457;p39">
              <a:extLst>
                <a:ext uri="{FF2B5EF4-FFF2-40B4-BE49-F238E27FC236}">
                  <a16:creationId xmlns:a16="http://schemas.microsoft.com/office/drawing/2014/main" id="{3034CFDA-8085-015D-B35B-E53F6DAD6C0D}"/>
                </a:ext>
              </a:extLst>
            </p:cNvPr>
            <p:cNvSpPr/>
            <p:nvPr/>
          </p:nvSpPr>
          <p:spPr>
            <a:xfrm rot="-290511">
              <a:off x="3044283" y="1338752"/>
              <a:ext cx="881208" cy="717431"/>
            </a:xfrm>
            <a:custGeom>
              <a:avLst/>
              <a:gdLst/>
              <a:ahLst/>
              <a:cxnLst/>
              <a:rect l="l" t="t" r="r" b="b"/>
              <a:pathLst>
                <a:path w="15087" h="12283" extrusionOk="0">
                  <a:moveTo>
                    <a:pt x="4583" y="1"/>
                  </a:moveTo>
                  <a:lnTo>
                    <a:pt x="1" y="9479"/>
                  </a:lnTo>
                  <a:cubicBezTo>
                    <a:pt x="1486" y="10086"/>
                    <a:pt x="5085" y="11592"/>
                    <a:pt x="6027" y="12283"/>
                  </a:cubicBezTo>
                  <a:lnTo>
                    <a:pt x="15087" y="4960"/>
                  </a:lnTo>
                  <a:cubicBezTo>
                    <a:pt x="13978" y="4102"/>
                    <a:pt x="8307" y="1570"/>
                    <a:pt x="4583" y="1"/>
                  </a:cubicBez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458;p39">
              <a:extLst>
                <a:ext uri="{FF2B5EF4-FFF2-40B4-BE49-F238E27FC236}">
                  <a16:creationId xmlns:a16="http://schemas.microsoft.com/office/drawing/2014/main" id="{A4D4A562-0CF7-7BBF-015B-A73E9781DFEB}"/>
                </a:ext>
              </a:extLst>
            </p:cNvPr>
            <p:cNvSpPr/>
            <p:nvPr/>
          </p:nvSpPr>
          <p:spPr>
            <a:xfrm rot="-290511">
              <a:off x="3354232" y="2527947"/>
              <a:ext cx="716204" cy="914209"/>
            </a:xfrm>
            <a:custGeom>
              <a:avLst/>
              <a:gdLst/>
              <a:ahLst/>
              <a:cxnLst/>
              <a:rect l="l" t="t" r="r" b="b"/>
              <a:pathLst>
                <a:path w="12262" h="15652" extrusionOk="0">
                  <a:moveTo>
                    <a:pt x="12261" y="0"/>
                  </a:moveTo>
                  <a:lnTo>
                    <a:pt x="3139" y="879"/>
                  </a:lnTo>
                  <a:cubicBezTo>
                    <a:pt x="2867" y="1423"/>
                    <a:pt x="2511" y="2511"/>
                    <a:pt x="2093" y="3746"/>
                  </a:cubicBezTo>
                  <a:cubicBezTo>
                    <a:pt x="1298" y="6131"/>
                    <a:pt x="607" y="8119"/>
                    <a:pt x="0" y="9207"/>
                  </a:cubicBezTo>
                  <a:cubicBezTo>
                    <a:pt x="63" y="9207"/>
                    <a:pt x="126" y="9249"/>
                    <a:pt x="147" y="9291"/>
                  </a:cubicBezTo>
                  <a:lnTo>
                    <a:pt x="6235" y="15651"/>
                  </a:lnTo>
                  <a:cubicBezTo>
                    <a:pt x="7428" y="14459"/>
                    <a:pt x="9207" y="9019"/>
                    <a:pt x="10525" y="5001"/>
                  </a:cubicBezTo>
                  <a:cubicBezTo>
                    <a:pt x="11215" y="2909"/>
                    <a:pt x="11822" y="1047"/>
                    <a:pt x="12261" y="0"/>
                  </a:cubicBez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459;p39">
              <a:extLst>
                <a:ext uri="{FF2B5EF4-FFF2-40B4-BE49-F238E27FC236}">
                  <a16:creationId xmlns:a16="http://schemas.microsoft.com/office/drawing/2014/main" id="{3734BC7F-FB4E-F745-2696-1A0C982CC340}"/>
                </a:ext>
              </a:extLst>
            </p:cNvPr>
            <p:cNvSpPr/>
            <p:nvPr/>
          </p:nvSpPr>
          <p:spPr>
            <a:xfrm rot="-290511">
              <a:off x="1894030" y="1991918"/>
              <a:ext cx="1619374" cy="1469030"/>
            </a:xfrm>
            <a:custGeom>
              <a:avLst/>
              <a:gdLst/>
              <a:ahLst/>
              <a:cxnLst/>
              <a:rect l="l" t="t" r="r" b="b"/>
              <a:pathLst>
                <a:path w="27725" h="25151" extrusionOk="0">
                  <a:moveTo>
                    <a:pt x="20485" y="1"/>
                  </a:moveTo>
                  <a:lnTo>
                    <a:pt x="13643" y="3139"/>
                  </a:lnTo>
                  <a:lnTo>
                    <a:pt x="13622" y="3139"/>
                  </a:lnTo>
                  <a:cubicBezTo>
                    <a:pt x="13601" y="3139"/>
                    <a:pt x="13580" y="3160"/>
                    <a:pt x="13538" y="3160"/>
                  </a:cubicBezTo>
                  <a:lnTo>
                    <a:pt x="13476" y="3160"/>
                  </a:lnTo>
                  <a:cubicBezTo>
                    <a:pt x="13266" y="3097"/>
                    <a:pt x="12660" y="2804"/>
                    <a:pt x="11572" y="2323"/>
                  </a:cubicBezTo>
                  <a:cubicBezTo>
                    <a:pt x="10023" y="1654"/>
                    <a:pt x="7157" y="377"/>
                    <a:pt x="6801" y="356"/>
                  </a:cubicBezTo>
                  <a:cubicBezTo>
                    <a:pt x="6320" y="356"/>
                    <a:pt x="1717" y="2344"/>
                    <a:pt x="754" y="3118"/>
                  </a:cubicBezTo>
                  <a:cubicBezTo>
                    <a:pt x="1" y="3725"/>
                    <a:pt x="608" y="11948"/>
                    <a:pt x="859" y="13182"/>
                  </a:cubicBezTo>
                  <a:cubicBezTo>
                    <a:pt x="1026" y="14040"/>
                    <a:pt x="3809" y="19250"/>
                    <a:pt x="4709" y="19983"/>
                  </a:cubicBezTo>
                  <a:cubicBezTo>
                    <a:pt x="5546" y="20652"/>
                    <a:pt x="12743" y="24607"/>
                    <a:pt x="13748" y="25151"/>
                  </a:cubicBezTo>
                  <a:cubicBezTo>
                    <a:pt x="14794" y="24649"/>
                    <a:pt x="22326" y="21029"/>
                    <a:pt x="23352" y="20338"/>
                  </a:cubicBezTo>
                  <a:cubicBezTo>
                    <a:pt x="24021" y="19899"/>
                    <a:pt x="25151" y="16530"/>
                    <a:pt x="25904" y="14312"/>
                  </a:cubicBezTo>
                  <a:cubicBezTo>
                    <a:pt x="26218" y="13266"/>
                    <a:pt x="26595" y="12241"/>
                    <a:pt x="27013" y="11237"/>
                  </a:cubicBezTo>
                  <a:cubicBezTo>
                    <a:pt x="27725" y="9835"/>
                    <a:pt x="26971" y="3369"/>
                    <a:pt x="26658" y="2867"/>
                  </a:cubicBezTo>
                  <a:cubicBezTo>
                    <a:pt x="26406" y="2532"/>
                    <a:pt x="23331" y="1151"/>
                    <a:pt x="20485" y="1"/>
                  </a:cubicBez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460;p39">
              <a:extLst>
                <a:ext uri="{FF2B5EF4-FFF2-40B4-BE49-F238E27FC236}">
                  <a16:creationId xmlns:a16="http://schemas.microsoft.com/office/drawing/2014/main" id="{8695AE87-3CA3-3754-804C-52DF13B770BB}"/>
                </a:ext>
              </a:extLst>
            </p:cNvPr>
            <p:cNvSpPr/>
            <p:nvPr/>
          </p:nvSpPr>
          <p:spPr>
            <a:xfrm rot="-290511">
              <a:off x="1265323" y="1833864"/>
              <a:ext cx="609901" cy="1034004"/>
            </a:xfrm>
            <a:custGeom>
              <a:avLst/>
              <a:gdLst/>
              <a:ahLst/>
              <a:cxnLst/>
              <a:rect l="l" t="t" r="r" b="b"/>
              <a:pathLst>
                <a:path w="10442" h="17703" extrusionOk="0">
                  <a:moveTo>
                    <a:pt x="1173" y="1"/>
                  </a:moveTo>
                  <a:lnTo>
                    <a:pt x="1173" y="1"/>
                  </a:lnTo>
                  <a:cubicBezTo>
                    <a:pt x="1" y="1884"/>
                    <a:pt x="901" y="14940"/>
                    <a:pt x="1340" y="17702"/>
                  </a:cubicBezTo>
                  <a:lnTo>
                    <a:pt x="10442" y="17221"/>
                  </a:lnTo>
                  <a:cubicBezTo>
                    <a:pt x="10274" y="15673"/>
                    <a:pt x="9626" y="8789"/>
                    <a:pt x="10400" y="7199"/>
                  </a:cubicBezTo>
                  <a:lnTo>
                    <a:pt x="1173" y="1"/>
                  </a:ln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61;p39">
              <a:extLst>
                <a:ext uri="{FF2B5EF4-FFF2-40B4-BE49-F238E27FC236}">
                  <a16:creationId xmlns:a16="http://schemas.microsoft.com/office/drawing/2014/main" id="{48B00465-3A6F-4CB5-AB7D-B0C82521B4C7}"/>
                </a:ext>
              </a:extLst>
            </p:cNvPr>
            <p:cNvSpPr/>
            <p:nvPr/>
          </p:nvSpPr>
          <p:spPr>
            <a:xfrm rot="-290511">
              <a:off x="1942092" y="1483627"/>
              <a:ext cx="649034" cy="684430"/>
            </a:xfrm>
            <a:custGeom>
              <a:avLst/>
              <a:gdLst/>
              <a:ahLst/>
              <a:cxnLst/>
              <a:rect l="l" t="t" r="r" b="b"/>
              <a:pathLst>
                <a:path w="11112" h="11718" extrusionOk="0">
                  <a:moveTo>
                    <a:pt x="1" y="0"/>
                  </a:moveTo>
                  <a:lnTo>
                    <a:pt x="4792" y="9060"/>
                  </a:lnTo>
                  <a:cubicBezTo>
                    <a:pt x="5357" y="9186"/>
                    <a:pt x="6864" y="9834"/>
                    <a:pt x="9605" y="11048"/>
                  </a:cubicBezTo>
                  <a:cubicBezTo>
                    <a:pt x="10212" y="11299"/>
                    <a:pt x="10777" y="11571"/>
                    <a:pt x="11111" y="11717"/>
                  </a:cubicBezTo>
                  <a:lnTo>
                    <a:pt x="10923" y="4792"/>
                  </a:lnTo>
                  <a:cubicBezTo>
                    <a:pt x="10421" y="4603"/>
                    <a:pt x="9249" y="4059"/>
                    <a:pt x="7826" y="3411"/>
                  </a:cubicBezTo>
                  <a:cubicBezTo>
                    <a:pt x="5337" y="2281"/>
                    <a:pt x="1424" y="481"/>
                    <a:pt x="1" y="0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462;p39">
              <a:extLst>
                <a:ext uri="{FF2B5EF4-FFF2-40B4-BE49-F238E27FC236}">
                  <a16:creationId xmlns:a16="http://schemas.microsoft.com/office/drawing/2014/main" id="{A567D61E-2A9B-FC1F-B1ED-D2E614AB3778}"/>
                </a:ext>
              </a:extLst>
            </p:cNvPr>
            <p:cNvSpPr/>
            <p:nvPr/>
          </p:nvSpPr>
          <p:spPr>
            <a:xfrm rot="-290511">
              <a:off x="1863336" y="3219360"/>
              <a:ext cx="893415" cy="844528"/>
            </a:xfrm>
            <a:custGeom>
              <a:avLst/>
              <a:gdLst/>
              <a:ahLst/>
              <a:cxnLst/>
              <a:rect l="l" t="t" r="r" b="b"/>
              <a:pathLst>
                <a:path w="15296" h="14459" extrusionOk="0">
                  <a:moveTo>
                    <a:pt x="6361" y="1"/>
                  </a:moveTo>
                  <a:lnTo>
                    <a:pt x="1" y="5546"/>
                  </a:lnTo>
                  <a:cubicBezTo>
                    <a:pt x="2197" y="7115"/>
                    <a:pt x="13036" y="13224"/>
                    <a:pt x="15212" y="14459"/>
                  </a:cubicBezTo>
                  <a:lnTo>
                    <a:pt x="15296" y="5085"/>
                  </a:lnTo>
                  <a:cubicBezTo>
                    <a:pt x="14249" y="4520"/>
                    <a:pt x="7763" y="963"/>
                    <a:pt x="6361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463;p39">
              <a:extLst>
                <a:ext uri="{FF2B5EF4-FFF2-40B4-BE49-F238E27FC236}">
                  <a16:creationId xmlns:a16="http://schemas.microsoft.com/office/drawing/2014/main" id="{BD12B6A0-38BA-D2B5-2B59-300C42822E03}"/>
                </a:ext>
              </a:extLst>
            </p:cNvPr>
            <p:cNvSpPr/>
            <p:nvPr/>
          </p:nvSpPr>
          <p:spPr>
            <a:xfrm rot="-290511">
              <a:off x="1427337" y="2858647"/>
              <a:ext cx="750432" cy="712524"/>
            </a:xfrm>
            <a:custGeom>
              <a:avLst/>
              <a:gdLst/>
              <a:ahLst/>
              <a:cxnLst/>
              <a:rect l="l" t="t" r="r" b="b"/>
              <a:pathLst>
                <a:path w="12848" h="12199" extrusionOk="0">
                  <a:moveTo>
                    <a:pt x="9081" y="0"/>
                  </a:moveTo>
                  <a:lnTo>
                    <a:pt x="1" y="482"/>
                  </a:lnTo>
                  <a:cubicBezTo>
                    <a:pt x="670" y="2574"/>
                    <a:pt x="4855" y="10567"/>
                    <a:pt x="6466" y="12199"/>
                  </a:cubicBezTo>
                  <a:lnTo>
                    <a:pt x="12848" y="6654"/>
                  </a:lnTo>
                  <a:cubicBezTo>
                    <a:pt x="11781" y="5482"/>
                    <a:pt x="9521" y="1277"/>
                    <a:pt x="9081" y="0"/>
                  </a:cubicBezTo>
                  <a:close/>
                </a:path>
              </a:pathLst>
            </a:custGeom>
            <a:solidFill>
              <a:srgbClr val="F8F8F8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464;p39">
              <a:extLst>
                <a:ext uri="{FF2B5EF4-FFF2-40B4-BE49-F238E27FC236}">
                  <a16:creationId xmlns:a16="http://schemas.microsoft.com/office/drawing/2014/main" id="{151F4D54-F154-7D65-6C6A-D4AA121E7B51}"/>
                </a:ext>
              </a:extLst>
            </p:cNvPr>
            <p:cNvSpPr/>
            <p:nvPr/>
          </p:nvSpPr>
          <p:spPr>
            <a:xfrm rot="-290511">
              <a:off x="1318895" y="1526808"/>
              <a:ext cx="876302" cy="694243"/>
            </a:xfrm>
            <a:custGeom>
              <a:avLst/>
              <a:gdLst/>
              <a:ahLst/>
              <a:cxnLst/>
              <a:rect l="l" t="t" r="r" b="b"/>
              <a:pathLst>
                <a:path w="15003" h="11886" extrusionOk="0">
                  <a:moveTo>
                    <a:pt x="10127" y="0"/>
                  </a:moveTo>
                  <a:cubicBezTo>
                    <a:pt x="8851" y="272"/>
                    <a:pt x="2009" y="3306"/>
                    <a:pt x="0" y="4729"/>
                  </a:cubicBezTo>
                  <a:lnTo>
                    <a:pt x="9207" y="11885"/>
                  </a:lnTo>
                  <a:cubicBezTo>
                    <a:pt x="10274" y="11153"/>
                    <a:pt x="13747" y="9583"/>
                    <a:pt x="15002" y="9207"/>
                  </a:cubicBezTo>
                  <a:lnTo>
                    <a:pt x="10127" y="0"/>
                  </a:lnTo>
                  <a:close/>
                </a:path>
              </a:pathLst>
            </a:custGeom>
            <a:solidFill>
              <a:srgbClr val="F8F8F8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1481;p39">
            <a:extLst>
              <a:ext uri="{FF2B5EF4-FFF2-40B4-BE49-F238E27FC236}">
                <a16:creationId xmlns:a16="http://schemas.microsoft.com/office/drawing/2014/main" id="{AFAEF024-D17B-6BB8-1317-6F4A38B8DEA8}"/>
              </a:ext>
            </a:extLst>
          </p:cNvPr>
          <p:cNvGrpSpPr/>
          <p:nvPr/>
        </p:nvGrpSpPr>
        <p:grpSpPr>
          <a:xfrm rot="222435">
            <a:off x="-120678" y="540389"/>
            <a:ext cx="819041" cy="1031472"/>
            <a:chOff x="1704275" y="2269600"/>
            <a:chExt cx="964625" cy="1214825"/>
          </a:xfrm>
        </p:grpSpPr>
        <p:sp>
          <p:nvSpPr>
            <p:cNvPr id="5" name="Google Shape;1482;p39">
              <a:extLst>
                <a:ext uri="{FF2B5EF4-FFF2-40B4-BE49-F238E27FC236}">
                  <a16:creationId xmlns:a16="http://schemas.microsoft.com/office/drawing/2014/main" id="{786227D9-4F76-3451-0CFE-145D7A0C74AC}"/>
                </a:ext>
              </a:extLst>
            </p:cNvPr>
            <p:cNvSpPr/>
            <p:nvPr/>
          </p:nvSpPr>
          <p:spPr>
            <a:xfrm>
              <a:off x="2496775" y="2560625"/>
              <a:ext cx="153275" cy="637675"/>
            </a:xfrm>
            <a:custGeom>
              <a:avLst/>
              <a:gdLst/>
              <a:ahLst/>
              <a:cxnLst/>
              <a:rect l="l" t="t" r="r" b="b"/>
              <a:pathLst>
                <a:path w="6131" h="25507" extrusionOk="0">
                  <a:moveTo>
                    <a:pt x="5691" y="1"/>
                  </a:moveTo>
                  <a:lnTo>
                    <a:pt x="210" y="3390"/>
                  </a:lnTo>
                  <a:cubicBezTo>
                    <a:pt x="670" y="5608"/>
                    <a:pt x="84" y="19795"/>
                    <a:pt x="0" y="22096"/>
                  </a:cubicBezTo>
                  <a:lnTo>
                    <a:pt x="5315" y="25507"/>
                  </a:lnTo>
                  <a:cubicBezTo>
                    <a:pt x="5733" y="16070"/>
                    <a:pt x="6131" y="2302"/>
                    <a:pt x="56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83;p39">
              <a:extLst>
                <a:ext uri="{FF2B5EF4-FFF2-40B4-BE49-F238E27FC236}">
                  <a16:creationId xmlns:a16="http://schemas.microsoft.com/office/drawing/2014/main" id="{869FE8B4-FC9D-A124-C4B6-61DC5DB3A865}"/>
                </a:ext>
              </a:extLst>
            </p:cNvPr>
            <p:cNvSpPr/>
            <p:nvPr/>
          </p:nvSpPr>
          <p:spPr>
            <a:xfrm>
              <a:off x="1862250" y="2451075"/>
              <a:ext cx="636625" cy="851850"/>
            </a:xfrm>
            <a:custGeom>
              <a:avLst/>
              <a:gdLst/>
              <a:ahLst/>
              <a:cxnLst/>
              <a:rect l="l" t="t" r="r" b="b"/>
              <a:pathLst>
                <a:path w="25465" h="34074" extrusionOk="0">
                  <a:moveTo>
                    <a:pt x="12764" y="1"/>
                  </a:moveTo>
                  <a:cubicBezTo>
                    <a:pt x="12750" y="1"/>
                    <a:pt x="12736" y="3"/>
                    <a:pt x="12722" y="10"/>
                  </a:cubicBezTo>
                  <a:cubicBezTo>
                    <a:pt x="10693" y="10"/>
                    <a:pt x="1612" y="6831"/>
                    <a:pt x="942" y="8149"/>
                  </a:cubicBezTo>
                  <a:cubicBezTo>
                    <a:pt x="294" y="9467"/>
                    <a:pt x="1" y="24407"/>
                    <a:pt x="398" y="25788"/>
                  </a:cubicBezTo>
                  <a:cubicBezTo>
                    <a:pt x="733" y="26939"/>
                    <a:pt x="11530" y="33509"/>
                    <a:pt x="13183" y="34053"/>
                  </a:cubicBezTo>
                  <a:cubicBezTo>
                    <a:pt x="13225" y="34073"/>
                    <a:pt x="13266" y="34073"/>
                    <a:pt x="13308" y="34073"/>
                  </a:cubicBezTo>
                  <a:cubicBezTo>
                    <a:pt x="14982" y="34073"/>
                    <a:pt x="22117" y="28654"/>
                    <a:pt x="24858" y="26478"/>
                  </a:cubicBezTo>
                  <a:cubicBezTo>
                    <a:pt x="25151" y="19594"/>
                    <a:pt x="25465" y="8547"/>
                    <a:pt x="25067" y="7772"/>
                  </a:cubicBezTo>
                  <a:cubicBezTo>
                    <a:pt x="24544" y="6747"/>
                    <a:pt x="13957" y="386"/>
                    <a:pt x="12848" y="10"/>
                  </a:cubicBezTo>
                  <a:cubicBezTo>
                    <a:pt x="12820" y="10"/>
                    <a:pt x="12792" y="1"/>
                    <a:pt x="127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84;p39">
              <a:extLst>
                <a:ext uri="{FF2B5EF4-FFF2-40B4-BE49-F238E27FC236}">
                  <a16:creationId xmlns:a16="http://schemas.microsoft.com/office/drawing/2014/main" id="{54FD2F44-7E62-CD74-CC0F-BC4D5EAF1DF4}"/>
                </a:ext>
              </a:extLst>
            </p:cNvPr>
            <p:cNvSpPr/>
            <p:nvPr/>
          </p:nvSpPr>
          <p:spPr>
            <a:xfrm>
              <a:off x="1726775" y="3106225"/>
              <a:ext cx="460875" cy="362000"/>
            </a:xfrm>
            <a:custGeom>
              <a:avLst/>
              <a:gdLst/>
              <a:ahLst/>
              <a:cxnLst/>
              <a:rect l="l" t="t" r="r" b="b"/>
              <a:pathLst>
                <a:path w="18435" h="14480" extrusionOk="0">
                  <a:moveTo>
                    <a:pt x="5483" y="0"/>
                  </a:moveTo>
                  <a:lnTo>
                    <a:pt x="1" y="3201"/>
                  </a:lnTo>
                  <a:cubicBezTo>
                    <a:pt x="1319" y="5147"/>
                    <a:pt x="15045" y="13140"/>
                    <a:pt x="18434" y="14479"/>
                  </a:cubicBezTo>
                  <a:lnTo>
                    <a:pt x="18267" y="8265"/>
                  </a:lnTo>
                  <a:cubicBezTo>
                    <a:pt x="16363" y="7470"/>
                    <a:pt x="6864" y="1841"/>
                    <a:pt x="54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85;p39">
              <a:extLst>
                <a:ext uri="{FF2B5EF4-FFF2-40B4-BE49-F238E27FC236}">
                  <a16:creationId xmlns:a16="http://schemas.microsoft.com/office/drawing/2014/main" id="{B9DA6B74-DE44-4930-C8E3-39A38CB773D3}"/>
                </a:ext>
              </a:extLst>
            </p:cNvPr>
            <p:cNvSpPr/>
            <p:nvPr/>
          </p:nvSpPr>
          <p:spPr>
            <a:xfrm>
              <a:off x="2196525" y="3124000"/>
              <a:ext cx="427900" cy="347875"/>
            </a:xfrm>
            <a:custGeom>
              <a:avLst/>
              <a:gdLst/>
              <a:ahLst/>
              <a:cxnLst/>
              <a:rect l="l" t="t" r="r" b="b"/>
              <a:pathLst>
                <a:path w="17116" h="13915" extrusionOk="0">
                  <a:moveTo>
                    <a:pt x="11759" y="1"/>
                  </a:moveTo>
                  <a:cubicBezTo>
                    <a:pt x="10525" y="984"/>
                    <a:pt x="2218" y="7533"/>
                    <a:pt x="0" y="7659"/>
                  </a:cubicBezTo>
                  <a:lnTo>
                    <a:pt x="147" y="13915"/>
                  </a:lnTo>
                  <a:lnTo>
                    <a:pt x="188" y="13915"/>
                  </a:lnTo>
                  <a:cubicBezTo>
                    <a:pt x="2992" y="13915"/>
                    <a:pt x="15065" y="4959"/>
                    <a:pt x="17116" y="3453"/>
                  </a:cubicBezTo>
                  <a:lnTo>
                    <a:pt x="117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86;p39">
              <a:extLst>
                <a:ext uri="{FF2B5EF4-FFF2-40B4-BE49-F238E27FC236}">
                  <a16:creationId xmlns:a16="http://schemas.microsoft.com/office/drawing/2014/main" id="{220483F7-7E9D-C43F-A6F8-39AAE7A77F81}"/>
                </a:ext>
              </a:extLst>
            </p:cNvPr>
            <p:cNvSpPr/>
            <p:nvPr/>
          </p:nvSpPr>
          <p:spPr>
            <a:xfrm>
              <a:off x="1716325" y="2573200"/>
              <a:ext cx="155900" cy="600525"/>
            </a:xfrm>
            <a:custGeom>
              <a:avLst/>
              <a:gdLst/>
              <a:ahLst/>
              <a:cxnLst/>
              <a:rect l="l" t="t" r="r" b="b"/>
              <a:pathLst>
                <a:path w="6236" h="24021" extrusionOk="0">
                  <a:moveTo>
                    <a:pt x="1025" y="0"/>
                  </a:moveTo>
                  <a:cubicBezTo>
                    <a:pt x="628" y="1339"/>
                    <a:pt x="272" y="5859"/>
                    <a:pt x="126" y="12136"/>
                  </a:cubicBezTo>
                  <a:cubicBezTo>
                    <a:pt x="0" y="17513"/>
                    <a:pt x="63" y="22535"/>
                    <a:pt x="272" y="24020"/>
                  </a:cubicBezTo>
                  <a:lnTo>
                    <a:pt x="5712" y="20840"/>
                  </a:lnTo>
                  <a:cubicBezTo>
                    <a:pt x="5419" y="18769"/>
                    <a:pt x="5503" y="5649"/>
                    <a:pt x="6235" y="3243"/>
                  </a:cubicBezTo>
                  <a:lnTo>
                    <a:pt x="1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87;p39">
              <a:extLst>
                <a:ext uri="{FF2B5EF4-FFF2-40B4-BE49-F238E27FC236}">
                  <a16:creationId xmlns:a16="http://schemas.microsoft.com/office/drawing/2014/main" id="{2412CAAD-5319-0FF3-0A51-AF02CE468FCF}"/>
                </a:ext>
              </a:extLst>
            </p:cNvPr>
            <p:cNvSpPr/>
            <p:nvPr/>
          </p:nvSpPr>
          <p:spPr>
            <a:xfrm>
              <a:off x="2191800" y="2286000"/>
              <a:ext cx="441525" cy="347900"/>
            </a:xfrm>
            <a:custGeom>
              <a:avLst/>
              <a:gdLst/>
              <a:ahLst/>
              <a:cxnLst/>
              <a:rect l="l" t="t" r="r" b="b"/>
              <a:pathLst>
                <a:path w="17661" h="13916" extrusionOk="0">
                  <a:moveTo>
                    <a:pt x="64" y="1"/>
                  </a:moveTo>
                  <a:lnTo>
                    <a:pt x="1" y="6215"/>
                  </a:lnTo>
                  <a:cubicBezTo>
                    <a:pt x="1654" y="6969"/>
                    <a:pt x="10735" y="12346"/>
                    <a:pt x="12178" y="13915"/>
                  </a:cubicBezTo>
                  <a:lnTo>
                    <a:pt x="17660" y="10526"/>
                  </a:lnTo>
                  <a:cubicBezTo>
                    <a:pt x="15986" y="8726"/>
                    <a:pt x="2742" y="1173"/>
                    <a:pt x="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88;p39">
              <a:extLst>
                <a:ext uri="{FF2B5EF4-FFF2-40B4-BE49-F238E27FC236}">
                  <a16:creationId xmlns:a16="http://schemas.microsoft.com/office/drawing/2014/main" id="{B86BA641-3D89-977F-B567-4462B197E104}"/>
                </a:ext>
              </a:extLst>
            </p:cNvPr>
            <p:cNvSpPr/>
            <p:nvPr/>
          </p:nvSpPr>
          <p:spPr>
            <a:xfrm>
              <a:off x="1748225" y="2282350"/>
              <a:ext cx="433150" cy="360950"/>
            </a:xfrm>
            <a:custGeom>
              <a:avLst/>
              <a:gdLst/>
              <a:ahLst/>
              <a:cxnLst/>
              <a:rect l="l" t="t" r="r" b="b"/>
              <a:pathLst>
                <a:path w="17326" h="14438" extrusionOk="0">
                  <a:moveTo>
                    <a:pt x="17283" y="0"/>
                  </a:moveTo>
                  <a:cubicBezTo>
                    <a:pt x="14375" y="0"/>
                    <a:pt x="1695" y="8956"/>
                    <a:pt x="1" y="11195"/>
                  </a:cubicBezTo>
                  <a:lnTo>
                    <a:pt x="5211" y="14438"/>
                  </a:lnTo>
                  <a:cubicBezTo>
                    <a:pt x="6612" y="12555"/>
                    <a:pt x="15003" y="6319"/>
                    <a:pt x="17242" y="6236"/>
                  </a:cubicBezTo>
                  <a:lnTo>
                    <a:pt x="17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89;p39">
              <a:extLst>
                <a:ext uri="{FF2B5EF4-FFF2-40B4-BE49-F238E27FC236}">
                  <a16:creationId xmlns:a16="http://schemas.microsoft.com/office/drawing/2014/main" id="{6A21DFC0-416A-BC0E-5317-2D2089DA47F3}"/>
                </a:ext>
              </a:extLst>
            </p:cNvPr>
            <p:cNvSpPr/>
            <p:nvPr/>
          </p:nvSpPr>
          <p:spPr>
            <a:xfrm>
              <a:off x="1933500" y="2559200"/>
              <a:ext cx="122050" cy="99350"/>
            </a:xfrm>
            <a:custGeom>
              <a:avLst/>
              <a:gdLst/>
              <a:ahLst/>
              <a:cxnLst/>
              <a:rect l="l" t="t" r="r" b="b"/>
              <a:pathLst>
                <a:path w="4882" h="3974" extrusionOk="0">
                  <a:moveTo>
                    <a:pt x="4538" y="1"/>
                  </a:moveTo>
                  <a:cubicBezTo>
                    <a:pt x="4497" y="1"/>
                    <a:pt x="4454" y="12"/>
                    <a:pt x="4411" y="37"/>
                  </a:cubicBezTo>
                  <a:cubicBezTo>
                    <a:pt x="3616" y="434"/>
                    <a:pt x="2926" y="1167"/>
                    <a:pt x="2256" y="1753"/>
                  </a:cubicBezTo>
                  <a:cubicBezTo>
                    <a:pt x="1566" y="2318"/>
                    <a:pt x="457" y="2987"/>
                    <a:pt x="38" y="3824"/>
                  </a:cubicBezTo>
                  <a:cubicBezTo>
                    <a:pt x="0" y="3881"/>
                    <a:pt x="49" y="3973"/>
                    <a:pt x="137" y="3973"/>
                  </a:cubicBezTo>
                  <a:cubicBezTo>
                    <a:pt x="146" y="3973"/>
                    <a:pt x="155" y="3972"/>
                    <a:pt x="164" y="3971"/>
                  </a:cubicBezTo>
                  <a:cubicBezTo>
                    <a:pt x="917" y="3761"/>
                    <a:pt x="1545" y="3050"/>
                    <a:pt x="2152" y="2590"/>
                  </a:cubicBezTo>
                  <a:cubicBezTo>
                    <a:pt x="2989" y="1920"/>
                    <a:pt x="4056" y="1271"/>
                    <a:pt x="4725" y="434"/>
                  </a:cubicBezTo>
                  <a:cubicBezTo>
                    <a:pt x="4881" y="261"/>
                    <a:pt x="4735" y="1"/>
                    <a:pt x="45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90;p39">
              <a:extLst>
                <a:ext uri="{FF2B5EF4-FFF2-40B4-BE49-F238E27FC236}">
                  <a16:creationId xmlns:a16="http://schemas.microsoft.com/office/drawing/2014/main" id="{76B2D0DE-466B-592B-32F6-EEA25EC91E74}"/>
                </a:ext>
              </a:extLst>
            </p:cNvPr>
            <p:cNvSpPr/>
            <p:nvPr/>
          </p:nvSpPr>
          <p:spPr>
            <a:xfrm>
              <a:off x="2070975" y="2506225"/>
              <a:ext cx="49500" cy="38250"/>
            </a:xfrm>
            <a:custGeom>
              <a:avLst/>
              <a:gdLst/>
              <a:ahLst/>
              <a:cxnLst/>
              <a:rect l="l" t="t" r="r" b="b"/>
              <a:pathLst>
                <a:path w="1980" h="1530" extrusionOk="0">
                  <a:moveTo>
                    <a:pt x="1766" y="1"/>
                  </a:moveTo>
                  <a:cubicBezTo>
                    <a:pt x="1708" y="1"/>
                    <a:pt x="1648" y="26"/>
                    <a:pt x="1612" y="84"/>
                  </a:cubicBezTo>
                  <a:cubicBezTo>
                    <a:pt x="1256" y="566"/>
                    <a:pt x="754" y="963"/>
                    <a:pt x="168" y="1173"/>
                  </a:cubicBezTo>
                  <a:cubicBezTo>
                    <a:pt x="6" y="1233"/>
                    <a:pt x="1" y="1529"/>
                    <a:pt x="209" y="1529"/>
                  </a:cubicBezTo>
                  <a:cubicBezTo>
                    <a:pt x="216" y="1529"/>
                    <a:pt x="223" y="1529"/>
                    <a:pt x="231" y="1528"/>
                  </a:cubicBezTo>
                  <a:cubicBezTo>
                    <a:pt x="1005" y="1445"/>
                    <a:pt x="1653" y="942"/>
                    <a:pt x="1925" y="210"/>
                  </a:cubicBezTo>
                  <a:cubicBezTo>
                    <a:pt x="1980" y="88"/>
                    <a:pt x="1875" y="1"/>
                    <a:pt x="1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91;p39">
              <a:extLst>
                <a:ext uri="{FF2B5EF4-FFF2-40B4-BE49-F238E27FC236}">
                  <a16:creationId xmlns:a16="http://schemas.microsoft.com/office/drawing/2014/main" id="{FC98F8AB-9770-2D9C-A1F9-BA29BDB11632}"/>
                </a:ext>
              </a:extLst>
            </p:cNvPr>
            <p:cNvSpPr/>
            <p:nvPr/>
          </p:nvSpPr>
          <p:spPr>
            <a:xfrm>
              <a:off x="1857500" y="2387050"/>
              <a:ext cx="185100" cy="124500"/>
            </a:xfrm>
            <a:custGeom>
              <a:avLst/>
              <a:gdLst/>
              <a:ahLst/>
              <a:cxnLst/>
              <a:rect l="l" t="t" r="r" b="b"/>
              <a:pathLst>
                <a:path w="7404" h="4980" extrusionOk="0">
                  <a:moveTo>
                    <a:pt x="7124" y="0"/>
                  </a:moveTo>
                  <a:cubicBezTo>
                    <a:pt x="7096" y="0"/>
                    <a:pt x="7065" y="6"/>
                    <a:pt x="7033" y="18"/>
                  </a:cubicBezTo>
                  <a:cubicBezTo>
                    <a:pt x="4522" y="876"/>
                    <a:pt x="2116" y="2906"/>
                    <a:pt x="149" y="4663"/>
                  </a:cubicBezTo>
                  <a:cubicBezTo>
                    <a:pt x="1" y="4795"/>
                    <a:pt x="138" y="4979"/>
                    <a:pt x="285" y="4979"/>
                  </a:cubicBezTo>
                  <a:cubicBezTo>
                    <a:pt x="325" y="4979"/>
                    <a:pt x="365" y="4966"/>
                    <a:pt x="400" y="4935"/>
                  </a:cubicBezTo>
                  <a:cubicBezTo>
                    <a:pt x="1446" y="4077"/>
                    <a:pt x="2534" y="3282"/>
                    <a:pt x="3664" y="2529"/>
                  </a:cubicBezTo>
                  <a:cubicBezTo>
                    <a:pt x="4794" y="1776"/>
                    <a:pt x="6091" y="1232"/>
                    <a:pt x="7200" y="437"/>
                  </a:cubicBezTo>
                  <a:cubicBezTo>
                    <a:pt x="7403" y="308"/>
                    <a:pt x="7330" y="0"/>
                    <a:pt x="7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92;p39">
              <a:extLst>
                <a:ext uri="{FF2B5EF4-FFF2-40B4-BE49-F238E27FC236}">
                  <a16:creationId xmlns:a16="http://schemas.microsoft.com/office/drawing/2014/main" id="{12B8473E-93E3-A2F2-9677-57DCFE23023E}"/>
                </a:ext>
              </a:extLst>
            </p:cNvPr>
            <p:cNvSpPr/>
            <p:nvPr/>
          </p:nvSpPr>
          <p:spPr>
            <a:xfrm>
              <a:off x="2055525" y="2348525"/>
              <a:ext cx="55925" cy="31825"/>
            </a:xfrm>
            <a:custGeom>
              <a:avLst/>
              <a:gdLst/>
              <a:ahLst/>
              <a:cxnLst/>
              <a:rect l="l" t="t" r="r" b="b"/>
              <a:pathLst>
                <a:path w="2237" h="1273" extrusionOk="0">
                  <a:moveTo>
                    <a:pt x="2056" y="1"/>
                  </a:moveTo>
                  <a:cubicBezTo>
                    <a:pt x="2039" y="1"/>
                    <a:pt x="2020" y="4"/>
                    <a:pt x="1999" y="11"/>
                  </a:cubicBezTo>
                  <a:cubicBezTo>
                    <a:pt x="1665" y="115"/>
                    <a:pt x="1372" y="241"/>
                    <a:pt x="1079" y="408"/>
                  </a:cubicBezTo>
                  <a:cubicBezTo>
                    <a:pt x="723" y="555"/>
                    <a:pt x="388" y="764"/>
                    <a:pt x="95" y="994"/>
                  </a:cubicBezTo>
                  <a:cubicBezTo>
                    <a:pt x="1" y="1108"/>
                    <a:pt x="77" y="1272"/>
                    <a:pt x="216" y="1272"/>
                  </a:cubicBezTo>
                  <a:cubicBezTo>
                    <a:pt x="231" y="1272"/>
                    <a:pt x="247" y="1270"/>
                    <a:pt x="263" y="1266"/>
                  </a:cubicBezTo>
                  <a:cubicBezTo>
                    <a:pt x="577" y="1183"/>
                    <a:pt x="890" y="1036"/>
                    <a:pt x="1183" y="869"/>
                  </a:cubicBezTo>
                  <a:cubicBezTo>
                    <a:pt x="1518" y="701"/>
                    <a:pt x="1832" y="513"/>
                    <a:pt x="2125" y="304"/>
                  </a:cubicBezTo>
                  <a:cubicBezTo>
                    <a:pt x="2237" y="210"/>
                    <a:pt x="2199" y="1"/>
                    <a:pt x="2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93;p39">
              <a:extLst>
                <a:ext uri="{FF2B5EF4-FFF2-40B4-BE49-F238E27FC236}">
                  <a16:creationId xmlns:a16="http://schemas.microsoft.com/office/drawing/2014/main" id="{0ED736BD-FD64-678D-912A-158FC659B787}"/>
                </a:ext>
              </a:extLst>
            </p:cNvPr>
            <p:cNvSpPr/>
            <p:nvPr/>
          </p:nvSpPr>
          <p:spPr>
            <a:xfrm>
              <a:off x="1743000" y="2642325"/>
              <a:ext cx="23850" cy="145750"/>
            </a:xfrm>
            <a:custGeom>
              <a:avLst/>
              <a:gdLst/>
              <a:ahLst/>
              <a:cxnLst/>
              <a:rect l="l" t="t" r="r" b="b"/>
              <a:pathLst>
                <a:path w="954" h="5830" extrusionOk="0">
                  <a:moveTo>
                    <a:pt x="759" y="0"/>
                  </a:moveTo>
                  <a:cubicBezTo>
                    <a:pt x="681" y="0"/>
                    <a:pt x="605" y="39"/>
                    <a:pt x="586" y="122"/>
                  </a:cubicBezTo>
                  <a:cubicBezTo>
                    <a:pt x="251" y="1901"/>
                    <a:pt x="0" y="3826"/>
                    <a:pt x="168" y="5625"/>
                  </a:cubicBezTo>
                  <a:cubicBezTo>
                    <a:pt x="168" y="5761"/>
                    <a:pt x="272" y="5829"/>
                    <a:pt x="377" y="5829"/>
                  </a:cubicBezTo>
                  <a:cubicBezTo>
                    <a:pt x="482" y="5829"/>
                    <a:pt x="586" y="5761"/>
                    <a:pt x="586" y="5625"/>
                  </a:cubicBezTo>
                  <a:cubicBezTo>
                    <a:pt x="775" y="3826"/>
                    <a:pt x="775" y="1985"/>
                    <a:pt x="942" y="164"/>
                  </a:cubicBezTo>
                  <a:cubicBezTo>
                    <a:pt x="954" y="60"/>
                    <a:pt x="856" y="0"/>
                    <a:pt x="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94;p39">
              <a:extLst>
                <a:ext uri="{FF2B5EF4-FFF2-40B4-BE49-F238E27FC236}">
                  <a16:creationId xmlns:a16="http://schemas.microsoft.com/office/drawing/2014/main" id="{7573043B-C120-BC80-2E08-16C6C5A9D9EE}"/>
                </a:ext>
              </a:extLst>
            </p:cNvPr>
            <p:cNvSpPr/>
            <p:nvPr/>
          </p:nvSpPr>
          <p:spPr>
            <a:xfrm>
              <a:off x="1736200" y="2826225"/>
              <a:ext cx="13100" cy="41175"/>
            </a:xfrm>
            <a:custGeom>
              <a:avLst/>
              <a:gdLst/>
              <a:ahLst/>
              <a:cxnLst/>
              <a:rect l="l" t="t" r="r" b="b"/>
              <a:pathLst>
                <a:path w="524" h="1647" extrusionOk="0">
                  <a:moveTo>
                    <a:pt x="366" y="0"/>
                  </a:moveTo>
                  <a:cubicBezTo>
                    <a:pt x="302" y="0"/>
                    <a:pt x="232" y="43"/>
                    <a:pt x="210" y="111"/>
                  </a:cubicBezTo>
                  <a:cubicBezTo>
                    <a:pt x="126" y="362"/>
                    <a:pt x="84" y="613"/>
                    <a:pt x="63" y="864"/>
                  </a:cubicBezTo>
                  <a:cubicBezTo>
                    <a:pt x="0" y="1094"/>
                    <a:pt x="21" y="1345"/>
                    <a:pt x="84" y="1575"/>
                  </a:cubicBezTo>
                  <a:cubicBezTo>
                    <a:pt x="114" y="1625"/>
                    <a:pt x="162" y="1646"/>
                    <a:pt x="211" y="1646"/>
                  </a:cubicBezTo>
                  <a:cubicBezTo>
                    <a:pt x="267" y="1646"/>
                    <a:pt x="323" y="1619"/>
                    <a:pt x="356" y="1575"/>
                  </a:cubicBezTo>
                  <a:cubicBezTo>
                    <a:pt x="461" y="1345"/>
                    <a:pt x="503" y="1115"/>
                    <a:pt x="503" y="864"/>
                  </a:cubicBezTo>
                  <a:cubicBezTo>
                    <a:pt x="523" y="613"/>
                    <a:pt x="523" y="362"/>
                    <a:pt x="482" y="111"/>
                  </a:cubicBezTo>
                  <a:cubicBezTo>
                    <a:pt x="472" y="33"/>
                    <a:pt x="421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95;p39">
              <a:extLst>
                <a:ext uri="{FF2B5EF4-FFF2-40B4-BE49-F238E27FC236}">
                  <a16:creationId xmlns:a16="http://schemas.microsoft.com/office/drawing/2014/main" id="{87B5CC0A-2CE3-1E62-DECE-9466E7710947}"/>
                </a:ext>
              </a:extLst>
            </p:cNvPr>
            <p:cNvSpPr/>
            <p:nvPr/>
          </p:nvSpPr>
          <p:spPr>
            <a:xfrm>
              <a:off x="2198100" y="3124525"/>
              <a:ext cx="427900" cy="347875"/>
            </a:xfrm>
            <a:custGeom>
              <a:avLst/>
              <a:gdLst/>
              <a:ahLst/>
              <a:cxnLst/>
              <a:rect l="l" t="t" r="r" b="b"/>
              <a:pathLst>
                <a:path w="17116" h="13915" extrusionOk="0">
                  <a:moveTo>
                    <a:pt x="11759" y="1"/>
                  </a:moveTo>
                  <a:cubicBezTo>
                    <a:pt x="10525" y="984"/>
                    <a:pt x="2218" y="7533"/>
                    <a:pt x="0" y="7659"/>
                  </a:cubicBezTo>
                  <a:lnTo>
                    <a:pt x="147" y="13915"/>
                  </a:lnTo>
                  <a:lnTo>
                    <a:pt x="188" y="13915"/>
                  </a:lnTo>
                  <a:cubicBezTo>
                    <a:pt x="2992" y="13915"/>
                    <a:pt x="15065" y="4959"/>
                    <a:pt x="17116" y="3453"/>
                  </a:cubicBezTo>
                  <a:lnTo>
                    <a:pt x="11759" y="1"/>
                  </a:ln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96;p39">
              <a:extLst>
                <a:ext uri="{FF2B5EF4-FFF2-40B4-BE49-F238E27FC236}">
                  <a16:creationId xmlns:a16="http://schemas.microsoft.com/office/drawing/2014/main" id="{12B7F4DE-203F-3A4D-1500-C97FDED306EA}"/>
                </a:ext>
              </a:extLst>
            </p:cNvPr>
            <p:cNvSpPr/>
            <p:nvPr/>
          </p:nvSpPr>
          <p:spPr>
            <a:xfrm>
              <a:off x="2193375" y="2286525"/>
              <a:ext cx="441525" cy="347900"/>
            </a:xfrm>
            <a:custGeom>
              <a:avLst/>
              <a:gdLst/>
              <a:ahLst/>
              <a:cxnLst/>
              <a:rect l="l" t="t" r="r" b="b"/>
              <a:pathLst>
                <a:path w="17661" h="13916" extrusionOk="0">
                  <a:moveTo>
                    <a:pt x="64" y="1"/>
                  </a:moveTo>
                  <a:lnTo>
                    <a:pt x="1" y="6215"/>
                  </a:lnTo>
                  <a:cubicBezTo>
                    <a:pt x="1654" y="6969"/>
                    <a:pt x="10735" y="12346"/>
                    <a:pt x="12178" y="13915"/>
                  </a:cubicBezTo>
                  <a:lnTo>
                    <a:pt x="17660" y="10526"/>
                  </a:lnTo>
                  <a:cubicBezTo>
                    <a:pt x="15986" y="8726"/>
                    <a:pt x="2742" y="1173"/>
                    <a:pt x="64" y="1"/>
                  </a:cubicBezTo>
                  <a:close/>
                </a:path>
              </a:pathLst>
            </a:custGeom>
            <a:solidFill>
              <a:srgbClr val="F8F8F8">
                <a:alpha val="18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97;p39">
              <a:extLst>
                <a:ext uri="{FF2B5EF4-FFF2-40B4-BE49-F238E27FC236}">
                  <a16:creationId xmlns:a16="http://schemas.microsoft.com/office/drawing/2014/main" id="{A2F2B23C-1CCF-7223-98BD-20737B06BFDD}"/>
                </a:ext>
              </a:extLst>
            </p:cNvPr>
            <p:cNvSpPr/>
            <p:nvPr/>
          </p:nvSpPr>
          <p:spPr>
            <a:xfrm>
              <a:off x="1862250" y="2451088"/>
              <a:ext cx="636625" cy="851850"/>
            </a:xfrm>
            <a:custGeom>
              <a:avLst/>
              <a:gdLst/>
              <a:ahLst/>
              <a:cxnLst/>
              <a:rect l="l" t="t" r="r" b="b"/>
              <a:pathLst>
                <a:path w="25465" h="34074" extrusionOk="0">
                  <a:moveTo>
                    <a:pt x="12764" y="1"/>
                  </a:moveTo>
                  <a:cubicBezTo>
                    <a:pt x="12750" y="1"/>
                    <a:pt x="12736" y="3"/>
                    <a:pt x="12722" y="10"/>
                  </a:cubicBezTo>
                  <a:cubicBezTo>
                    <a:pt x="10693" y="10"/>
                    <a:pt x="1612" y="6831"/>
                    <a:pt x="942" y="8149"/>
                  </a:cubicBezTo>
                  <a:cubicBezTo>
                    <a:pt x="294" y="9467"/>
                    <a:pt x="1" y="24407"/>
                    <a:pt x="398" y="25788"/>
                  </a:cubicBezTo>
                  <a:cubicBezTo>
                    <a:pt x="733" y="26939"/>
                    <a:pt x="11530" y="33509"/>
                    <a:pt x="13183" y="34053"/>
                  </a:cubicBezTo>
                  <a:cubicBezTo>
                    <a:pt x="13225" y="34073"/>
                    <a:pt x="13266" y="34073"/>
                    <a:pt x="13308" y="34073"/>
                  </a:cubicBezTo>
                  <a:cubicBezTo>
                    <a:pt x="14982" y="34073"/>
                    <a:pt x="22117" y="28654"/>
                    <a:pt x="24858" y="26478"/>
                  </a:cubicBezTo>
                  <a:cubicBezTo>
                    <a:pt x="25151" y="19594"/>
                    <a:pt x="25465" y="8547"/>
                    <a:pt x="25067" y="7772"/>
                  </a:cubicBezTo>
                  <a:cubicBezTo>
                    <a:pt x="24544" y="6747"/>
                    <a:pt x="13957" y="386"/>
                    <a:pt x="12848" y="10"/>
                  </a:cubicBezTo>
                  <a:cubicBezTo>
                    <a:pt x="12820" y="10"/>
                    <a:pt x="12792" y="1"/>
                    <a:pt x="12764" y="1"/>
                  </a:cubicBezTo>
                  <a:close/>
                </a:path>
              </a:pathLst>
            </a:custGeom>
            <a:solidFill>
              <a:srgbClr val="F8F8F8">
                <a:alpha val="3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98;p39">
              <a:extLst>
                <a:ext uri="{FF2B5EF4-FFF2-40B4-BE49-F238E27FC236}">
                  <a16:creationId xmlns:a16="http://schemas.microsoft.com/office/drawing/2014/main" id="{6B9D03A1-FAFD-D0FF-11D6-CFFAD2EDD9C6}"/>
                </a:ext>
              </a:extLst>
            </p:cNvPr>
            <p:cNvSpPr/>
            <p:nvPr/>
          </p:nvSpPr>
          <p:spPr>
            <a:xfrm>
              <a:off x="1726763" y="3104400"/>
              <a:ext cx="460875" cy="362000"/>
            </a:xfrm>
            <a:custGeom>
              <a:avLst/>
              <a:gdLst/>
              <a:ahLst/>
              <a:cxnLst/>
              <a:rect l="l" t="t" r="r" b="b"/>
              <a:pathLst>
                <a:path w="18435" h="14480" extrusionOk="0">
                  <a:moveTo>
                    <a:pt x="5483" y="0"/>
                  </a:moveTo>
                  <a:lnTo>
                    <a:pt x="1" y="3201"/>
                  </a:lnTo>
                  <a:cubicBezTo>
                    <a:pt x="1319" y="5147"/>
                    <a:pt x="15045" y="13140"/>
                    <a:pt x="18434" y="14479"/>
                  </a:cubicBezTo>
                  <a:lnTo>
                    <a:pt x="18267" y="8265"/>
                  </a:lnTo>
                  <a:cubicBezTo>
                    <a:pt x="16363" y="7470"/>
                    <a:pt x="6864" y="1841"/>
                    <a:pt x="5483" y="0"/>
                  </a:cubicBez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99;p39">
              <a:extLst>
                <a:ext uri="{FF2B5EF4-FFF2-40B4-BE49-F238E27FC236}">
                  <a16:creationId xmlns:a16="http://schemas.microsoft.com/office/drawing/2014/main" id="{B81A3FB6-07B2-82BD-34B8-C0CEAC95D0E7}"/>
                </a:ext>
              </a:extLst>
            </p:cNvPr>
            <p:cNvSpPr/>
            <p:nvPr/>
          </p:nvSpPr>
          <p:spPr>
            <a:xfrm>
              <a:off x="1748213" y="2280525"/>
              <a:ext cx="433150" cy="360950"/>
            </a:xfrm>
            <a:custGeom>
              <a:avLst/>
              <a:gdLst/>
              <a:ahLst/>
              <a:cxnLst/>
              <a:rect l="l" t="t" r="r" b="b"/>
              <a:pathLst>
                <a:path w="17326" h="14438" extrusionOk="0">
                  <a:moveTo>
                    <a:pt x="17283" y="0"/>
                  </a:moveTo>
                  <a:cubicBezTo>
                    <a:pt x="14375" y="0"/>
                    <a:pt x="1695" y="8956"/>
                    <a:pt x="1" y="11195"/>
                  </a:cubicBezTo>
                  <a:lnTo>
                    <a:pt x="5211" y="14438"/>
                  </a:lnTo>
                  <a:cubicBezTo>
                    <a:pt x="6612" y="12555"/>
                    <a:pt x="15003" y="6319"/>
                    <a:pt x="17242" y="6236"/>
                  </a:cubicBezTo>
                  <a:lnTo>
                    <a:pt x="17325" y="0"/>
                  </a:lnTo>
                  <a:close/>
                </a:path>
              </a:pathLst>
            </a:custGeom>
            <a:solidFill>
              <a:srgbClr val="F8F8F8">
                <a:alpha val="531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500;p39">
              <a:extLst>
                <a:ext uri="{FF2B5EF4-FFF2-40B4-BE49-F238E27FC236}">
                  <a16:creationId xmlns:a16="http://schemas.microsoft.com/office/drawing/2014/main" id="{E5D36AC8-9D68-6150-0CA4-B5DA9336993F}"/>
                </a:ext>
              </a:extLst>
            </p:cNvPr>
            <p:cNvSpPr/>
            <p:nvPr/>
          </p:nvSpPr>
          <p:spPr>
            <a:xfrm>
              <a:off x="1716325" y="2571500"/>
              <a:ext cx="155900" cy="600525"/>
            </a:xfrm>
            <a:custGeom>
              <a:avLst/>
              <a:gdLst/>
              <a:ahLst/>
              <a:cxnLst/>
              <a:rect l="l" t="t" r="r" b="b"/>
              <a:pathLst>
                <a:path w="6236" h="24021" extrusionOk="0">
                  <a:moveTo>
                    <a:pt x="1025" y="0"/>
                  </a:moveTo>
                  <a:cubicBezTo>
                    <a:pt x="628" y="1339"/>
                    <a:pt x="272" y="5859"/>
                    <a:pt x="126" y="12136"/>
                  </a:cubicBezTo>
                  <a:cubicBezTo>
                    <a:pt x="0" y="17513"/>
                    <a:pt x="63" y="22535"/>
                    <a:pt x="272" y="24020"/>
                  </a:cubicBezTo>
                  <a:lnTo>
                    <a:pt x="5712" y="20840"/>
                  </a:lnTo>
                  <a:cubicBezTo>
                    <a:pt x="5419" y="18769"/>
                    <a:pt x="5503" y="5649"/>
                    <a:pt x="6235" y="3243"/>
                  </a:cubicBezTo>
                  <a:lnTo>
                    <a:pt x="1025" y="0"/>
                  </a:lnTo>
                  <a:close/>
                </a:path>
              </a:pathLst>
            </a:custGeom>
            <a:solidFill>
              <a:srgbClr val="F8F8F8">
                <a:alpha val="72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501;p39">
              <a:extLst>
                <a:ext uri="{FF2B5EF4-FFF2-40B4-BE49-F238E27FC236}">
                  <a16:creationId xmlns:a16="http://schemas.microsoft.com/office/drawing/2014/main" id="{F1977B45-2EC3-0C50-AE72-498F3D934C06}"/>
                </a:ext>
              </a:extLst>
            </p:cNvPr>
            <p:cNvSpPr/>
            <p:nvPr/>
          </p:nvSpPr>
          <p:spPr>
            <a:xfrm>
              <a:off x="1704275" y="2269600"/>
              <a:ext cx="964625" cy="1214825"/>
            </a:xfrm>
            <a:custGeom>
              <a:avLst/>
              <a:gdLst/>
              <a:ahLst/>
              <a:cxnLst/>
              <a:rect l="l" t="t" r="r" b="b"/>
              <a:pathLst>
                <a:path w="38585" h="48593" extrusionOk="0">
                  <a:moveTo>
                    <a:pt x="19565" y="678"/>
                  </a:moveTo>
                  <a:cubicBezTo>
                    <a:pt x="22243" y="1829"/>
                    <a:pt x="35487" y="9382"/>
                    <a:pt x="37161" y="11182"/>
                  </a:cubicBezTo>
                  <a:lnTo>
                    <a:pt x="31679" y="14571"/>
                  </a:lnTo>
                  <a:cubicBezTo>
                    <a:pt x="30236" y="13002"/>
                    <a:pt x="21155" y="7625"/>
                    <a:pt x="19502" y="6871"/>
                  </a:cubicBezTo>
                  <a:lnTo>
                    <a:pt x="19565" y="678"/>
                  </a:lnTo>
                  <a:close/>
                  <a:moveTo>
                    <a:pt x="19062" y="510"/>
                  </a:moveTo>
                  <a:lnTo>
                    <a:pt x="18979" y="6746"/>
                  </a:lnTo>
                  <a:cubicBezTo>
                    <a:pt x="16761" y="6850"/>
                    <a:pt x="8370" y="13065"/>
                    <a:pt x="6948" y="14948"/>
                  </a:cubicBezTo>
                  <a:lnTo>
                    <a:pt x="1717" y="11684"/>
                  </a:lnTo>
                  <a:cubicBezTo>
                    <a:pt x="3432" y="9445"/>
                    <a:pt x="16133" y="510"/>
                    <a:pt x="19021" y="510"/>
                  </a:cubicBezTo>
                  <a:close/>
                  <a:moveTo>
                    <a:pt x="1507" y="12144"/>
                  </a:moveTo>
                  <a:lnTo>
                    <a:pt x="6738" y="15408"/>
                  </a:lnTo>
                  <a:cubicBezTo>
                    <a:pt x="5985" y="17793"/>
                    <a:pt x="5901" y="30913"/>
                    <a:pt x="6215" y="32984"/>
                  </a:cubicBezTo>
                  <a:lnTo>
                    <a:pt x="754" y="36164"/>
                  </a:lnTo>
                  <a:cubicBezTo>
                    <a:pt x="545" y="34679"/>
                    <a:pt x="482" y="29657"/>
                    <a:pt x="608" y="24280"/>
                  </a:cubicBezTo>
                  <a:cubicBezTo>
                    <a:pt x="754" y="18003"/>
                    <a:pt x="1110" y="13483"/>
                    <a:pt x="1507" y="12144"/>
                  </a:cubicBezTo>
                  <a:close/>
                  <a:moveTo>
                    <a:pt x="37391" y="11621"/>
                  </a:moveTo>
                  <a:cubicBezTo>
                    <a:pt x="37831" y="13943"/>
                    <a:pt x="37433" y="27711"/>
                    <a:pt x="37015" y="37148"/>
                  </a:cubicBezTo>
                  <a:lnTo>
                    <a:pt x="31700" y="33737"/>
                  </a:lnTo>
                  <a:cubicBezTo>
                    <a:pt x="31784" y="31436"/>
                    <a:pt x="32370" y="17249"/>
                    <a:pt x="31910" y="15031"/>
                  </a:cubicBezTo>
                  <a:lnTo>
                    <a:pt x="37391" y="11621"/>
                  </a:lnTo>
                  <a:close/>
                  <a:moveTo>
                    <a:pt x="19167" y="7269"/>
                  </a:moveTo>
                  <a:cubicBezTo>
                    <a:pt x="20276" y="7645"/>
                    <a:pt x="30884" y="14006"/>
                    <a:pt x="31386" y="15031"/>
                  </a:cubicBezTo>
                  <a:cubicBezTo>
                    <a:pt x="31784" y="15806"/>
                    <a:pt x="31470" y="26874"/>
                    <a:pt x="31177" y="33737"/>
                  </a:cubicBezTo>
                  <a:cubicBezTo>
                    <a:pt x="28457" y="35913"/>
                    <a:pt x="21301" y="41332"/>
                    <a:pt x="19627" y="41332"/>
                  </a:cubicBezTo>
                  <a:cubicBezTo>
                    <a:pt x="19585" y="41332"/>
                    <a:pt x="19544" y="41332"/>
                    <a:pt x="19502" y="41312"/>
                  </a:cubicBezTo>
                  <a:cubicBezTo>
                    <a:pt x="17849" y="40768"/>
                    <a:pt x="7052" y="34198"/>
                    <a:pt x="6717" y="33047"/>
                  </a:cubicBezTo>
                  <a:cubicBezTo>
                    <a:pt x="6320" y="31666"/>
                    <a:pt x="6613" y="16705"/>
                    <a:pt x="7261" y="15408"/>
                  </a:cubicBezTo>
                  <a:cubicBezTo>
                    <a:pt x="7931" y="14090"/>
                    <a:pt x="17012" y="7269"/>
                    <a:pt x="19041" y="7269"/>
                  </a:cubicBezTo>
                  <a:close/>
                  <a:moveTo>
                    <a:pt x="6404" y="33465"/>
                  </a:moveTo>
                  <a:cubicBezTo>
                    <a:pt x="7764" y="35306"/>
                    <a:pt x="17284" y="40935"/>
                    <a:pt x="19188" y="41730"/>
                  </a:cubicBezTo>
                  <a:lnTo>
                    <a:pt x="19334" y="47944"/>
                  </a:lnTo>
                  <a:cubicBezTo>
                    <a:pt x="15945" y="46605"/>
                    <a:pt x="2219" y="38612"/>
                    <a:pt x="901" y="36666"/>
                  </a:cubicBezTo>
                  <a:lnTo>
                    <a:pt x="6404" y="33465"/>
                  </a:lnTo>
                  <a:close/>
                  <a:moveTo>
                    <a:pt x="31470" y="34177"/>
                  </a:moveTo>
                  <a:lnTo>
                    <a:pt x="36827" y="37629"/>
                  </a:lnTo>
                  <a:cubicBezTo>
                    <a:pt x="34776" y="39135"/>
                    <a:pt x="22703" y="48091"/>
                    <a:pt x="19878" y="48091"/>
                  </a:cubicBezTo>
                  <a:lnTo>
                    <a:pt x="19858" y="48091"/>
                  </a:lnTo>
                  <a:lnTo>
                    <a:pt x="19690" y="41835"/>
                  </a:lnTo>
                  <a:cubicBezTo>
                    <a:pt x="21908" y="41709"/>
                    <a:pt x="30236" y="35160"/>
                    <a:pt x="31470" y="34177"/>
                  </a:cubicBezTo>
                  <a:close/>
                  <a:moveTo>
                    <a:pt x="19142" y="0"/>
                  </a:moveTo>
                  <a:cubicBezTo>
                    <a:pt x="19109" y="0"/>
                    <a:pt x="19075" y="3"/>
                    <a:pt x="19041" y="8"/>
                  </a:cubicBezTo>
                  <a:cubicBezTo>
                    <a:pt x="16949" y="8"/>
                    <a:pt x="11070" y="3858"/>
                    <a:pt x="9312" y="5051"/>
                  </a:cubicBezTo>
                  <a:cubicBezTo>
                    <a:pt x="5734" y="7457"/>
                    <a:pt x="1800" y="10491"/>
                    <a:pt x="1173" y="11642"/>
                  </a:cubicBezTo>
                  <a:lnTo>
                    <a:pt x="1173" y="11663"/>
                  </a:lnTo>
                  <a:cubicBezTo>
                    <a:pt x="440" y="13044"/>
                    <a:pt x="189" y="21664"/>
                    <a:pt x="127" y="24259"/>
                  </a:cubicBezTo>
                  <a:cubicBezTo>
                    <a:pt x="1" y="29490"/>
                    <a:pt x="22" y="35620"/>
                    <a:pt x="336" y="36646"/>
                  </a:cubicBezTo>
                  <a:cubicBezTo>
                    <a:pt x="963" y="38738"/>
                    <a:pt x="17368" y="47861"/>
                    <a:pt x="19544" y="48551"/>
                  </a:cubicBezTo>
                  <a:cubicBezTo>
                    <a:pt x="19648" y="48593"/>
                    <a:pt x="19774" y="48593"/>
                    <a:pt x="19899" y="48593"/>
                  </a:cubicBezTo>
                  <a:cubicBezTo>
                    <a:pt x="23122" y="48593"/>
                    <a:pt x="36847" y="38257"/>
                    <a:pt x="37433" y="37817"/>
                  </a:cubicBezTo>
                  <a:cubicBezTo>
                    <a:pt x="37454" y="37796"/>
                    <a:pt x="37475" y="37775"/>
                    <a:pt x="37475" y="37755"/>
                  </a:cubicBezTo>
                  <a:lnTo>
                    <a:pt x="37475" y="37734"/>
                  </a:lnTo>
                  <a:cubicBezTo>
                    <a:pt x="37496" y="37734"/>
                    <a:pt x="37496" y="37713"/>
                    <a:pt x="37496" y="37713"/>
                  </a:cubicBezTo>
                  <a:cubicBezTo>
                    <a:pt x="37496" y="37692"/>
                    <a:pt x="37517" y="37671"/>
                    <a:pt x="37517" y="37650"/>
                  </a:cubicBezTo>
                  <a:cubicBezTo>
                    <a:pt x="37517" y="37629"/>
                    <a:pt x="37517" y="37629"/>
                    <a:pt x="37517" y="37629"/>
                  </a:cubicBezTo>
                  <a:cubicBezTo>
                    <a:pt x="37622" y="35076"/>
                    <a:pt x="38584" y="12709"/>
                    <a:pt x="37747" y="11140"/>
                  </a:cubicBezTo>
                  <a:lnTo>
                    <a:pt x="37747" y="11119"/>
                  </a:lnTo>
                  <a:cubicBezTo>
                    <a:pt x="36764" y="9361"/>
                    <a:pt x="20966" y="552"/>
                    <a:pt x="19418" y="50"/>
                  </a:cubicBezTo>
                  <a:cubicBezTo>
                    <a:pt x="19326" y="20"/>
                    <a:pt x="19234" y="0"/>
                    <a:pt x="191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1646;p44">
            <a:extLst>
              <a:ext uri="{FF2B5EF4-FFF2-40B4-BE49-F238E27FC236}">
                <a16:creationId xmlns:a16="http://schemas.microsoft.com/office/drawing/2014/main" id="{B73C525A-F6B3-1BFD-F954-35020085EB82}"/>
              </a:ext>
            </a:extLst>
          </p:cNvPr>
          <p:cNvGrpSpPr/>
          <p:nvPr/>
        </p:nvGrpSpPr>
        <p:grpSpPr>
          <a:xfrm>
            <a:off x="531064" y="374222"/>
            <a:ext cx="666464" cy="640583"/>
            <a:chOff x="1827750" y="3038475"/>
            <a:chExt cx="479850" cy="461150"/>
          </a:xfrm>
        </p:grpSpPr>
        <p:sp>
          <p:nvSpPr>
            <p:cNvPr id="75" name="Google Shape;1647;p44">
              <a:extLst>
                <a:ext uri="{FF2B5EF4-FFF2-40B4-BE49-F238E27FC236}">
                  <a16:creationId xmlns:a16="http://schemas.microsoft.com/office/drawing/2014/main" id="{E1C5E6F9-5C53-A9E0-68DC-266FFFE90EF4}"/>
                </a:ext>
              </a:extLst>
            </p:cNvPr>
            <p:cNvSpPr/>
            <p:nvPr/>
          </p:nvSpPr>
          <p:spPr>
            <a:xfrm>
              <a:off x="1833700" y="3045675"/>
              <a:ext cx="467650" cy="446800"/>
            </a:xfrm>
            <a:custGeom>
              <a:avLst/>
              <a:gdLst/>
              <a:ahLst/>
              <a:cxnLst/>
              <a:rect l="l" t="t" r="r" b="b"/>
              <a:pathLst>
                <a:path w="18706" h="17872" extrusionOk="0">
                  <a:moveTo>
                    <a:pt x="9357" y="1"/>
                  </a:moveTo>
                  <a:cubicBezTo>
                    <a:pt x="9189" y="1"/>
                    <a:pt x="9019" y="60"/>
                    <a:pt x="8882" y="179"/>
                  </a:cubicBezTo>
                  <a:lnTo>
                    <a:pt x="298" y="7585"/>
                  </a:lnTo>
                  <a:cubicBezTo>
                    <a:pt x="84" y="7787"/>
                    <a:pt x="0" y="8097"/>
                    <a:pt x="108" y="8371"/>
                  </a:cubicBezTo>
                  <a:lnTo>
                    <a:pt x="3358" y="17396"/>
                  </a:lnTo>
                  <a:cubicBezTo>
                    <a:pt x="3465" y="17681"/>
                    <a:pt x="3739" y="17872"/>
                    <a:pt x="4037" y="17872"/>
                  </a:cubicBezTo>
                  <a:lnTo>
                    <a:pt x="14669" y="17872"/>
                  </a:lnTo>
                  <a:cubicBezTo>
                    <a:pt x="14967" y="17872"/>
                    <a:pt x="15240" y="17681"/>
                    <a:pt x="15348" y="17396"/>
                  </a:cubicBezTo>
                  <a:lnTo>
                    <a:pt x="18610" y="8371"/>
                  </a:lnTo>
                  <a:lnTo>
                    <a:pt x="18610" y="8383"/>
                  </a:lnTo>
                  <a:cubicBezTo>
                    <a:pt x="18705" y="8097"/>
                    <a:pt x="18622" y="7787"/>
                    <a:pt x="18407" y="7585"/>
                  </a:cubicBezTo>
                  <a:lnTo>
                    <a:pt x="9823" y="179"/>
                  </a:lnTo>
                  <a:cubicBezTo>
                    <a:pt x="9692" y="60"/>
                    <a:pt x="9525" y="1"/>
                    <a:pt x="93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48;p44">
              <a:extLst>
                <a:ext uri="{FF2B5EF4-FFF2-40B4-BE49-F238E27FC236}">
                  <a16:creationId xmlns:a16="http://schemas.microsoft.com/office/drawing/2014/main" id="{565C6C85-22FB-7807-032E-F71175E39217}"/>
                </a:ext>
              </a:extLst>
            </p:cNvPr>
            <p:cNvSpPr/>
            <p:nvPr/>
          </p:nvSpPr>
          <p:spPr>
            <a:xfrm>
              <a:off x="2053375" y="3045675"/>
              <a:ext cx="246775" cy="446800"/>
            </a:xfrm>
            <a:custGeom>
              <a:avLst/>
              <a:gdLst/>
              <a:ahLst/>
              <a:cxnLst/>
              <a:rect l="l" t="t" r="r" b="b"/>
              <a:pathLst>
                <a:path w="9871" h="17872" extrusionOk="0">
                  <a:moveTo>
                    <a:pt x="570" y="1"/>
                  </a:moveTo>
                  <a:cubicBezTo>
                    <a:pt x="402" y="1"/>
                    <a:pt x="232" y="60"/>
                    <a:pt x="95" y="179"/>
                  </a:cubicBezTo>
                  <a:lnTo>
                    <a:pt x="0" y="251"/>
                  </a:lnTo>
                  <a:lnTo>
                    <a:pt x="8489" y="7585"/>
                  </a:lnTo>
                  <a:cubicBezTo>
                    <a:pt x="8716" y="7787"/>
                    <a:pt x="8787" y="8097"/>
                    <a:pt x="8692" y="8383"/>
                  </a:cubicBezTo>
                  <a:lnTo>
                    <a:pt x="5429" y="17396"/>
                  </a:lnTo>
                  <a:cubicBezTo>
                    <a:pt x="5334" y="17681"/>
                    <a:pt x="5060" y="17872"/>
                    <a:pt x="4751" y="17872"/>
                  </a:cubicBezTo>
                  <a:lnTo>
                    <a:pt x="5882" y="17872"/>
                  </a:lnTo>
                  <a:cubicBezTo>
                    <a:pt x="6180" y="17872"/>
                    <a:pt x="6453" y="17681"/>
                    <a:pt x="6561" y="17396"/>
                  </a:cubicBezTo>
                  <a:lnTo>
                    <a:pt x="9811" y="8383"/>
                  </a:lnTo>
                  <a:cubicBezTo>
                    <a:pt x="9859" y="8240"/>
                    <a:pt x="9870" y="8085"/>
                    <a:pt x="9835" y="7954"/>
                  </a:cubicBezTo>
                  <a:lnTo>
                    <a:pt x="9835" y="7942"/>
                  </a:lnTo>
                  <a:cubicBezTo>
                    <a:pt x="9799" y="7799"/>
                    <a:pt x="9728" y="7680"/>
                    <a:pt x="9620" y="7585"/>
                  </a:cubicBezTo>
                  <a:lnTo>
                    <a:pt x="1036" y="179"/>
                  </a:lnTo>
                  <a:cubicBezTo>
                    <a:pt x="905" y="60"/>
                    <a:pt x="738" y="1"/>
                    <a:pt x="570" y="1"/>
                  </a:cubicBezTo>
                  <a:close/>
                </a:path>
              </a:pathLst>
            </a:custGeom>
            <a:solidFill>
              <a:srgbClr val="191919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49;p44">
              <a:extLst>
                <a:ext uri="{FF2B5EF4-FFF2-40B4-BE49-F238E27FC236}">
                  <a16:creationId xmlns:a16="http://schemas.microsoft.com/office/drawing/2014/main" id="{7312F98F-1F2D-5AB8-FF50-0127E5952326}"/>
                </a:ext>
              </a:extLst>
            </p:cNvPr>
            <p:cNvSpPr/>
            <p:nvPr/>
          </p:nvSpPr>
          <p:spPr>
            <a:xfrm>
              <a:off x="2067350" y="3045375"/>
              <a:ext cx="231900" cy="218800"/>
            </a:xfrm>
            <a:custGeom>
              <a:avLst/>
              <a:gdLst/>
              <a:ahLst/>
              <a:cxnLst/>
              <a:rect l="l" t="t" r="r" b="b"/>
              <a:pathLst>
                <a:path w="9276" h="8752" extrusionOk="0">
                  <a:moveTo>
                    <a:pt x="1" y="1"/>
                  </a:moveTo>
                  <a:lnTo>
                    <a:pt x="1" y="3394"/>
                  </a:lnTo>
                  <a:lnTo>
                    <a:pt x="6204" y="8752"/>
                  </a:lnTo>
                  <a:lnTo>
                    <a:pt x="9276" y="7954"/>
                  </a:lnTo>
                  <a:cubicBezTo>
                    <a:pt x="9240" y="7811"/>
                    <a:pt x="9169" y="7692"/>
                    <a:pt x="9061" y="7597"/>
                  </a:cubicBezTo>
                  <a:lnTo>
                    <a:pt x="477" y="179"/>
                  </a:lnTo>
                  <a:cubicBezTo>
                    <a:pt x="346" y="72"/>
                    <a:pt x="179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50;p44">
              <a:extLst>
                <a:ext uri="{FF2B5EF4-FFF2-40B4-BE49-F238E27FC236}">
                  <a16:creationId xmlns:a16="http://schemas.microsoft.com/office/drawing/2014/main" id="{B3A14990-16D1-517E-AE45-8086A8AA6AA7}"/>
                </a:ext>
              </a:extLst>
            </p:cNvPr>
            <p:cNvSpPr/>
            <p:nvPr/>
          </p:nvSpPr>
          <p:spPr>
            <a:xfrm>
              <a:off x="2067650" y="3045675"/>
              <a:ext cx="233700" cy="214350"/>
            </a:xfrm>
            <a:custGeom>
              <a:avLst/>
              <a:gdLst/>
              <a:ahLst/>
              <a:cxnLst/>
              <a:rect l="l" t="t" r="r" b="b"/>
              <a:pathLst>
                <a:path w="9348" h="8574" extrusionOk="0">
                  <a:moveTo>
                    <a:pt x="1" y="1"/>
                  </a:moveTo>
                  <a:lnTo>
                    <a:pt x="1" y="739"/>
                  </a:lnTo>
                  <a:lnTo>
                    <a:pt x="7918" y="7585"/>
                  </a:lnTo>
                  <a:cubicBezTo>
                    <a:pt x="8145" y="7776"/>
                    <a:pt x="8228" y="8097"/>
                    <a:pt x="8121" y="8371"/>
                  </a:cubicBezTo>
                  <a:lnTo>
                    <a:pt x="8049" y="8573"/>
                  </a:lnTo>
                  <a:lnTo>
                    <a:pt x="9216" y="8478"/>
                  </a:lnTo>
                  <a:lnTo>
                    <a:pt x="9252" y="8371"/>
                  </a:lnTo>
                  <a:cubicBezTo>
                    <a:pt x="9347" y="8097"/>
                    <a:pt x="9264" y="7776"/>
                    <a:pt x="9049" y="7585"/>
                  </a:cubicBezTo>
                  <a:lnTo>
                    <a:pt x="465" y="179"/>
                  </a:lnTo>
                  <a:cubicBezTo>
                    <a:pt x="334" y="60"/>
                    <a:pt x="167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51;p44">
              <a:extLst>
                <a:ext uri="{FF2B5EF4-FFF2-40B4-BE49-F238E27FC236}">
                  <a16:creationId xmlns:a16="http://schemas.microsoft.com/office/drawing/2014/main" id="{F88C2147-FA06-E0C9-7766-F4146B1C202F}"/>
                </a:ext>
              </a:extLst>
            </p:cNvPr>
            <p:cNvSpPr/>
            <p:nvPr/>
          </p:nvSpPr>
          <p:spPr>
            <a:xfrm>
              <a:off x="1924175" y="3424600"/>
              <a:ext cx="286675" cy="67875"/>
            </a:xfrm>
            <a:custGeom>
              <a:avLst/>
              <a:gdLst/>
              <a:ahLst/>
              <a:cxnLst/>
              <a:rect l="l" t="t" r="r" b="b"/>
              <a:pathLst>
                <a:path w="11467" h="2715" extrusionOk="0">
                  <a:moveTo>
                    <a:pt x="1858" y="0"/>
                  </a:moveTo>
                  <a:lnTo>
                    <a:pt x="1" y="2584"/>
                  </a:lnTo>
                  <a:cubicBezTo>
                    <a:pt x="132" y="2667"/>
                    <a:pt x="275" y="2715"/>
                    <a:pt x="418" y="2715"/>
                  </a:cubicBezTo>
                  <a:lnTo>
                    <a:pt x="11050" y="2715"/>
                  </a:lnTo>
                  <a:cubicBezTo>
                    <a:pt x="11193" y="2715"/>
                    <a:pt x="11348" y="2667"/>
                    <a:pt x="11467" y="2584"/>
                  </a:cubicBezTo>
                  <a:lnTo>
                    <a:pt x="9621" y="0"/>
                  </a:lnTo>
                  <a:close/>
                </a:path>
              </a:pathLst>
            </a:custGeom>
            <a:solidFill>
              <a:srgbClr val="191919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52;p44">
              <a:extLst>
                <a:ext uri="{FF2B5EF4-FFF2-40B4-BE49-F238E27FC236}">
                  <a16:creationId xmlns:a16="http://schemas.microsoft.com/office/drawing/2014/main" id="{740C37EB-0686-2C26-CDAA-2EE40A90AE34}"/>
                </a:ext>
              </a:extLst>
            </p:cNvPr>
            <p:cNvSpPr/>
            <p:nvPr/>
          </p:nvSpPr>
          <p:spPr>
            <a:xfrm>
              <a:off x="1835775" y="3045375"/>
              <a:ext cx="231900" cy="218525"/>
            </a:xfrm>
            <a:custGeom>
              <a:avLst/>
              <a:gdLst/>
              <a:ahLst/>
              <a:cxnLst/>
              <a:rect l="l" t="t" r="r" b="b"/>
              <a:pathLst>
                <a:path w="9276" h="8741" extrusionOk="0">
                  <a:moveTo>
                    <a:pt x="9276" y="1"/>
                  </a:moveTo>
                  <a:lnTo>
                    <a:pt x="9264" y="13"/>
                  </a:lnTo>
                  <a:cubicBezTo>
                    <a:pt x="9097" y="13"/>
                    <a:pt x="8930" y="72"/>
                    <a:pt x="8799" y="191"/>
                  </a:cubicBezTo>
                  <a:lnTo>
                    <a:pt x="215" y="7597"/>
                  </a:lnTo>
                  <a:cubicBezTo>
                    <a:pt x="108" y="7692"/>
                    <a:pt x="36" y="7811"/>
                    <a:pt x="1" y="7954"/>
                  </a:cubicBezTo>
                  <a:lnTo>
                    <a:pt x="3073" y="8740"/>
                  </a:lnTo>
                  <a:lnTo>
                    <a:pt x="9276" y="3382"/>
                  </a:lnTo>
                  <a:lnTo>
                    <a:pt x="9276" y="1"/>
                  </a:lnTo>
                  <a:close/>
                </a:path>
              </a:pathLst>
            </a:custGeom>
            <a:solidFill>
              <a:srgbClr val="191919">
                <a:alpha val="13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53;p44">
              <a:extLst>
                <a:ext uri="{FF2B5EF4-FFF2-40B4-BE49-F238E27FC236}">
                  <a16:creationId xmlns:a16="http://schemas.microsoft.com/office/drawing/2014/main" id="{F0D9A2A2-B5DF-09C6-3DE6-E76C2690B1F5}"/>
                </a:ext>
              </a:extLst>
            </p:cNvPr>
            <p:cNvSpPr/>
            <p:nvPr/>
          </p:nvSpPr>
          <p:spPr>
            <a:xfrm>
              <a:off x="1906025" y="3123675"/>
              <a:ext cx="322675" cy="306300"/>
            </a:xfrm>
            <a:custGeom>
              <a:avLst/>
              <a:gdLst/>
              <a:ahLst/>
              <a:cxnLst/>
              <a:rect l="l" t="t" r="r" b="b"/>
              <a:pathLst>
                <a:path w="12907" h="12252" extrusionOk="0">
                  <a:moveTo>
                    <a:pt x="6460" y="0"/>
                  </a:moveTo>
                  <a:cubicBezTo>
                    <a:pt x="6433" y="0"/>
                    <a:pt x="6406" y="12"/>
                    <a:pt x="6382" y="36"/>
                  </a:cubicBezTo>
                  <a:lnTo>
                    <a:pt x="48" y="5501"/>
                  </a:lnTo>
                  <a:cubicBezTo>
                    <a:pt x="13" y="5525"/>
                    <a:pt x="1" y="5584"/>
                    <a:pt x="24" y="5620"/>
                  </a:cubicBezTo>
                  <a:lnTo>
                    <a:pt x="2382" y="12168"/>
                  </a:lnTo>
                  <a:lnTo>
                    <a:pt x="2382" y="12180"/>
                  </a:lnTo>
                  <a:cubicBezTo>
                    <a:pt x="2406" y="12216"/>
                    <a:pt x="2441" y="12252"/>
                    <a:pt x="2501" y="12252"/>
                  </a:cubicBezTo>
                  <a:lnTo>
                    <a:pt x="10419" y="12252"/>
                  </a:lnTo>
                  <a:cubicBezTo>
                    <a:pt x="10466" y="12252"/>
                    <a:pt x="10514" y="12228"/>
                    <a:pt x="10526" y="12180"/>
                  </a:cubicBezTo>
                  <a:lnTo>
                    <a:pt x="12895" y="5632"/>
                  </a:lnTo>
                  <a:cubicBezTo>
                    <a:pt x="12907" y="5584"/>
                    <a:pt x="12895" y="5537"/>
                    <a:pt x="12859" y="5501"/>
                  </a:cubicBezTo>
                  <a:lnTo>
                    <a:pt x="6537" y="36"/>
                  </a:lnTo>
                  <a:cubicBezTo>
                    <a:pt x="6513" y="12"/>
                    <a:pt x="6487" y="0"/>
                    <a:pt x="6460" y="0"/>
                  </a:cubicBezTo>
                  <a:close/>
                </a:path>
              </a:pathLst>
            </a:custGeom>
            <a:solidFill>
              <a:srgbClr val="FFFFFF">
                <a:alpha val="3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54;p44">
              <a:extLst>
                <a:ext uri="{FF2B5EF4-FFF2-40B4-BE49-F238E27FC236}">
                  <a16:creationId xmlns:a16="http://schemas.microsoft.com/office/drawing/2014/main" id="{32BF9250-3810-3E94-B87D-62AF4520FF96}"/>
                </a:ext>
              </a:extLst>
            </p:cNvPr>
            <p:cNvSpPr/>
            <p:nvPr/>
          </p:nvSpPr>
          <p:spPr>
            <a:xfrm>
              <a:off x="1827750" y="3038475"/>
              <a:ext cx="479850" cy="461150"/>
            </a:xfrm>
            <a:custGeom>
              <a:avLst/>
              <a:gdLst/>
              <a:ahLst/>
              <a:cxnLst/>
              <a:rect l="l" t="t" r="r" b="b"/>
              <a:pathLst>
                <a:path w="19194" h="18446" extrusionOk="0">
                  <a:moveTo>
                    <a:pt x="9882" y="658"/>
                  </a:moveTo>
                  <a:lnTo>
                    <a:pt x="18419" y="8052"/>
                  </a:lnTo>
                  <a:lnTo>
                    <a:pt x="16121" y="8647"/>
                  </a:lnTo>
                  <a:lnTo>
                    <a:pt x="9871" y="3241"/>
                  </a:lnTo>
                  <a:lnTo>
                    <a:pt x="9871" y="658"/>
                  </a:lnTo>
                  <a:close/>
                  <a:moveTo>
                    <a:pt x="619" y="8599"/>
                  </a:moveTo>
                  <a:lnTo>
                    <a:pt x="2917" y="9195"/>
                  </a:lnTo>
                  <a:lnTo>
                    <a:pt x="5239" y="15636"/>
                  </a:lnTo>
                  <a:lnTo>
                    <a:pt x="3858" y="17565"/>
                  </a:lnTo>
                  <a:lnTo>
                    <a:pt x="619" y="8599"/>
                  </a:lnTo>
                  <a:close/>
                  <a:moveTo>
                    <a:pt x="9597" y="3742"/>
                  </a:moveTo>
                  <a:lnTo>
                    <a:pt x="15728" y="9040"/>
                  </a:lnTo>
                  <a:lnTo>
                    <a:pt x="13442" y="15374"/>
                  </a:lnTo>
                  <a:lnTo>
                    <a:pt x="8025" y="15374"/>
                  </a:lnTo>
                  <a:cubicBezTo>
                    <a:pt x="8017" y="15373"/>
                    <a:pt x="8010" y="15373"/>
                    <a:pt x="8003" y="15373"/>
                  </a:cubicBezTo>
                  <a:cubicBezTo>
                    <a:pt x="7628" y="15373"/>
                    <a:pt x="7628" y="15946"/>
                    <a:pt x="8003" y="15946"/>
                  </a:cubicBezTo>
                  <a:cubicBezTo>
                    <a:pt x="8010" y="15946"/>
                    <a:pt x="8017" y="15946"/>
                    <a:pt x="8025" y="15945"/>
                  </a:cubicBezTo>
                  <a:lnTo>
                    <a:pt x="13478" y="15945"/>
                  </a:lnTo>
                  <a:lnTo>
                    <a:pt x="14871" y="17874"/>
                  </a:lnTo>
                  <a:lnTo>
                    <a:pt x="4322" y="17874"/>
                  </a:lnTo>
                  <a:lnTo>
                    <a:pt x="5715" y="15945"/>
                  </a:lnTo>
                  <a:lnTo>
                    <a:pt x="6703" y="15945"/>
                  </a:lnTo>
                  <a:cubicBezTo>
                    <a:pt x="6711" y="15946"/>
                    <a:pt x="6719" y="15946"/>
                    <a:pt x="6726" y="15946"/>
                  </a:cubicBezTo>
                  <a:cubicBezTo>
                    <a:pt x="7101" y="15946"/>
                    <a:pt x="7101" y="15373"/>
                    <a:pt x="6726" y="15373"/>
                  </a:cubicBezTo>
                  <a:cubicBezTo>
                    <a:pt x="6719" y="15373"/>
                    <a:pt x="6711" y="15373"/>
                    <a:pt x="6703" y="15374"/>
                  </a:cubicBezTo>
                  <a:lnTo>
                    <a:pt x="5739" y="15374"/>
                  </a:lnTo>
                  <a:lnTo>
                    <a:pt x="3453" y="9052"/>
                  </a:lnTo>
                  <a:lnTo>
                    <a:pt x="9597" y="3742"/>
                  </a:lnTo>
                  <a:close/>
                  <a:moveTo>
                    <a:pt x="9591" y="0"/>
                  </a:moveTo>
                  <a:cubicBezTo>
                    <a:pt x="9356" y="0"/>
                    <a:pt x="9120" y="80"/>
                    <a:pt x="8930" y="241"/>
                  </a:cubicBezTo>
                  <a:lnTo>
                    <a:pt x="7716" y="1301"/>
                  </a:lnTo>
                  <a:cubicBezTo>
                    <a:pt x="7516" y="1491"/>
                    <a:pt x="7696" y="1779"/>
                    <a:pt x="7915" y="1779"/>
                  </a:cubicBezTo>
                  <a:cubicBezTo>
                    <a:pt x="7971" y="1779"/>
                    <a:pt x="8029" y="1761"/>
                    <a:pt x="8085" y="1717"/>
                  </a:cubicBezTo>
                  <a:lnTo>
                    <a:pt x="9299" y="670"/>
                  </a:lnTo>
                  <a:lnTo>
                    <a:pt x="9311" y="670"/>
                  </a:lnTo>
                  <a:lnTo>
                    <a:pt x="9311" y="3253"/>
                  </a:lnTo>
                  <a:lnTo>
                    <a:pt x="3060" y="8659"/>
                  </a:lnTo>
                  <a:lnTo>
                    <a:pt x="762" y="8064"/>
                  </a:lnTo>
                  <a:lnTo>
                    <a:pt x="7108" y="2575"/>
                  </a:lnTo>
                  <a:cubicBezTo>
                    <a:pt x="7358" y="2380"/>
                    <a:pt x="7169" y="2056"/>
                    <a:pt x="6938" y="2056"/>
                  </a:cubicBezTo>
                  <a:cubicBezTo>
                    <a:pt x="6872" y="2056"/>
                    <a:pt x="6803" y="2083"/>
                    <a:pt x="6739" y="2146"/>
                  </a:cubicBezTo>
                  <a:lnTo>
                    <a:pt x="357" y="7671"/>
                  </a:lnTo>
                  <a:cubicBezTo>
                    <a:pt x="203" y="7802"/>
                    <a:pt x="96" y="7968"/>
                    <a:pt x="48" y="8159"/>
                  </a:cubicBezTo>
                  <a:cubicBezTo>
                    <a:pt x="0" y="8361"/>
                    <a:pt x="12" y="8564"/>
                    <a:pt x="72" y="8754"/>
                  </a:cubicBezTo>
                  <a:lnTo>
                    <a:pt x="3334" y="17779"/>
                  </a:lnTo>
                  <a:cubicBezTo>
                    <a:pt x="3477" y="18184"/>
                    <a:pt x="3858" y="18446"/>
                    <a:pt x="4275" y="18446"/>
                  </a:cubicBezTo>
                  <a:lnTo>
                    <a:pt x="14907" y="18446"/>
                  </a:lnTo>
                  <a:cubicBezTo>
                    <a:pt x="15336" y="18446"/>
                    <a:pt x="15705" y="18184"/>
                    <a:pt x="15847" y="17779"/>
                  </a:cubicBezTo>
                  <a:lnTo>
                    <a:pt x="18003" y="11814"/>
                  </a:lnTo>
                  <a:cubicBezTo>
                    <a:pt x="18070" y="11598"/>
                    <a:pt x="17903" y="11451"/>
                    <a:pt x="17734" y="11451"/>
                  </a:cubicBezTo>
                  <a:cubicBezTo>
                    <a:pt x="17634" y="11451"/>
                    <a:pt x="17532" y="11503"/>
                    <a:pt x="17479" y="11623"/>
                  </a:cubicBezTo>
                  <a:lnTo>
                    <a:pt x="15336" y="17565"/>
                  </a:lnTo>
                  <a:lnTo>
                    <a:pt x="13954" y="15624"/>
                  </a:lnTo>
                  <a:lnTo>
                    <a:pt x="16276" y="9195"/>
                  </a:lnTo>
                  <a:lnTo>
                    <a:pt x="18574" y="8599"/>
                  </a:lnTo>
                  <a:lnTo>
                    <a:pt x="17931" y="10385"/>
                  </a:lnTo>
                  <a:cubicBezTo>
                    <a:pt x="17872" y="10528"/>
                    <a:pt x="17943" y="10683"/>
                    <a:pt x="18098" y="10742"/>
                  </a:cubicBezTo>
                  <a:cubicBezTo>
                    <a:pt x="18122" y="10754"/>
                    <a:pt x="18157" y="10754"/>
                    <a:pt x="18193" y="10754"/>
                  </a:cubicBezTo>
                  <a:cubicBezTo>
                    <a:pt x="18312" y="10754"/>
                    <a:pt x="18407" y="10683"/>
                    <a:pt x="18455" y="10576"/>
                  </a:cubicBezTo>
                  <a:lnTo>
                    <a:pt x="19110" y="8742"/>
                  </a:lnTo>
                  <a:cubicBezTo>
                    <a:pt x="19181" y="8552"/>
                    <a:pt x="19193" y="8349"/>
                    <a:pt x="19134" y="8147"/>
                  </a:cubicBezTo>
                  <a:lnTo>
                    <a:pt x="19134" y="8147"/>
                  </a:lnTo>
                  <a:lnTo>
                    <a:pt x="19134" y="8159"/>
                  </a:lnTo>
                  <a:cubicBezTo>
                    <a:pt x="19086" y="7968"/>
                    <a:pt x="18979" y="7790"/>
                    <a:pt x="18824" y="7659"/>
                  </a:cubicBezTo>
                  <a:lnTo>
                    <a:pt x="10252" y="241"/>
                  </a:lnTo>
                  <a:cubicBezTo>
                    <a:pt x="10061" y="80"/>
                    <a:pt x="9826" y="0"/>
                    <a:pt x="9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C483959-ABF3-1B77-E6D4-C830F7FB6D1F}"/>
              </a:ext>
            </a:extLst>
          </p:cNvPr>
          <p:cNvSpPr txBox="1"/>
          <p:nvPr/>
        </p:nvSpPr>
        <p:spPr>
          <a:xfrm>
            <a:off x="1251400" y="153681"/>
            <a:ext cx="4579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5"/>
                </a:solidFill>
                <a:latin typeface="Secular One"/>
                <a:cs typeface="Secular One"/>
                <a:sym typeface="Secular One"/>
              </a:rPr>
              <a:t>What specific strategies do you suggest such that they can increase the sales?</a:t>
            </a:r>
            <a:endParaRPr lang="en-US" sz="1800">
              <a:solidFill>
                <a:schemeClr val="accent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A1D3F0-9DDC-09BF-9B1F-1F60A878AA51}"/>
              </a:ext>
            </a:extLst>
          </p:cNvPr>
          <p:cNvSpPr txBox="1"/>
          <p:nvPr/>
        </p:nvSpPr>
        <p:spPr>
          <a:xfrm>
            <a:off x="692362" y="1268943"/>
            <a:ext cx="3877638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1">
                    <a:lumMod val="75000"/>
                  </a:schemeClr>
                </a:solidFill>
                <a:latin typeface="Secular One"/>
                <a:cs typeface="Secular One"/>
              </a:rPr>
              <a:t>1) Diamond Dimensions Matter</a:t>
            </a:r>
          </a:p>
          <a:p>
            <a:r>
              <a:rPr lang="en-US">
                <a:solidFill>
                  <a:schemeClr val="accent1"/>
                </a:solidFill>
                <a:latin typeface="Secular One"/>
                <a:cs typeface="Secular One"/>
              </a:rPr>
              <a:t>Optimizing for carat, length, width, and depth can yield higher sales prices &amp; profitable returns </a:t>
            </a:r>
          </a:p>
          <a:p>
            <a:endParaRPr lang="en-US"/>
          </a:p>
          <a:p>
            <a:endParaRPr lang="en-US"/>
          </a:p>
          <a:p>
            <a:endParaRPr lang="en-US" sz="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6A968-242A-10B9-20F7-7E91C6A906A5}"/>
              </a:ext>
            </a:extLst>
          </p:cNvPr>
          <p:cNvSpPr txBox="1"/>
          <p:nvPr/>
        </p:nvSpPr>
        <p:spPr>
          <a:xfrm>
            <a:off x="4696351" y="1261251"/>
            <a:ext cx="38209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1">
                    <a:lumMod val="75000"/>
                  </a:schemeClr>
                </a:solidFill>
                <a:latin typeface="Secular One"/>
                <a:cs typeface="Secular One"/>
              </a:rPr>
              <a:t>2) Enhance digital presence </a:t>
            </a:r>
          </a:p>
          <a:p>
            <a:r>
              <a:rPr lang="en-US">
                <a:solidFill>
                  <a:schemeClr val="accent1"/>
                </a:solidFill>
                <a:latin typeface="Secular One"/>
                <a:cs typeface="Secular One"/>
              </a:rPr>
              <a:t>Online Listings (+3.84) have a slight positive effect.  Digital presence should utilized relative to marketing costs. </a:t>
            </a:r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919C86B-83FF-8120-115E-3678625DA84D}"/>
              </a:ext>
            </a:extLst>
          </p:cNvPr>
          <p:cNvCxnSpPr>
            <a:cxnSpLocks/>
          </p:cNvCxnSpPr>
          <p:nvPr/>
        </p:nvCxnSpPr>
        <p:spPr>
          <a:xfrm>
            <a:off x="1251400" y="800012"/>
            <a:ext cx="6052117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71ECDEF-1C4D-ABE0-38B6-9668BD6D3CC7}"/>
              </a:ext>
            </a:extLst>
          </p:cNvPr>
          <p:cNvSpPr txBox="1"/>
          <p:nvPr/>
        </p:nvSpPr>
        <p:spPr>
          <a:xfrm>
            <a:off x="692362" y="2839991"/>
            <a:ext cx="3780657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1">
                    <a:lumMod val="75000"/>
                  </a:schemeClr>
                </a:solidFill>
                <a:latin typeface="Secular One"/>
                <a:cs typeface="Secular One"/>
              </a:rPr>
              <a:t>3) Source High Quality Colors and Clarity</a:t>
            </a:r>
          </a:p>
          <a:p>
            <a:pPr algn="just"/>
            <a:r>
              <a:rPr lang="en-US">
                <a:solidFill>
                  <a:schemeClr val="accent1"/>
                </a:solidFill>
                <a:latin typeface="Secular One"/>
                <a:cs typeface="Secular One"/>
              </a:rPr>
              <a:t>Color and Clarity can bring in high prices. Source these from pre-existing supply chains like Britain and the Netherlands. Analyze global diamond capacity &amp; costs for strategic long-term sourcing.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7801EC1-C38A-DCE3-308F-6B1594F0E2EB}"/>
              </a:ext>
            </a:extLst>
          </p:cNvPr>
          <p:cNvSpPr txBox="1"/>
          <p:nvPr/>
        </p:nvSpPr>
        <p:spPr>
          <a:xfrm>
            <a:off x="4696351" y="2838709"/>
            <a:ext cx="365713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solidFill>
                  <a:schemeClr val="accent1">
                    <a:lumMod val="75000"/>
                  </a:schemeClr>
                </a:solidFill>
                <a:latin typeface="Secular One"/>
                <a:cs typeface="Secular One"/>
              </a:rPr>
              <a:t>4) Focus on Cut Quality </a:t>
            </a:r>
          </a:p>
          <a:p>
            <a:pPr algn="just"/>
            <a:r>
              <a:rPr lang="en-US">
                <a:solidFill>
                  <a:schemeClr val="accent1"/>
                </a:solidFill>
                <a:latin typeface="Secular One"/>
                <a:cs typeface="Secular One"/>
              </a:rPr>
              <a:t>Higher grades of cut can bring high price returns for low cost. Invest in knowledgeable jewelers and technology for best yields. </a:t>
            </a:r>
          </a:p>
        </p:txBody>
      </p:sp>
    </p:spTree>
    <p:extLst>
      <p:ext uri="{BB962C8B-B14F-4D97-AF65-F5344CB8AC3E}">
        <p14:creationId xmlns:p14="http://schemas.microsoft.com/office/powerpoint/2010/main" val="871221751"/>
      </p:ext>
    </p:extLst>
  </p:cSld>
  <p:clrMapOvr>
    <a:masterClrMapping/>
  </p:clrMapOvr>
</p:sld>
</file>

<file path=ppt/theme/theme1.xml><?xml version="1.0" encoding="utf-8"?>
<a:theme xmlns:a="http://schemas.openxmlformats.org/drawingml/2006/main" name="Gemology: Diamonds and Precious Stones Workshop by Slidesgo">
  <a:themeElements>
    <a:clrScheme name="Simple Light">
      <a:dk1>
        <a:srgbClr val="F8F8F8"/>
      </a:dk1>
      <a:lt1>
        <a:srgbClr val="191919"/>
      </a:lt1>
      <a:dk2>
        <a:srgbClr val="595959"/>
      </a:dk2>
      <a:lt2>
        <a:srgbClr val="5BBD85"/>
      </a:lt2>
      <a:accent1>
        <a:srgbClr val="7686C2"/>
      </a:accent1>
      <a:accent2>
        <a:srgbClr val="31C4F3"/>
      </a:accent2>
      <a:accent3>
        <a:srgbClr val="EF4E5E"/>
      </a:accent3>
      <a:accent4>
        <a:srgbClr val="FCBD52"/>
      </a:accent4>
      <a:accent5>
        <a:srgbClr val="AD63A7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e7e433c-7068-4b98-8383-cebddca6de00">
      <Terms xmlns="http://schemas.microsoft.com/office/infopath/2007/PartnerControls"/>
    </lcf76f155ced4ddcb4097134ff3c332f>
    <TaxCatchAll xmlns="c0a7ffaf-d78f-42c1-a47d-f4fd23d11bf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0168C91177DC429D9F86CE92FCEBF5" ma:contentTypeVersion="11" ma:contentTypeDescription="Create a new document." ma:contentTypeScope="" ma:versionID="f4ed56bdc4d309a984a97c29ab3106e7">
  <xsd:schema xmlns:xsd="http://www.w3.org/2001/XMLSchema" xmlns:xs="http://www.w3.org/2001/XMLSchema" xmlns:p="http://schemas.microsoft.com/office/2006/metadata/properties" xmlns:ns2="2e7e433c-7068-4b98-8383-cebddca6de00" xmlns:ns3="c0a7ffaf-d78f-42c1-a47d-f4fd23d11bf9" targetNamespace="http://schemas.microsoft.com/office/2006/metadata/properties" ma:root="true" ma:fieldsID="9611e9919a810ab95df4a7a4f92d7398" ns2:_="" ns3:_="">
    <xsd:import namespace="2e7e433c-7068-4b98-8383-cebddca6de00"/>
    <xsd:import namespace="c0a7ffaf-d78f-42c1-a47d-f4fd23d11b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7e433c-7068-4b98-8383-cebddca6de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28e5b72-a11e-43e4-996b-2cb2b326d1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a7ffaf-d78f-42c1-a47d-f4fd23d11bf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60bc49c-e49b-47e5-b585-a684dade0c96}" ma:internalName="TaxCatchAll" ma:showField="CatchAllData" ma:web="c0a7ffaf-d78f-42c1-a47d-f4fd23d11b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DEA35E-ADB6-43B1-B1C3-2788D59F4335}">
  <ds:schemaRefs>
    <ds:schemaRef ds:uri="2e7e433c-7068-4b98-8383-cebddca6de00"/>
    <ds:schemaRef ds:uri="c0a7ffaf-d78f-42c1-a47d-f4fd23d11bf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17168DA-DFD6-41F6-9C1A-17CFFB5A7B24}">
  <ds:schemaRefs>
    <ds:schemaRef ds:uri="2e7e433c-7068-4b98-8383-cebddca6de00"/>
    <ds:schemaRef ds:uri="c0a7ffaf-d78f-42c1-a47d-f4fd23d11b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1DD34A4-D944-488C-A71F-7C86A4D6A0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Gemology: Diamonds and Precious Stones Workshop by Slidesgo</vt:lpstr>
      <vt:lpstr>Pre-Capstone: Diamonds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Hannah Wolken</dc:creator>
  <cp:revision>69</cp:revision>
  <dcterms:modified xsi:type="dcterms:W3CDTF">2025-04-29T15:19:16Z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0x0101001E0168C91177DC429D9F86CE92FCEBF5</vt:lpwstr>
  </property>
  <property fmtid="{D5CDD505-2E9C-101B-9397-08002B2CF9AE}" pid="3" name="MediaServiceImageTags">
    <vt:lpwstr/>
  </property>
</Properties>
</file>