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04"/>
    <p:restoredTop sz="94664"/>
  </p:normalViewPr>
  <p:slideViewPr>
    <p:cSldViewPr snapToGrid="0" snapToObjects="1">
      <p:cViewPr varScale="1">
        <p:scale>
          <a:sx n="175" d="100"/>
          <a:sy n="175" d="100"/>
        </p:scale>
        <p:origin x="7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A811-FED1-6340-A9A3-B8BF66925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60838-8160-494B-B0CB-B1150554D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9250D-2355-0642-B338-CDD41969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7583-DABD-934D-88EC-D797CA1C67D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81367-7FCE-0243-8B0D-356556B7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B6D7F-DA63-524E-AD31-EDDABB61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F17F-35EF-5746-90E8-F46A2DAE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049A-4346-DE44-B293-E2FBF50B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FE43D-CB52-0A4D-AD29-E35B88AA0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24195-EC20-5547-816D-69730D5D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7583-DABD-934D-88EC-D797CA1C67D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F114C-80BB-B743-AD82-1AFA53C5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22056-5A7D-0F47-81EA-D061266E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F17F-35EF-5746-90E8-F46A2DAE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4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271C42-026B-9548-BD57-AC98203D0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6E314-1F77-CD42-935C-85502746C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975DD-BCE3-1E4F-A7EB-B519B39EB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7583-DABD-934D-88EC-D797CA1C67D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6CC3F-4F6E-7249-91D9-0D48F369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1C562-DE88-5D47-A81F-93222F3B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F17F-35EF-5746-90E8-F46A2DAE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9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2AAA-7255-074C-8AC7-2E52E9C0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1F818-05EB-BA49-82DE-E0C98D1B5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58757-0A1D-0449-B427-E2DB876C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7583-DABD-934D-88EC-D797CA1C67D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ACBE3-5CFB-2F40-8C4C-3435821D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73D52-7554-1841-B7E4-E975D106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F17F-35EF-5746-90E8-F46A2DAE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E2DD-5C5F-F24C-9B8B-9381F2729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CE773-48BB-614D-B8A7-49F0ABE4F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63DFF-4732-1940-A085-17CB2619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7583-DABD-934D-88EC-D797CA1C67D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1F5BC-86CC-ED4E-ABAF-94F52A3FA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5602E-3823-4042-9BD2-E506385E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F17F-35EF-5746-90E8-F46A2DAE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4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58A0-8DFD-F047-9D90-AC1E2EEB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63E1-91F9-A74D-80C1-D1663FD23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97475-5569-4642-A1F9-9FB036F52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8F48B-EFDE-0C42-A0E9-DB7B8D5C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7583-DABD-934D-88EC-D797CA1C67D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4FF32-977B-7749-BCC1-A648BF9B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702B5-B867-3A47-BC78-37E26037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F17F-35EF-5746-90E8-F46A2DAE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5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1A2D-4338-E947-9C7D-194E0E9CA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FB0ED-8EFF-BB4D-9A3E-ED5227252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4DDDE-0F55-5842-9931-EF7B2748F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EFB99-46A5-9E46-9F5B-8169C8EB8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D5FD11-A532-6245-B8E7-AC20426EC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C6E13-8D7A-2F4F-BAE9-84AEF5FD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7583-DABD-934D-88EC-D797CA1C67D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3ADB5-566F-234A-94DE-81470463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C1E54D-F1B3-5E4F-B48D-F9469587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F17F-35EF-5746-90E8-F46A2DAE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0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3CC9-744F-AE46-8D15-DE2A52ED5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6B9DA-BF4B-FC47-AD36-E385B6A0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7583-DABD-934D-88EC-D797CA1C67D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99AE1-5C9C-4748-A067-6C07E60A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18D4B-4259-DF4D-B7FE-E8FCA5AA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F17F-35EF-5746-90E8-F46A2DAE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2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0D1DA-39AF-514C-A17A-F4B69812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7583-DABD-934D-88EC-D797CA1C67D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93BD3-2D1C-6144-BF03-6444B78F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53FDF-9F1D-5F4B-989A-5A77A99E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F17F-35EF-5746-90E8-F46A2DAE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5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4B8A0-8AC8-B04B-BA1D-8A2C033B4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DC76C-5CFF-E34E-856D-F6D32999D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D6B42-C224-764B-8598-0BC36BC13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0CD29-B2EB-CE46-8D19-962379A2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7583-DABD-934D-88EC-D797CA1C67D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5DB4C-B816-434A-B1BA-06BA1C2F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3A21-30D7-A640-98B9-4BE04E43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F17F-35EF-5746-90E8-F46A2DAE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2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290D-43FA-0345-A198-C7F40C2F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5526C-5FE6-AE4E-A3A7-EF1B36C60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CD1DA-D6D9-0440-85D6-BBDF2D4F3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BB873-D352-EA45-89A9-6A5C5EB0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7583-DABD-934D-88EC-D797CA1C67D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8359A-7984-4F40-A2CD-C056F482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D81CC-EE27-8E42-8951-BAB5A173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F17F-35EF-5746-90E8-F46A2DAE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01DD14-310C-7544-B54F-F657BCBD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5419B-7F52-604D-ACD3-C6534EE3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41C16-FC67-B649-9E22-0CF9D446D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C7583-DABD-934D-88EC-D797CA1C67D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DF0DE-0EF7-B84F-9E5E-E7AB73CB0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74626-4E6B-FA46-8AEC-98F6E9C33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8F17F-35EF-5746-90E8-F46A2DAE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6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BB198E6-59C3-6146-821A-964F28FFC442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1390312" y="1910213"/>
            <a:ext cx="743854" cy="966912"/>
          </a:xfrm>
          <a:prstGeom prst="straightConnector1">
            <a:avLst/>
          </a:prstGeom>
          <a:ln w="666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68FF900-FEFE-2146-ABDD-5AF3EA5A4EDB}"/>
              </a:ext>
            </a:extLst>
          </p:cNvPr>
          <p:cNvCxnSpPr>
            <a:cxnSpLocks/>
          </p:cNvCxnSpPr>
          <p:nvPr/>
        </p:nvCxnSpPr>
        <p:spPr>
          <a:xfrm>
            <a:off x="2839849" y="1944062"/>
            <a:ext cx="224377" cy="431767"/>
          </a:xfrm>
          <a:prstGeom prst="straightConnector1">
            <a:avLst/>
          </a:prstGeom>
          <a:ln w="666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4774A53-8CF2-C44D-A950-7AEA790BFC4E}"/>
              </a:ext>
            </a:extLst>
          </p:cNvPr>
          <p:cNvCxnSpPr>
            <a:cxnSpLocks/>
          </p:cNvCxnSpPr>
          <p:nvPr/>
        </p:nvCxnSpPr>
        <p:spPr>
          <a:xfrm flipH="1">
            <a:off x="4946941" y="1964260"/>
            <a:ext cx="227298" cy="506526"/>
          </a:xfrm>
          <a:prstGeom prst="straightConnector1">
            <a:avLst/>
          </a:prstGeom>
          <a:ln w="666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15F9298-755A-424C-A707-8877E1C223EA}"/>
              </a:ext>
            </a:extLst>
          </p:cNvPr>
          <p:cNvCxnSpPr>
            <a:cxnSpLocks/>
            <a:endCxn id="57" idx="7"/>
          </p:cNvCxnSpPr>
          <p:nvPr/>
        </p:nvCxnSpPr>
        <p:spPr>
          <a:xfrm flipH="1">
            <a:off x="1523523" y="740662"/>
            <a:ext cx="1942082" cy="566615"/>
          </a:xfrm>
          <a:prstGeom prst="straightConnector1">
            <a:avLst/>
          </a:prstGeom>
          <a:ln w="666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11EAB04-8CAD-4D4A-A4A2-510EDFC71680}"/>
              </a:ext>
            </a:extLst>
          </p:cNvPr>
          <p:cNvCxnSpPr>
            <a:cxnSpLocks/>
          </p:cNvCxnSpPr>
          <p:nvPr/>
        </p:nvCxnSpPr>
        <p:spPr>
          <a:xfrm flipH="1">
            <a:off x="3064226" y="830087"/>
            <a:ext cx="549665" cy="429892"/>
          </a:xfrm>
          <a:prstGeom prst="straightConnector1">
            <a:avLst/>
          </a:prstGeom>
          <a:ln w="666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DB611A9-B119-5540-B0FA-F0669DD22373}"/>
              </a:ext>
            </a:extLst>
          </p:cNvPr>
          <p:cNvCxnSpPr>
            <a:cxnSpLocks/>
            <a:stCxn id="58" idx="5"/>
          </p:cNvCxnSpPr>
          <p:nvPr/>
        </p:nvCxnSpPr>
        <p:spPr>
          <a:xfrm>
            <a:off x="4597968" y="876441"/>
            <a:ext cx="452166" cy="449127"/>
          </a:xfrm>
          <a:prstGeom prst="straightConnector1">
            <a:avLst/>
          </a:prstGeom>
          <a:ln w="666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62D2FA5-73EF-DF4E-A3B4-9D99959F7718}"/>
              </a:ext>
            </a:extLst>
          </p:cNvPr>
          <p:cNvSpPr/>
          <p:nvPr/>
        </p:nvSpPr>
        <p:spPr>
          <a:xfrm>
            <a:off x="3339540" y="353880"/>
            <a:ext cx="1474340" cy="61221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7DF8A4F-90D5-CE41-8876-CC0C41B26961}"/>
              </a:ext>
            </a:extLst>
          </p:cNvPr>
          <p:cNvSpPr/>
          <p:nvPr/>
        </p:nvSpPr>
        <p:spPr>
          <a:xfrm>
            <a:off x="1411288" y="2243455"/>
            <a:ext cx="4936118" cy="432697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1964F5-1629-2F42-BCAB-CF1A5D5FE5DD}"/>
              </a:ext>
            </a:extLst>
          </p:cNvPr>
          <p:cNvSpPr txBox="1"/>
          <p:nvPr/>
        </p:nvSpPr>
        <p:spPr>
          <a:xfrm>
            <a:off x="3382963" y="2717171"/>
            <a:ext cx="113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dirty="0" err="1"/>
              <a:t>raw.bam</a:t>
            </a: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C6BDC-1214-974A-BC55-A8C681D2DE0F}"/>
              </a:ext>
            </a:extLst>
          </p:cNvPr>
          <p:cNvSpPr txBox="1"/>
          <p:nvPr/>
        </p:nvSpPr>
        <p:spPr>
          <a:xfrm>
            <a:off x="4559585" y="3651760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sample.bam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F7B45-BE9B-FD49-86D1-7FE10A9A9E0E}"/>
              </a:ext>
            </a:extLst>
          </p:cNvPr>
          <p:cNvSpPr txBox="1"/>
          <p:nvPr/>
        </p:nvSpPr>
        <p:spPr>
          <a:xfrm>
            <a:off x="3026078" y="5419643"/>
            <a:ext cx="143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coverage.png</a:t>
            </a:r>
            <a:endParaRPr lang="en-US" dirty="0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56BC4306-F0E1-9542-A961-6268A19D4328}"/>
              </a:ext>
            </a:extLst>
          </p:cNvPr>
          <p:cNvGrpSpPr/>
          <p:nvPr/>
        </p:nvGrpSpPr>
        <p:grpSpPr>
          <a:xfrm>
            <a:off x="4752210" y="1259979"/>
            <a:ext cx="1369265" cy="738148"/>
            <a:chOff x="4640366" y="1336875"/>
            <a:chExt cx="1369265" cy="73814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E0D02BE-912B-8240-A4E4-FA385BCC2B61}"/>
                </a:ext>
              </a:extLst>
            </p:cNvPr>
            <p:cNvSpPr/>
            <p:nvPr/>
          </p:nvSpPr>
          <p:spPr>
            <a:xfrm>
              <a:off x="4640366" y="1336875"/>
              <a:ext cx="1369265" cy="73814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9665A7-5ED3-0741-BF2C-4C9444FB8939}"/>
                </a:ext>
              </a:extLst>
            </p:cNvPr>
            <p:cNvSpPr txBox="1"/>
            <p:nvPr/>
          </p:nvSpPr>
          <p:spPr>
            <a:xfrm>
              <a:off x="4761440" y="1516811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fastq.bam</a:t>
              </a:r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C0A9220-81B3-3140-BEDF-E6A09AB629D8}"/>
              </a:ext>
            </a:extLst>
          </p:cNvPr>
          <p:cNvSpPr txBox="1"/>
          <p:nvPr/>
        </p:nvSpPr>
        <p:spPr>
          <a:xfrm>
            <a:off x="1851884" y="3454432"/>
            <a:ext cx="181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markDupStats.txt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210E40-160E-D347-9893-FFA0497DF8A8}"/>
              </a:ext>
            </a:extLst>
          </p:cNvPr>
          <p:cNvSpPr txBox="1"/>
          <p:nvPr/>
        </p:nvSpPr>
        <p:spPr>
          <a:xfrm>
            <a:off x="4658529" y="4916115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depth.txt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27B00F-CC06-D245-BC04-F061E6D21DE7}"/>
              </a:ext>
            </a:extLst>
          </p:cNvPr>
          <p:cNvSpPr txBox="1"/>
          <p:nvPr/>
        </p:nvSpPr>
        <p:spPr>
          <a:xfrm>
            <a:off x="3613891" y="469033"/>
            <a:ext cx="95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chrAll.fa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367C53-4577-5B49-BE9B-D5FA344266D8}"/>
              </a:ext>
            </a:extLst>
          </p:cNvPr>
          <p:cNvSpPr txBox="1"/>
          <p:nvPr/>
        </p:nvSpPr>
        <p:spPr>
          <a:xfrm>
            <a:off x="3184342" y="4426017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sample.bam.bai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003F4-8F21-FD4C-8CEE-F404266D4C27}"/>
              </a:ext>
            </a:extLst>
          </p:cNvPr>
          <p:cNvSpPr txBox="1"/>
          <p:nvPr/>
        </p:nvSpPr>
        <p:spPr>
          <a:xfrm>
            <a:off x="2785832" y="5902701"/>
            <a:ext cx="1841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coverage-</a:t>
            </a:r>
            <a:r>
              <a:rPr lang="en-US" dirty="0" err="1"/>
              <a:t>stats.txt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9C8C16-83C7-1441-9CCE-975E3BDB7D37}"/>
              </a:ext>
            </a:extLst>
          </p:cNvPr>
          <p:cNvCxnSpPr>
            <a:cxnSpLocks/>
          </p:cNvCxnSpPr>
          <p:nvPr/>
        </p:nvCxnSpPr>
        <p:spPr>
          <a:xfrm>
            <a:off x="4249300" y="3066787"/>
            <a:ext cx="612104" cy="64488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1C492B-9E7A-3146-9178-72DA22F5EBC2}"/>
              </a:ext>
            </a:extLst>
          </p:cNvPr>
          <p:cNvCxnSpPr>
            <a:cxnSpLocks/>
          </p:cNvCxnSpPr>
          <p:nvPr/>
        </p:nvCxnSpPr>
        <p:spPr>
          <a:xfrm flipH="1">
            <a:off x="3139666" y="3064888"/>
            <a:ext cx="560994" cy="44223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40995E-BEC0-AF43-A842-0E0EA149A1FA}"/>
              </a:ext>
            </a:extLst>
          </p:cNvPr>
          <p:cNvCxnSpPr>
            <a:cxnSpLocks/>
          </p:cNvCxnSpPr>
          <p:nvPr/>
        </p:nvCxnSpPr>
        <p:spPr>
          <a:xfrm flipH="1">
            <a:off x="4580561" y="3999113"/>
            <a:ext cx="322911" cy="47086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002837-024F-6946-9AA6-2F673307FB06}"/>
              </a:ext>
            </a:extLst>
          </p:cNvPr>
          <p:cNvCxnSpPr>
            <a:cxnSpLocks/>
          </p:cNvCxnSpPr>
          <p:nvPr/>
        </p:nvCxnSpPr>
        <p:spPr>
          <a:xfrm>
            <a:off x="4798725" y="4759259"/>
            <a:ext cx="251409" cy="19642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C578E4-2152-A043-9394-B7E9FFAD7EE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5182647" y="4021092"/>
            <a:ext cx="43948" cy="89502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A56E3E-2B74-E248-B36C-EEEB5F0FD971}"/>
              </a:ext>
            </a:extLst>
          </p:cNvPr>
          <p:cNvCxnSpPr>
            <a:cxnSpLocks/>
          </p:cNvCxnSpPr>
          <p:nvPr/>
        </p:nvCxnSpPr>
        <p:spPr>
          <a:xfrm flipH="1">
            <a:off x="4384378" y="5261113"/>
            <a:ext cx="429502" cy="24500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504DF91-E3AD-C545-A025-4A8088DAEE62}"/>
              </a:ext>
            </a:extLst>
          </p:cNvPr>
          <p:cNvCxnSpPr>
            <a:cxnSpLocks/>
          </p:cNvCxnSpPr>
          <p:nvPr/>
        </p:nvCxnSpPr>
        <p:spPr>
          <a:xfrm flipH="1">
            <a:off x="4559585" y="5311116"/>
            <a:ext cx="622855" cy="66376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33E56C3-CEE9-6C41-96BA-3A14A19FFEB5}"/>
              </a:ext>
            </a:extLst>
          </p:cNvPr>
          <p:cNvGrpSpPr/>
          <p:nvPr/>
        </p:nvGrpSpPr>
        <p:grpSpPr>
          <a:xfrm>
            <a:off x="1946823" y="1212007"/>
            <a:ext cx="1443852" cy="752772"/>
            <a:chOff x="1726726" y="1274805"/>
            <a:chExt cx="1474340" cy="752772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CA5C6C5-DCC8-B547-8B0D-B013658FE8AA}"/>
                </a:ext>
              </a:extLst>
            </p:cNvPr>
            <p:cNvSpPr/>
            <p:nvPr/>
          </p:nvSpPr>
          <p:spPr>
            <a:xfrm>
              <a:off x="1726726" y="1274805"/>
              <a:ext cx="1474340" cy="7527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0944655-338B-3F42-8672-1E76CA361484}"/>
                </a:ext>
              </a:extLst>
            </p:cNvPr>
            <p:cNvSpPr txBox="1"/>
            <p:nvPr/>
          </p:nvSpPr>
          <p:spPr>
            <a:xfrm>
              <a:off x="1922010" y="144914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fastq.bam</a:t>
              </a:r>
              <a:endParaRPr lang="en-US" dirty="0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59DF838-663D-DB4A-A1D9-ACF1EB49C5F2}"/>
              </a:ext>
            </a:extLst>
          </p:cNvPr>
          <p:cNvGrpSpPr/>
          <p:nvPr/>
        </p:nvGrpSpPr>
        <p:grpSpPr>
          <a:xfrm>
            <a:off x="321575" y="1193360"/>
            <a:ext cx="1408170" cy="777871"/>
            <a:chOff x="135794" y="1203914"/>
            <a:chExt cx="1408170" cy="777871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247145B-C92C-944A-888A-30A71458DFF3}"/>
                </a:ext>
              </a:extLst>
            </p:cNvPr>
            <p:cNvSpPr/>
            <p:nvPr/>
          </p:nvSpPr>
          <p:spPr>
            <a:xfrm>
              <a:off x="135794" y="1203914"/>
              <a:ext cx="1408170" cy="77787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0E00A06-72ED-FD48-B6BB-D09F696EA9C8}"/>
                </a:ext>
              </a:extLst>
            </p:cNvPr>
            <p:cNvSpPr txBox="1"/>
            <p:nvPr/>
          </p:nvSpPr>
          <p:spPr>
            <a:xfrm>
              <a:off x="253758" y="1404478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fastq.bam</a:t>
              </a:r>
              <a:endParaRPr lang="en-US" dirty="0"/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FAC2E9B-53B1-8F42-957D-37B8C287F93C}"/>
              </a:ext>
            </a:extLst>
          </p:cNvPr>
          <p:cNvCxnSpPr>
            <a:cxnSpLocks/>
          </p:cNvCxnSpPr>
          <p:nvPr/>
        </p:nvCxnSpPr>
        <p:spPr>
          <a:xfrm>
            <a:off x="1510697" y="1695080"/>
            <a:ext cx="1954908" cy="1093031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09507A9-3BDF-C047-BF5C-689D6DD0371E}"/>
              </a:ext>
            </a:extLst>
          </p:cNvPr>
          <p:cNvCxnSpPr>
            <a:cxnSpLocks/>
          </p:cNvCxnSpPr>
          <p:nvPr/>
        </p:nvCxnSpPr>
        <p:spPr>
          <a:xfrm>
            <a:off x="2864321" y="1736822"/>
            <a:ext cx="932335" cy="980349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6CF72E4-D6BE-0844-AA1F-9493014380E4}"/>
              </a:ext>
            </a:extLst>
          </p:cNvPr>
          <p:cNvCxnSpPr>
            <a:cxnSpLocks/>
          </p:cNvCxnSpPr>
          <p:nvPr/>
        </p:nvCxnSpPr>
        <p:spPr>
          <a:xfrm flipH="1">
            <a:off x="4329339" y="1781809"/>
            <a:ext cx="717601" cy="988042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C6CC51E-2BA3-0E45-BC7B-5845284758AB}"/>
              </a:ext>
            </a:extLst>
          </p:cNvPr>
          <p:cNvCxnSpPr>
            <a:cxnSpLocks/>
          </p:cNvCxnSpPr>
          <p:nvPr/>
        </p:nvCxnSpPr>
        <p:spPr>
          <a:xfrm flipH="1">
            <a:off x="2960234" y="802912"/>
            <a:ext cx="901570" cy="2695455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A96F7D7-8741-7949-818F-21504A2EB2BB}"/>
              </a:ext>
            </a:extLst>
          </p:cNvPr>
          <p:cNvCxnSpPr>
            <a:cxnSpLocks/>
          </p:cNvCxnSpPr>
          <p:nvPr/>
        </p:nvCxnSpPr>
        <p:spPr>
          <a:xfrm>
            <a:off x="4300606" y="802912"/>
            <a:ext cx="735733" cy="2880121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8EB7F50C-EDF5-3044-A47C-F6767C82C46C}"/>
              </a:ext>
            </a:extLst>
          </p:cNvPr>
          <p:cNvCxnSpPr>
            <a:cxnSpLocks/>
          </p:cNvCxnSpPr>
          <p:nvPr/>
        </p:nvCxnSpPr>
        <p:spPr>
          <a:xfrm>
            <a:off x="7236577" y="850926"/>
            <a:ext cx="763845" cy="0"/>
          </a:xfrm>
          <a:prstGeom prst="straightConnector1">
            <a:avLst/>
          </a:prstGeom>
          <a:ln w="666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470ED48-156B-9946-93A2-CC24B7833526}"/>
              </a:ext>
            </a:extLst>
          </p:cNvPr>
          <p:cNvCxnSpPr>
            <a:cxnSpLocks/>
          </p:cNvCxnSpPr>
          <p:nvPr/>
        </p:nvCxnSpPr>
        <p:spPr>
          <a:xfrm flipV="1">
            <a:off x="7241526" y="2112646"/>
            <a:ext cx="746584" cy="9359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37E36B4-5F8E-CC4F-9B60-2FB5BF109F71}"/>
              </a:ext>
            </a:extLst>
          </p:cNvPr>
          <p:cNvCxnSpPr>
            <a:cxnSpLocks/>
          </p:cNvCxnSpPr>
          <p:nvPr/>
        </p:nvCxnSpPr>
        <p:spPr>
          <a:xfrm flipV="1">
            <a:off x="7253838" y="1312619"/>
            <a:ext cx="746584" cy="209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6F0122A1-30D2-784D-9D39-1E87C03AB102}"/>
              </a:ext>
            </a:extLst>
          </p:cNvPr>
          <p:cNvSpPr txBox="1"/>
          <p:nvPr/>
        </p:nvSpPr>
        <p:spPr>
          <a:xfrm>
            <a:off x="8000422" y="663150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dependency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97C6F39-F55B-F64E-A3F3-B40DAF5FB022}"/>
              </a:ext>
            </a:extLst>
          </p:cNvPr>
          <p:cNvSpPr txBox="1"/>
          <p:nvPr/>
        </p:nvSpPr>
        <p:spPr>
          <a:xfrm>
            <a:off x="8000422" y="1086167"/>
            <a:ext cx="397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explicit within-object target dependency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E4850E8-5631-FF4A-95B5-0994A42842F4}"/>
              </a:ext>
            </a:extLst>
          </p:cNvPr>
          <p:cNvSpPr txBox="1"/>
          <p:nvPr/>
        </p:nvSpPr>
        <p:spPr>
          <a:xfrm>
            <a:off x="7988110" y="1897548"/>
            <a:ext cx="325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across-object target dependency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B0C88DF-5630-BE4B-960C-F9E1B361F789}"/>
              </a:ext>
            </a:extLst>
          </p:cNvPr>
          <p:cNvSpPr txBox="1"/>
          <p:nvPr/>
        </p:nvSpPr>
        <p:spPr>
          <a:xfrm>
            <a:off x="7318342" y="227115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Object types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8A4EC1E2-F6D8-5242-A10E-9566B9E338A5}"/>
              </a:ext>
            </a:extLst>
          </p:cNvPr>
          <p:cNvSpPr/>
          <p:nvPr/>
        </p:nvSpPr>
        <p:spPr>
          <a:xfrm>
            <a:off x="7185938" y="2868460"/>
            <a:ext cx="1913078" cy="3644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67CA99BB-DE42-9748-B4F7-DE7ED7DFA215}"/>
              </a:ext>
            </a:extLst>
          </p:cNvPr>
          <p:cNvSpPr/>
          <p:nvPr/>
        </p:nvSpPr>
        <p:spPr>
          <a:xfrm>
            <a:off x="7185938" y="3364922"/>
            <a:ext cx="1913078" cy="3644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fastq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D958E7CC-4DEE-9E4D-BAF9-6BFECFD88922}"/>
              </a:ext>
            </a:extLst>
          </p:cNvPr>
          <p:cNvSpPr/>
          <p:nvPr/>
        </p:nvSpPr>
        <p:spPr>
          <a:xfrm>
            <a:off x="7185937" y="3877736"/>
            <a:ext cx="1913078" cy="36447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sample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EED36A-F60F-4F31-9023-0F4EFB98CDF4}"/>
              </a:ext>
            </a:extLst>
          </p:cNvPr>
          <p:cNvSpPr txBox="1"/>
          <p:nvPr/>
        </p:nvSpPr>
        <p:spPr>
          <a:xfrm>
            <a:off x="1716079" y="4782687"/>
            <a:ext cx="102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obj.flag</a:t>
            </a:r>
            <a:r>
              <a:rPr lang="en-US" dirty="0"/>
              <a:t>]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44DAECD-5329-49A5-B077-54DB5545D065}"/>
              </a:ext>
            </a:extLst>
          </p:cNvPr>
          <p:cNvCxnSpPr>
            <a:cxnSpLocks/>
          </p:cNvCxnSpPr>
          <p:nvPr/>
        </p:nvCxnSpPr>
        <p:spPr>
          <a:xfrm flipH="1">
            <a:off x="2072606" y="3845379"/>
            <a:ext cx="767849" cy="98473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6DC1F87-10D5-4EF6-9066-EFEA0710506C}"/>
              </a:ext>
            </a:extLst>
          </p:cNvPr>
          <p:cNvCxnSpPr>
            <a:cxnSpLocks/>
          </p:cNvCxnSpPr>
          <p:nvPr/>
        </p:nvCxnSpPr>
        <p:spPr>
          <a:xfrm flipH="1">
            <a:off x="2345811" y="3955257"/>
            <a:ext cx="2264184" cy="87485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322042D-A288-419B-87AD-1D0917C9F504}"/>
              </a:ext>
            </a:extLst>
          </p:cNvPr>
          <p:cNvCxnSpPr>
            <a:cxnSpLocks/>
          </p:cNvCxnSpPr>
          <p:nvPr/>
        </p:nvCxnSpPr>
        <p:spPr>
          <a:xfrm flipH="1">
            <a:off x="2651179" y="4731536"/>
            <a:ext cx="569323" cy="15404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E849290-DA43-4BBE-A28E-6D0745A7B872}"/>
              </a:ext>
            </a:extLst>
          </p:cNvPr>
          <p:cNvCxnSpPr>
            <a:cxnSpLocks/>
            <a:stCxn id="9" idx="1"/>
            <a:endCxn id="49" idx="3"/>
          </p:cNvCxnSpPr>
          <p:nvPr/>
        </p:nvCxnSpPr>
        <p:spPr>
          <a:xfrm flipH="1" flipV="1">
            <a:off x="2736230" y="4967353"/>
            <a:ext cx="1922299" cy="133428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FDECD81-D219-4745-A858-074EEA7D7F25}"/>
              </a:ext>
            </a:extLst>
          </p:cNvPr>
          <p:cNvCxnSpPr>
            <a:cxnSpLocks/>
          </p:cNvCxnSpPr>
          <p:nvPr/>
        </p:nvCxnSpPr>
        <p:spPr>
          <a:xfrm flipH="1" flipV="1">
            <a:off x="2651179" y="5100781"/>
            <a:ext cx="421546" cy="38011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164DC77-7D32-4972-AD80-E2D7D1F47A0B}"/>
              </a:ext>
            </a:extLst>
          </p:cNvPr>
          <p:cNvCxnSpPr>
            <a:cxnSpLocks/>
            <a:endCxn id="49" idx="2"/>
          </p:cNvCxnSpPr>
          <p:nvPr/>
        </p:nvCxnSpPr>
        <p:spPr>
          <a:xfrm flipH="1" flipV="1">
            <a:off x="2226155" y="5152019"/>
            <a:ext cx="646194" cy="80265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F8443880-9BFD-4DBD-AFDA-672C90EA5437}"/>
              </a:ext>
            </a:extLst>
          </p:cNvPr>
          <p:cNvSpPr txBox="1"/>
          <p:nvPr/>
        </p:nvSpPr>
        <p:spPr>
          <a:xfrm>
            <a:off x="5659261" y="2236054"/>
            <a:ext cx="1191547" cy="461665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temporary target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F4BDE31-A48B-47CF-89F0-D8C2FD0B7DA7}"/>
              </a:ext>
            </a:extLst>
          </p:cNvPr>
          <p:cNvCxnSpPr>
            <a:stCxn id="4" idx="3"/>
            <a:endCxn id="148" idx="1"/>
          </p:cNvCxnSpPr>
          <p:nvPr/>
        </p:nvCxnSpPr>
        <p:spPr>
          <a:xfrm flipV="1">
            <a:off x="4521160" y="2466887"/>
            <a:ext cx="1138101" cy="4349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357D2A7D-0C11-4B82-8808-FCCA93ACC56B}"/>
              </a:ext>
            </a:extLst>
          </p:cNvPr>
          <p:cNvSpPr txBox="1"/>
          <p:nvPr/>
        </p:nvSpPr>
        <p:spPr>
          <a:xfrm>
            <a:off x="479019" y="5954671"/>
            <a:ext cx="1191547" cy="461665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The implicit</a:t>
            </a:r>
          </a:p>
          <a:p>
            <a:r>
              <a:rPr lang="en-US" sz="1200" dirty="0" err="1"/>
              <a:t>obj.flag</a:t>
            </a:r>
            <a:r>
              <a:rPr lang="en-US" sz="1200" dirty="0"/>
              <a:t> target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CAC6CD9-2066-4A47-836B-66071FE7669A}"/>
              </a:ext>
            </a:extLst>
          </p:cNvPr>
          <p:cNvCxnSpPr>
            <a:cxnSpLocks/>
            <a:endCxn id="166" idx="0"/>
          </p:cNvCxnSpPr>
          <p:nvPr/>
        </p:nvCxnSpPr>
        <p:spPr>
          <a:xfrm flipH="1">
            <a:off x="1074793" y="5100781"/>
            <a:ext cx="872030" cy="85389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1533896-C3E9-4012-8ADC-066755B9EE4A}"/>
              </a:ext>
            </a:extLst>
          </p:cNvPr>
          <p:cNvCxnSpPr>
            <a:cxnSpLocks/>
          </p:cNvCxnSpPr>
          <p:nvPr/>
        </p:nvCxnSpPr>
        <p:spPr>
          <a:xfrm flipV="1">
            <a:off x="7253838" y="1736759"/>
            <a:ext cx="734272" cy="918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4AF330B-84EC-4C3F-89EA-30668B6923C3}"/>
              </a:ext>
            </a:extLst>
          </p:cNvPr>
          <p:cNvSpPr txBox="1"/>
          <p:nvPr/>
        </p:nvSpPr>
        <p:spPr>
          <a:xfrm>
            <a:off x="8000422" y="1526077"/>
            <a:ext cx="400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implicit within-object target dependency</a:t>
            </a:r>
          </a:p>
        </p:txBody>
      </p:sp>
    </p:spTree>
    <p:extLst>
      <p:ext uri="{BB962C8B-B14F-4D97-AF65-F5344CB8AC3E}">
        <p14:creationId xmlns:p14="http://schemas.microsoft.com/office/powerpoint/2010/main" val="621692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68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Iossifov</dc:creator>
  <cp:lastModifiedBy>Ivan Iossifov</cp:lastModifiedBy>
  <cp:revision>11</cp:revision>
  <dcterms:created xsi:type="dcterms:W3CDTF">2021-03-02T23:06:51Z</dcterms:created>
  <dcterms:modified xsi:type="dcterms:W3CDTF">2021-03-03T16:02:56Z</dcterms:modified>
</cp:coreProperties>
</file>