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04"/>
    <p:restoredTop sz="94664"/>
  </p:normalViewPr>
  <p:slideViewPr>
    <p:cSldViewPr snapToGrid="0" snapToObjects="1">
      <p:cViewPr>
        <p:scale>
          <a:sx n="164" d="100"/>
          <a:sy n="16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A811-FED1-6340-A9A3-B8BF6692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60838-8160-494B-B0CB-B1150554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250D-2355-0642-B338-CDD41969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1367-7FCE-0243-8B0D-356556B7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6D7F-DA63-524E-AD31-EDDABB6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49A-4346-DE44-B293-E2FBF50B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E43D-CB52-0A4D-AD29-E35B88AA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4195-EC20-5547-816D-69730D5D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114C-80BB-B743-AD82-1AFA53C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2056-5A7D-0F47-81EA-D061266E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71C42-026B-9548-BD57-AC98203D0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6E314-1F77-CD42-935C-85502746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75DD-BCE3-1E4F-A7EB-B519B39E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CC3F-4F6E-7249-91D9-0D48F369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C562-DE88-5D47-A81F-93222F3B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2AAA-7255-074C-8AC7-2E52E9C0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818-05EB-BA49-82DE-E0C98D1B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8757-0A1D-0449-B427-E2DB876C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CBE3-5CFB-2F40-8C4C-3435821D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3D52-7554-1841-B7E4-E975D10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2DD-5C5F-F24C-9B8B-9381F272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E773-48BB-614D-B8A7-49F0ABE4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3DFF-4732-1940-A085-17CB261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5BC-86CC-ED4E-ABAF-94F52A3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602E-3823-4042-9BD2-E506385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58A0-8DFD-F047-9D90-AC1E2EE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63E1-91F9-A74D-80C1-D1663FD23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97475-5569-4642-A1F9-9FB036F5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8F48B-EFDE-0C42-A0E9-DB7B8D5C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FF32-977B-7749-BCC1-A648BF9B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02B5-B867-3A47-BC78-37E2603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A2D-4338-E947-9C7D-194E0E9C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B0ED-8EFF-BB4D-9A3E-ED522725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4DDDE-0F55-5842-9931-EF7B2748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FB99-46A5-9E46-9F5B-8169C8EB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5FD11-A532-6245-B8E7-AC20426E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6E13-8D7A-2F4F-BAE9-84AEF5FD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3ADB5-566F-234A-94DE-81470463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1E54D-F1B3-5E4F-B48D-F9469587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3CC9-744F-AE46-8D15-DE2A52ED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6B9DA-BF4B-FC47-AD36-E385B6A0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99AE1-5C9C-4748-A067-6C07E60A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18D4B-4259-DF4D-B7FE-E8FCA5AA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D1DA-39AF-514C-A17A-F4B69812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93BD3-2D1C-6144-BF03-6444B78F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3FDF-9F1D-5F4B-989A-5A77A99E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B8A0-8AC8-B04B-BA1D-8A2C033B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76C-5CFF-E34E-856D-F6D32999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6B42-C224-764B-8598-0BC36BC1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CD29-B2EB-CE46-8D19-962379A2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DB4C-B816-434A-B1BA-06BA1C2F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3A21-30D7-A640-98B9-4BE04E43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290D-43FA-0345-A198-C7F40C2F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5526C-5FE6-AE4E-A3A7-EF1B36C60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D1DA-D6D9-0440-85D6-BBDF2D4F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B873-D352-EA45-89A9-6A5C5EB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359A-7984-4F40-A2CD-C056F482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D81CC-EE27-8E42-8951-BAB5A17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1DD14-310C-7544-B54F-F657BCBD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419B-7F52-604D-ACD3-C6534EE3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1C16-FC67-B649-9E22-0CF9D44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7583-DABD-934D-88EC-D797CA1C67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F0DE-0EF7-B84F-9E5E-E7AB73CB0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4626-4E6B-FA46-8AEC-98F6E9C33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B198E6-59C3-6146-821A-964F28FFC442}"/>
              </a:ext>
            </a:extLst>
          </p:cNvPr>
          <p:cNvCxnSpPr>
            <a:cxnSpLocks/>
            <a:stCxn id="57" idx="4"/>
            <a:endCxn id="52" idx="1"/>
          </p:cNvCxnSpPr>
          <p:nvPr/>
        </p:nvCxnSpPr>
        <p:spPr>
          <a:xfrm>
            <a:off x="838786" y="2300336"/>
            <a:ext cx="984230" cy="659339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8FF900-FEFE-2146-ABDD-5AF3EA5A4EDB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2516976" y="2104921"/>
            <a:ext cx="340117" cy="299369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774A53-8CF2-C44D-A950-7AEA790BFC4E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4635790" y="2080677"/>
            <a:ext cx="489903" cy="472659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5F9298-755A-424C-A707-8877E1C223EA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1336649" y="868226"/>
            <a:ext cx="1775656" cy="768156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1EAB04-8CAD-4D4A-A4A2-510EDFC71680}"/>
              </a:ext>
            </a:extLst>
          </p:cNvPr>
          <p:cNvCxnSpPr>
            <a:cxnSpLocks/>
            <a:stCxn id="58" idx="3"/>
            <a:endCxn id="56" idx="0"/>
          </p:cNvCxnSpPr>
          <p:nvPr/>
        </p:nvCxnSpPr>
        <p:spPr>
          <a:xfrm flipH="1">
            <a:off x="2516976" y="958991"/>
            <a:ext cx="727326" cy="393158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DB611A9-B119-5540-B0FA-F0669DD22373}"/>
              </a:ext>
            </a:extLst>
          </p:cNvPr>
          <p:cNvCxnSpPr>
            <a:cxnSpLocks/>
            <a:stCxn id="58" idx="5"/>
            <a:endCxn id="55" idx="0"/>
          </p:cNvCxnSpPr>
          <p:nvPr/>
        </p:nvCxnSpPr>
        <p:spPr>
          <a:xfrm>
            <a:off x="4286818" y="958991"/>
            <a:ext cx="838875" cy="383538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62D2FA5-73EF-DF4E-A3B4-9D99959F7718}"/>
              </a:ext>
            </a:extLst>
          </p:cNvPr>
          <p:cNvSpPr/>
          <p:nvPr/>
        </p:nvSpPr>
        <p:spPr>
          <a:xfrm>
            <a:off x="3028390" y="436430"/>
            <a:ext cx="1474340" cy="6122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DF8A4F-90D5-CE41-8876-CC0C41B26961}"/>
              </a:ext>
            </a:extLst>
          </p:cNvPr>
          <p:cNvSpPr/>
          <p:nvPr/>
        </p:nvSpPr>
        <p:spPr>
          <a:xfrm>
            <a:off x="1100138" y="2326005"/>
            <a:ext cx="4936118" cy="43269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964F5-1629-2F42-BCAB-CF1A5D5FE5DD}"/>
              </a:ext>
            </a:extLst>
          </p:cNvPr>
          <p:cNvSpPr txBox="1"/>
          <p:nvPr/>
        </p:nvSpPr>
        <p:spPr>
          <a:xfrm>
            <a:off x="3071813" y="2799721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raw.bam</a:t>
            </a: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C6BDC-1214-974A-BC55-A8C681D2DE0F}"/>
              </a:ext>
            </a:extLst>
          </p:cNvPr>
          <p:cNvSpPr txBox="1"/>
          <p:nvPr/>
        </p:nvSpPr>
        <p:spPr>
          <a:xfrm>
            <a:off x="3737480" y="374856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sample.bam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F7B45-BE9B-FD49-86D1-7FE10A9A9E0E}"/>
              </a:ext>
            </a:extLst>
          </p:cNvPr>
          <p:cNvSpPr txBox="1"/>
          <p:nvPr/>
        </p:nvSpPr>
        <p:spPr>
          <a:xfrm>
            <a:off x="1763493" y="5598795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coverage.png</a:t>
            </a:r>
            <a:endParaRPr lang="en-US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6BC4306-F0E1-9542-A961-6268A19D4328}"/>
              </a:ext>
            </a:extLst>
          </p:cNvPr>
          <p:cNvGrpSpPr/>
          <p:nvPr/>
        </p:nvGrpSpPr>
        <p:grpSpPr>
          <a:xfrm>
            <a:off x="4441060" y="1342529"/>
            <a:ext cx="1369265" cy="738148"/>
            <a:chOff x="4640366" y="1336875"/>
            <a:chExt cx="1369265" cy="7381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0D02BE-912B-8240-A4E4-FA385BCC2B61}"/>
                </a:ext>
              </a:extLst>
            </p:cNvPr>
            <p:cNvSpPr/>
            <p:nvPr/>
          </p:nvSpPr>
          <p:spPr>
            <a:xfrm>
              <a:off x="4640366" y="1336875"/>
              <a:ext cx="1369265" cy="7381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9665A7-5ED3-0741-BF2C-4C9444FB8939}"/>
                </a:ext>
              </a:extLst>
            </p:cNvPr>
            <p:cNvSpPr txBox="1"/>
            <p:nvPr/>
          </p:nvSpPr>
          <p:spPr>
            <a:xfrm>
              <a:off x="4761440" y="1516811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fastq.bam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C0A9220-81B3-3140-BEDF-E6A09AB629D8}"/>
              </a:ext>
            </a:extLst>
          </p:cNvPr>
          <p:cNvSpPr txBox="1"/>
          <p:nvPr/>
        </p:nvSpPr>
        <p:spPr>
          <a:xfrm>
            <a:off x="1540734" y="3536982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markDupStats.txt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0E40-160E-D347-9893-FFA0497DF8A8}"/>
              </a:ext>
            </a:extLst>
          </p:cNvPr>
          <p:cNvSpPr txBox="1"/>
          <p:nvPr/>
        </p:nvSpPr>
        <p:spPr>
          <a:xfrm>
            <a:off x="3731769" y="4752499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depth.txt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7B00F-CC06-D245-BC04-F061E6D21DE7}"/>
              </a:ext>
            </a:extLst>
          </p:cNvPr>
          <p:cNvSpPr txBox="1"/>
          <p:nvPr/>
        </p:nvSpPr>
        <p:spPr>
          <a:xfrm>
            <a:off x="3302741" y="551583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chrAll.fa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67C53-4577-5B49-BE9B-D5FA344266D8}"/>
              </a:ext>
            </a:extLst>
          </p:cNvPr>
          <p:cNvSpPr txBox="1"/>
          <p:nvPr/>
        </p:nvSpPr>
        <p:spPr>
          <a:xfrm>
            <a:off x="2170636" y="425053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sample.bam.bai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003F4-8F21-FD4C-8CEE-F404266D4C27}"/>
              </a:ext>
            </a:extLst>
          </p:cNvPr>
          <p:cNvSpPr txBox="1"/>
          <p:nvPr/>
        </p:nvSpPr>
        <p:spPr>
          <a:xfrm>
            <a:off x="3483982" y="5612487"/>
            <a:ext cx="18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coverage-</a:t>
            </a:r>
            <a:r>
              <a:rPr lang="en-US" dirty="0" err="1"/>
              <a:t>stats.txt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9C8C16-83C7-1441-9CCE-975E3BDB7D3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40912" y="3169053"/>
            <a:ext cx="763578" cy="5795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C492B-9E7A-3146-9178-72DA22F5EBC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446816" y="3169053"/>
            <a:ext cx="1194096" cy="36792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40995E-BEC0-AF43-A842-0E0EA149A1F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009167" y="4117901"/>
            <a:ext cx="1395323" cy="1326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002837-024F-6946-9AA6-2F673307FB06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09167" y="4619866"/>
            <a:ext cx="1246720" cy="1326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C578E4-2152-A043-9394-B7E9FFAD7EE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255887" y="4117901"/>
            <a:ext cx="148603" cy="6345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A56E3E-2B74-E248-B36C-EEEB5F0FD97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482280" y="5121831"/>
            <a:ext cx="1773607" cy="47696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04DF91-E3AD-C545-A025-4A8088DAEE6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255887" y="5121831"/>
            <a:ext cx="148604" cy="4906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33E56C3-CEE9-6C41-96BA-3A14A19FFEB5}"/>
              </a:ext>
            </a:extLst>
          </p:cNvPr>
          <p:cNvGrpSpPr/>
          <p:nvPr/>
        </p:nvGrpSpPr>
        <p:grpSpPr>
          <a:xfrm>
            <a:off x="1779806" y="1352149"/>
            <a:ext cx="1474340" cy="752772"/>
            <a:chOff x="1726726" y="1274805"/>
            <a:chExt cx="1474340" cy="75277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A5C6C5-DCC8-B547-8B0D-B013658FE8AA}"/>
                </a:ext>
              </a:extLst>
            </p:cNvPr>
            <p:cNvSpPr/>
            <p:nvPr/>
          </p:nvSpPr>
          <p:spPr>
            <a:xfrm>
              <a:off x="1726726" y="1274805"/>
              <a:ext cx="1474340" cy="752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944655-338B-3F42-8672-1E76CA361484}"/>
                </a:ext>
              </a:extLst>
            </p:cNvPr>
            <p:cNvSpPr txBox="1"/>
            <p:nvPr/>
          </p:nvSpPr>
          <p:spPr>
            <a:xfrm>
              <a:off x="1922010" y="144914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fastq.bam</a:t>
              </a:r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59DF838-663D-DB4A-A1D9-ACF1EB49C5F2}"/>
              </a:ext>
            </a:extLst>
          </p:cNvPr>
          <p:cNvGrpSpPr/>
          <p:nvPr/>
        </p:nvGrpSpPr>
        <p:grpSpPr>
          <a:xfrm>
            <a:off x="134701" y="1522465"/>
            <a:ext cx="1408170" cy="777871"/>
            <a:chOff x="135794" y="1203914"/>
            <a:chExt cx="1408170" cy="77787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47145B-C92C-944A-888A-30A71458DFF3}"/>
                </a:ext>
              </a:extLst>
            </p:cNvPr>
            <p:cNvSpPr/>
            <p:nvPr/>
          </p:nvSpPr>
          <p:spPr>
            <a:xfrm>
              <a:off x="135794" y="1203914"/>
              <a:ext cx="1408170" cy="7778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E00A06-72ED-FD48-B6BB-D09F696EA9C8}"/>
                </a:ext>
              </a:extLst>
            </p:cNvPr>
            <p:cNvSpPr txBox="1"/>
            <p:nvPr/>
          </p:nvSpPr>
          <p:spPr>
            <a:xfrm>
              <a:off x="253758" y="1404478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fastq.bam</a:t>
              </a:r>
              <a:endParaRPr lang="en-US" dirty="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C2E9B-53B1-8F42-957D-37B8C287F93C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>
            <a:off x="1371882" y="1907695"/>
            <a:ext cx="2269030" cy="89202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9507A9-3BDF-C047-BF5C-689D6DD0371E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>
            <a:off x="2534699" y="1895821"/>
            <a:ext cx="1106213" cy="9039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CF72E4-D6BE-0844-AA1F-9493014380E4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3640912" y="1891797"/>
            <a:ext cx="1480831" cy="90792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CC51E-2BA3-0E45-BC7B-5845284758A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446816" y="920915"/>
            <a:ext cx="1332498" cy="261606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96F7D7-8741-7949-818F-21504A2EB2BB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3779314" y="920915"/>
            <a:ext cx="625176" cy="282765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B7F50C-EDF5-3044-A47C-F6767C82C46C}"/>
              </a:ext>
            </a:extLst>
          </p:cNvPr>
          <p:cNvCxnSpPr>
            <a:cxnSpLocks/>
          </p:cNvCxnSpPr>
          <p:nvPr/>
        </p:nvCxnSpPr>
        <p:spPr>
          <a:xfrm>
            <a:off x="6925427" y="933476"/>
            <a:ext cx="763845" cy="0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470ED48-156B-9946-93A2-CC24B7833526}"/>
              </a:ext>
            </a:extLst>
          </p:cNvPr>
          <p:cNvCxnSpPr>
            <a:cxnSpLocks/>
          </p:cNvCxnSpPr>
          <p:nvPr/>
        </p:nvCxnSpPr>
        <p:spPr>
          <a:xfrm flipV="1">
            <a:off x="6942688" y="1803084"/>
            <a:ext cx="746584" cy="935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37E36B4-5F8E-CC4F-9B60-2FB5BF109F71}"/>
              </a:ext>
            </a:extLst>
          </p:cNvPr>
          <p:cNvCxnSpPr>
            <a:cxnSpLocks/>
          </p:cNvCxnSpPr>
          <p:nvPr/>
        </p:nvCxnSpPr>
        <p:spPr>
          <a:xfrm flipV="1">
            <a:off x="6942688" y="1395169"/>
            <a:ext cx="746584" cy="209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F0122A1-30D2-784D-9D39-1E87C03AB102}"/>
              </a:ext>
            </a:extLst>
          </p:cNvPr>
          <p:cNvSpPr txBox="1"/>
          <p:nvPr/>
        </p:nvSpPr>
        <p:spPr>
          <a:xfrm>
            <a:off x="7689272" y="74570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dependency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7C6F39-F55B-F64E-A3F3-B40DAF5FB022}"/>
              </a:ext>
            </a:extLst>
          </p:cNvPr>
          <p:cNvSpPr txBox="1"/>
          <p:nvPr/>
        </p:nvSpPr>
        <p:spPr>
          <a:xfrm>
            <a:off x="7689272" y="1168717"/>
            <a:ext cx="32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within-object target dependency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4850E8-5631-FF4A-95B5-0994A42842F4}"/>
              </a:ext>
            </a:extLst>
          </p:cNvPr>
          <p:cNvSpPr txBox="1"/>
          <p:nvPr/>
        </p:nvSpPr>
        <p:spPr>
          <a:xfrm>
            <a:off x="7689272" y="158798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across-object target dependency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B0C88DF-5630-BE4B-960C-F9E1B361F789}"/>
              </a:ext>
            </a:extLst>
          </p:cNvPr>
          <p:cNvSpPr txBox="1"/>
          <p:nvPr/>
        </p:nvSpPr>
        <p:spPr>
          <a:xfrm>
            <a:off x="7007192" y="235370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Object types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A4EC1E2-F6D8-5242-A10E-9566B9E338A5}"/>
              </a:ext>
            </a:extLst>
          </p:cNvPr>
          <p:cNvSpPr/>
          <p:nvPr/>
        </p:nvSpPr>
        <p:spPr>
          <a:xfrm>
            <a:off x="6874788" y="2951010"/>
            <a:ext cx="1913078" cy="3644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7CA99BB-DE42-9748-B4F7-DE7ED7DFA215}"/>
              </a:ext>
            </a:extLst>
          </p:cNvPr>
          <p:cNvSpPr/>
          <p:nvPr/>
        </p:nvSpPr>
        <p:spPr>
          <a:xfrm>
            <a:off x="6874788" y="3447472"/>
            <a:ext cx="1913078" cy="364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fastq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958E7CC-4DEE-9E4D-BAF9-6BFECFD88922}"/>
              </a:ext>
            </a:extLst>
          </p:cNvPr>
          <p:cNvSpPr/>
          <p:nvPr/>
        </p:nvSpPr>
        <p:spPr>
          <a:xfrm>
            <a:off x="6874787" y="3960286"/>
            <a:ext cx="1913078" cy="3644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62169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Iossifov</dc:creator>
  <cp:lastModifiedBy>Ivan Iossifov</cp:lastModifiedBy>
  <cp:revision>6</cp:revision>
  <dcterms:created xsi:type="dcterms:W3CDTF">2021-03-02T23:06:51Z</dcterms:created>
  <dcterms:modified xsi:type="dcterms:W3CDTF">2021-03-03T06:02:49Z</dcterms:modified>
</cp:coreProperties>
</file>