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-312" y="2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0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5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344CF-2D90-B246-999F-7AF1FAC1B24A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F813-2543-344D-A882-AF06AEFA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Z-X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0" t="14946" r="32051" b="18045"/>
          <a:stretch/>
        </p:blipFill>
        <p:spPr>
          <a:xfrm>
            <a:off x="293868" y="356872"/>
            <a:ext cx="3400466" cy="3306325"/>
          </a:xfrm>
          <a:prstGeom prst="rect">
            <a:avLst/>
          </a:prstGeom>
        </p:spPr>
      </p:pic>
      <p:pic>
        <p:nvPicPr>
          <p:cNvPr id="3" name="Picture 2" descr="untitled Z-Xma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r="9670"/>
          <a:stretch/>
        </p:blipFill>
        <p:spPr>
          <a:xfrm>
            <a:off x="2581836" y="154784"/>
            <a:ext cx="6276170" cy="4934166"/>
          </a:xfrm>
          <a:prstGeom prst="rect">
            <a:avLst/>
          </a:prstGeom>
        </p:spPr>
      </p:pic>
      <p:pic>
        <p:nvPicPr>
          <p:cNvPr id="4" name="Picture 3" descr="untitled Z-Xmag-2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7" r="51793" b="63088"/>
          <a:stretch/>
        </p:blipFill>
        <p:spPr>
          <a:xfrm>
            <a:off x="0" y="4452873"/>
            <a:ext cx="2940657" cy="18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4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Y-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05" y="1081140"/>
            <a:ext cx="9144000" cy="4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Y-Z-1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3559" y="324255"/>
            <a:ext cx="9144000" cy="4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Y-Z-1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600"/>
            <a:ext cx="9144000" cy="4352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0570" y="1091572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Y-Z-2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600"/>
            <a:ext cx="9144000" cy="4352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486" y="1034497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7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Y-Z-2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38" y="923549"/>
            <a:ext cx="9144000" cy="4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two_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35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</Words>
  <Application>Microsoft Macintosh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</dc:creator>
  <cp:lastModifiedBy>mac</cp:lastModifiedBy>
  <cp:revision>5</cp:revision>
  <dcterms:created xsi:type="dcterms:W3CDTF">2016-01-15T05:59:12Z</dcterms:created>
  <dcterms:modified xsi:type="dcterms:W3CDTF">2016-01-15T09:10:25Z</dcterms:modified>
</cp:coreProperties>
</file>