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30ec116534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g30ec11653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30ec116534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3625" y="1"/>
            <a:ext cx="9397632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1088300" y="1613350"/>
            <a:ext cx="6394800" cy="73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US RENTAL PRICE ANALYSIS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be8bc89-c301-4df9-8da0-5611c9b93bef.jpg" id="71" name="Google Shape;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aa6f4c7-75ae-4387-a3a7-5e3732c78fd8.jpg"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d3519001-4aa1-47aa-b37c-de7f4fec876c.jpg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f6a2b118-219b-4902-bc3c-fc836dd5fa74.jpg"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5f37bd2b-9f0c-4025-8bc8-1a773154275a.jpg"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5b0cccd9-1016-4209-b47c-fcf0c2b44dc8.jpg"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401e5ee1-b452-4a42-b459-49b23f8d4c45.jpg"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e5eba354-2b00-4605-aa6a-ebdfe7e8ccba.jpg"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4c0a8cab-876a-4909-b6b7-164046dc8417.jpg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3b6d7e25-116e-49ea-94fe-672a844b148f.jpg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81c9666f-b966-48e1-92e1-7a60d0407989.jpg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91150e82-c79f-41f9-8721-efc7fc2047f6.jpg" id="41" name="Google Shape;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f5c48bf8-5c86-47d6-accb-d2c03c8406ba.jpg" id="47" name="Google Shape;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6080f2f8-38e4-4a6d-be23-4a843813ff29.jpg" id="53" name="Google Shape;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83513eca-ad84-4ff3-a5f2-dc4bd0abd4d6.jpg" id="59" name="Google Shape;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24f3549d-1c72-4622-a184-58057b144383.jpg" id="65" name="Google Shape;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