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5" r:id="rId4"/>
    <p:sldId id="276" r:id="rId5"/>
    <p:sldId id="274" r:id="rId6"/>
    <p:sldId id="272" r:id="rId7"/>
    <p:sldId id="273" r:id="rId8"/>
    <p:sldId id="278" r:id="rId9"/>
    <p:sldId id="280" r:id="rId10"/>
    <p:sldId id="270" r:id="rId11"/>
    <p:sldId id="281" r:id="rId12"/>
    <p:sldId id="271" r:id="rId13"/>
    <p:sldId id="286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2AA34-27D7-41BF-BFEB-EE213279D51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528EE-B8B2-40BC-9550-A0729C14FA03}">
      <dgm:prSet/>
      <dgm:spPr/>
      <dgm:t>
        <a:bodyPr/>
        <a:lstStyle/>
        <a:p>
          <a:r>
            <a:rPr lang="en-US" dirty="0"/>
            <a:t>1# Split the data into input &amp; output</a:t>
          </a:r>
        </a:p>
      </dgm:t>
    </dgm:pt>
    <dgm:pt modelId="{98FE9357-0397-4ED7-9BF7-0428AD7445C9}" type="parTrans" cxnId="{52F831D8-1E47-4F58-B3DA-8C7E2C96765F}">
      <dgm:prSet/>
      <dgm:spPr/>
      <dgm:t>
        <a:bodyPr/>
        <a:lstStyle/>
        <a:p>
          <a:endParaRPr lang="en-US"/>
        </a:p>
      </dgm:t>
    </dgm:pt>
    <dgm:pt modelId="{51DEA995-A7F6-4FBB-BE69-1B24FF41E673}" type="sibTrans" cxnId="{52F831D8-1E47-4F58-B3DA-8C7E2C96765F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567B4B5-ECF9-4B50-A9F0-D0FDCB23C7A3}">
      <dgm:prSet/>
      <dgm:spPr/>
      <dgm:t>
        <a:bodyPr/>
        <a:lstStyle/>
        <a:p>
          <a:r>
            <a:rPr lang="en-US"/>
            <a:t>2# dealing with categorical data</a:t>
          </a:r>
        </a:p>
      </dgm:t>
    </dgm:pt>
    <dgm:pt modelId="{8CCA7F5D-49C5-426D-917D-24C142D246CE}" type="parTrans" cxnId="{EEF850C9-0890-4CB1-AC6D-D707D143E807}">
      <dgm:prSet/>
      <dgm:spPr/>
      <dgm:t>
        <a:bodyPr/>
        <a:lstStyle/>
        <a:p>
          <a:endParaRPr lang="en-US"/>
        </a:p>
      </dgm:t>
    </dgm:pt>
    <dgm:pt modelId="{4FC50E6D-4C99-416E-AF64-EF7DE6B19475}" type="sibTrans" cxnId="{EEF850C9-0890-4CB1-AC6D-D707D143E80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2BE74181-3030-4C50-B426-768D750AA66C}">
      <dgm:prSet/>
      <dgm:spPr/>
      <dgm:t>
        <a:bodyPr/>
        <a:lstStyle/>
        <a:p>
          <a:r>
            <a:rPr lang="en-US"/>
            <a:t>3# split data into train and test</a:t>
          </a:r>
        </a:p>
      </dgm:t>
    </dgm:pt>
    <dgm:pt modelId="{AE1E22DC-ABA6-4A2F-9351-CE37895D870F}" type="parTrans" cxnId="{70E5840F-668F-44B9-A40D-957804584B75}">
      <dgm:prSet/>
      <dgm:spPr/>
      <dgm:t>
        <a:bodyPr/>
        <a:lstStyle/>
        <a:p>
          <a:endParaRPr lang="en-US"/>
        </a:p>
      </dgm:t>
    </dgm:pt>
    <dgm:pt modelId="{EB9295C6-6712-45FD-A51A-50C04BC67400}" type="sibTrans" cxnId="{70E5840F-668F-44B9-A40D-957804584B7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9E64771-EFD2-462B-AF3B-0DD15A5A7C62}">
      <dgm:prSet/>
      <dgm:spPr/>
      <dgm:t>
        <a:bodyPr/>
        <a:lstStyle/>
        <a:p>
          <a:r>
            <a:rPr lang="en-US"/>
            <a:t>4# Scaling by RobustScaler</a:t>
          </a:r>
        </a:p>
      </dgm:t>
    </dgm:pt>
    <dgm:pt modelId="{1FC78A9D-172B-483E-BC11-2B59FCFC67AA}" type="parTrans" cxnId="{FFC71375-517F-464F-BACF-9C38FC0AF840}">
      <dgm:prSet/>
      <dgm:spPr/>
      <dgm:t>
        <a:bodyPr/>
        <a:lstStyle/>
        <a:p>
          <a:endParaRPr lang="en-US"/>
        </a:p>
      </dgm:t>
    </dgm:pt>
    <dgm:pt modelId="{8121D32E-9A47-465C-ABC2-5BF7E1DFB057}" type="sibTrans" cxnId="{FFC71375-517F-464F-BACF-9C38FC0AF84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FB395AB0-A332-4E44-9C57-C5059BAB3063}" type="pres">
      <dgm:prSet presAssocID="{64D2AA34-27D7-41BF-BFEB-EE213279D512}" presName="Name0" presStyleCnt="0">
        <dgm:presLayoutVars>
          <dgm:animLvl val="lvl"/>
          <dgm:resizeHandles val="exact"/>
        </dgm:presLayoutVars>
      </dgm:prSet>
      <dgm:spPr/>
    </dgm:pt>
    <dgm:pt modelId="{0A28CC7A-3789-4BC4-975F-C1C4E74E9B70}" type="pres">
      <dgm:prSet presAssocID="{2A2528EE-B8B2-40BC-9550-A0729C14FA03}" presName="compositeNode" presStyleCnt="0">
        <dgm:presLayoutVars>
          <dgm:bulletEnabled val="1"/>
        </dgm:presLayoutVars>
      </dgm:prSet>
      <dgm:spPr/>
    </dgm:pt>
    <dgm:pt modelId="{3EB90A81-AA71-4C7B-8EA3-E222EA423A50}" type="pres">
      <dgm:prSet presAssocID="{2A2528EE-B8B2-40BC-9550-A0729C14FA03}" presName="bgRect" presStyleLbl="bgAccFollowNode1" presStyleIdx="0" presStyleCnt="4"/>
      <dgm:spPr/>
    </dgm:pt>
    <dgm:pt modelId="{40F00DE8-83D3-4352-B9DA-5C06C1360C6E}" type="pres">
      <dgm:prSet presAssocID="{51DEA995-A7F6-4FBB-BE69-1B24FF41E67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B76E099-E83F-4D66-827F-D66577C7B3E9}" type="pres">
      <dgm:prSet presAssocID="{2A2528EE-B8B2-40BC-9550-A0729C14FA03}" presName="bottomLine" presStyleLbl="alignNode1" presStyleIdx="1" presStyleCnt="8">
        <dgm:presLayoutVars/>
      </dgm:prSet>
      <dgm:spPr/>
    </dgm:pt>
    <dgm:pt modelId="{409C63A4-8239-4794-8A19-3A18CF6D031A}" type="pres">
      <dgm:prSet presAssocID="{2A2528EE-B8B2-40BC-9550-A0729C14FA03}" presName="nodeText" presStyleLbl="bgAccFollowNode1" presStyleIdx="0" presStyleCnt="4">
        <dgm:presLayoutVars>
          <dgm:bulletEnabled val="1"/>
        </dgm:presLayoutVars>
      </dgm:prSet>
      <dgm:spPr/>
    </dgm:pt>
    <dgm:pt modelId="{DC338EBF-CB7E-4A05-900C-5F5A3D343558}" type="pres">
      <dgm:prSet presAssocID="{51DEA995-A7F6-4FBB-BE69-1B24FF41E673}" presName="sibTrans" presStyleCnt="0"/>
      <dgm:spPr/>
    </dgm:pt>
    <dgm:pt modelId="{6E8A6F7A-0FF3-45FE-81D2-D60D84C2370A}" type="pres">
      <dgm:prSet presAssocID="{C567B4B5-ECF9-4B50-A9F0-D0FDCB23C7A3}" presName="compositeNode" presStyleCnt="0">
        <dgm:presLayoutVars>
          <dgm:bulletEnabled val="1"/>
        </dgm:presLayoutVars>
      </dgm:prSet>
      <dgm:spPr/>
    </dgm:pt>
    <dgm:pt modelId="{BE4263C2-B9DB-4711-B94D-1A3D39416C1E}" type="pres">
      <dgm:prSet presAssocID="{C567B4B5-ECF9-4B50-A9F0-D0FDCB23C7A3}" presName="bgRect" presStyleLbl="bgAccFollowNode1" presStyleIdx="1" presStyleCnt="4"/>
      <dgm:spPr/>
    </dgm:pt>
    <dgm:pt modelId="{3671E416-3525-41F9-8062-FE58B8DE6A66}" type="pres">
      <dgm:prSet presAssocID="{4FC50E6D-4C99-416E-AF64-EF7DE6B1947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3EBBA8A-94DC-4D8E-AD7D-F02FF0B44022}" type="pres">
      <dgm:prSet presAssocID="{C567B4B5-ECF9-4B50-A9F0-D0FDCB23C7A3}" presName="bottomLine" presStyleLbl="alignNode1" presStyleIdx="3" presStyleCnt="8">
        <dgm:presLayoutVars/>
      </dgm:prSet>
      <dgm:spPr/>
    </dgm:pt>
    <dgm:pt modelId="{69CFE33A-110F-4810-871C-D9C4B0492495}" type="pres">
      <dgm:prSet presAssocID="{C567B4B5-ECF9-4B50-A9F0-D0FDCB23C7A3}" presName="nodeText" presStyleLbl="bgAccFollowNode1" presStyleIdx="1" presStyleCnt="4">
        <dgm:presLayoutVars>
          <dgm:bulletEnabled val="1"/>
        </dgm:presLayoutVars>
      </dgm:prSet>
      <dgm:spPr/>
    </dgm:pt>
    <dgm:pt modelId="{C05AF8A1-7CDC-43E7-A8EB-F465613D5044}" type="pres">
      <dgm:prSet presAssocID="{4FC50E6D-4C99-416E-AF64-EF7DE6B19475}" presName="sibTrans" presStyleCnt="0"/>
      <dgm:spPr/>
    </dgm:pt>
    <dgm:pt modelId="{E24E8CC3-5BED-4911-8FE6-689DB8FA19A4}" type="pres">
      <dgm:prSet presAssocID="{2BE74181-3030-4C50-B426-768D750AA66C}" presName="compositeNode" presStyleCnt="0">
        <dgm:presLayoutVars>
          <dgm:bulletEnabled val="1"/>
        </dgm:presLayoutVars>
      </dgm:prSet>
      <dgm:spPr/>
    </dgm:pt>
    <dgm:pt modelId="{A37DBCF9-D967-41FA-9B63-39914BBE48E8}" type="pres">
      <dgm:prSet presAssocID="{2BE74181-3030-4C50-B426-768D750AA66C}" presName="bgRect" presStyleLbl="bgAccFollowNode1" presStyleIdx="2" presStyleCnt="4"/>
      <dgm:spPr/>
    </dgm:pt>
    <dgm:pt modelId="{2D05CE78-FDEE-4284-ABAF-51958DA03CD9}" type="pres">
      <dgm:prSet presAssocID="{EB9295C6-6712-45FD-A51A-50C04BC6740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467C125-880D-4ABD-8CF7-C44988DFABE0}" type="pres">
      <dgm:prSet presAssocID="{2BE74181-3030-4C50-B426-768D750AA66C}" presName="bottomLine" presStyleLbl="alignNode1" presStyleIdx="5" presStyleCnt="8">
        <dgm:presLayoutVars/>
      </dgm:prSet>
      <dgm:spPr/>
    </dgm:pt>
    <dgm:pt modelId="{324F219B-9559-45D0-A82E-3722F8DAB9E3}" type="pres">
      <dgm:prSet presAssocID="{2BE74181-3030-4C50-B426-768D750AA66C}" presName="nodeText" presStyleLbl="bgAccFollowNode1" presStyleIdx="2" presStyleCnt="4">
        <dgm:presLayoutVars>
          <dgm:bulletEnabled val="1"/>
        </dgm:presLayoutVars>
      </dgm:prSet>
      <dgm:spPr/>
    </dgm:pt>
    <dgm:pt modelId="{E90DB22F-A5D6-439C-A801-3CDB6110068B}" type="pres">
      <dgm:prSet presAssocID="{EB9295C6-6712-45FD-A51A-50C04BC67400}" presName="sibTrans" presStyleCnt="0"/>
      <dgm:spPr/>
    </dgm:pt>
    <dgm:pt modelId="{C206ADF6-9A82-4955-AB31-BEE52404E6D5}" type="pres">
      <dgm:prSet presAssocID="{19E64771-EFD2-462B-AF3B-0DD15A5A7C62}" presName="compositeNode" presStyleCnt="0">
        <dgm:presLayoutVars>
          <dgm:bulletEnabled val="1"/>
        </dgm:presLayoutVars>
      </dgm:prSet>
      <dgm:spPr/>
    </dgm:pt>
    <dgm:pt modelId="{3B85F1C0-ED4C-4DEB-9208-1A8ECED6DA64}" type="pres">
      <dgm:prSet presAssocID="{19E64771-EFD2-462B-AF3B-0DD15A5A7C62}" presName="bgRect" presStyleLbl="bgAccFollowNode1" presStyleIdx="3" presStyleCnt="4"/>
      <dgm:spPr/>
    </dgm:pt>
    <dgm:pt modelId="{4821FABC-0B07-44E9-9F40-41658477E369}" type="pres">
      <dgm:prSet presAssocID="{8121D32E-9A47-465C-ABC2-5BF7E1DFB05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2E9C33B-2DC3-421E-91FA-A2A2532CA950}" type="pres">
      <dgm:prSet presAssocID="{19E64771-EFD2-462B-AF3B-0DD15A5A7C62}" presName="bottomLine" presStyleLbl="alignNode1" presStyleIdx="7" presStyleCnt="8">
        <dgm:presLayoutVars/>
      </dgm:prSet>
      <dgm:spPr/>
    </dgm:pt>
    <dgm:pt modelId="{7D7C8F96-E3A4-4824-9E10-ADC8059636EE}" type="pres">
      <dgm:prSet presAssocID="{19E64771-EFD2-462B-AF3B-0DD15A5A7C6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A46B208-BD1E-471C-AFC1-387827662296}" type="presOf" srcId="{51DEA995-A7F6-4FBB-BE69-1B24FF41E673}" destId="{40F00DE8-83D3-4352-B9DA-5C06C1360C6E}" srcOrd="0" destOrd="0" presId="urn:microsoft.com/office/officeart/2016/7/layout/BasicLinearProcessNumbered"/>
    <dgm:cxn modelId="{8C6AF50A-952B-4155-AB5D-5D503A71F7F1}" type="presOf" srcId="{19E64771-EFD2-462B-AF3B-0DD15A5A7C62}" destId="{3B85F1C0-ED4C-4DEB-9208-1A8ECED6DA64}" srcOrd="0" destOrd="0" presId="urn:microsoft.com/office/officeart/2016/7/layout/BasicLinearProcessNumbered"/>
    <dgm:cxn modelId="{70E5840F-668F-44B9-A40D-957804584B75}" srcId="{64D2AA34-27D7-41BF-BFEB-EE213279D512}" destId="{2BE74181-3030-4C50-B426-768D750AA66C}" srcOrd="2" destOrd="0" parTransId="{AE1E22DC-ABA6-4A2F-9351-CE37895D870F}" sibTransId="{EB9295C6-6712-45FD-A51A-50C04BC67400}"/>
    <dgm:cxn modelId="{3BE98722-9375-41D4-8301-96989DA1EAD7}" type="presOf" srcId="{C567B4B5-ECF9-4B50-A9F0-D0FDCB23C7A3}" destId="{69CFE33A-110F-4810-871C-D9C4B0492495}" srcOrd="1" destOrd="0" presId="urn:microsoft.com/office/officeart/2016/7/layout/BasicLinearProcessNumbered"/>
    <dgm:cxn modelId="{5F222939-E3BF-442D-B6F5-85CFF758AFD3}" type="presOf" srcId="{2A2528EE-B8B2-40BC-9550-A0729C14FA03}" destId="{3EB90A81-AA71-4C7B-8EA3-E222EA423A50}" srcOrd="0" destOrd="0" presId="urn:microsoft.com/office/officeart/2016/7/layout/BasicLinearProcessNumbered"/>
    <dgm:cxn modelId="{C84CFC42-33BE-4B42-AC62-F64ABA65F0A6}" type="presOf" srcId="{8121D32E-9A47-465C-ABC2-5BF7E1DFB057}" destId="{4821FABC-0B07-44E9-9F40-41658477E369}" srcOrd="0" destOrd="0" presId="urn:microsoft.com/office/officeart/2016/7/layout/BasicLinearProcessNumbered"/>
    <dgm:cxn modelId="{5BB46465-F440-49EE-A09C-3EE679501CB8}" type="presOf" srcId="{EB9295C6-6712-45FD-A51A-50C04BC67400}" destId="{2D05CE78-FDEE-4284-ABAF-51958DA03CD9}" srcOrd="0" destOrd="0" presId="urn:microsoft.com/office/officeart/2016/7/layout/BasicLinearProcessNumbered"/>
    <dgm:cxn modelId="{C830E86F-38D3-4A34-A8AD-8F3665425C85}" type="presOf" srcId="{64D2AA34-27D7-41BF-BFEB-EE213279D512}" destId="{FB395AB0-A332-4E44-9C57-C5059BAB3063}" srcOrd="0" destOrd="0" presId="urn:microsoft.com/office/officeart/2016/7/layout/BasicLinearProcessNumbered"/>
    <dgm:cxn modelId="{FFC71375-517F-464F-BACF-9C38FC0AF840}" srcId="{64D2AA34-27D7-41BF-BFEB-EE213279D512}" destId="{19E64771-EFD2-462B-AF3B-0DD15A5A7C62}" srcOrd="3" destOrd="0" parTransId="{1FC78A9D-172B-483E-BC11-2B59FCFC67AA}" sibTransId="{8121D32E-9A47-465C-ABC2-5BF7E1DFB057}"/>
    <dgm:cxn modelId="{A358FB92-3854-4040-B444-7653460ABC61}" type="presOf" srcId="{2A2528EE-B8B2-40BC-9550-A0729C14FA03}" destId="{409C63A4-8239-4794-8A19-3A18CF6D031A}" srcOrd="1" destOrd="0" presId="urn:microsoft.com/office/officeart/2016/7/layout/BasicLinearProcessNumbered"/>
    <dgm:cxn modelId="{27039EBF-6DCF-474F-BE5E-828BA7BBBD7D}" type="presOf" srcId="{2BE74181-3030-4C50-B426-768D750AA66C}" destId="{324F219B-9559-45D0-A82E-3722F8DAB9E3}" srcOrd="1" destOrd="0" presId="urn:microsoft.com/office/officeart/2016/7/layout/BasicLinearProcessNumbered"/>
    <dgm:cxn modelId="{088EC0C3-99E6-4820-8F97-8D9347B31881}" type="presOf" srcId="{2BE74181-3030-4C50-B426-768D750AA66C}" destId="{A37DBCF9-D967-41FA-9B63-39914BBE48E8}" srcOrd="0" destOrd="0" presId="urn:microsoft.com/office/officeart/2016/7/layout/BasicLinearProcessNumbered"/>
    <dgm:cxn modelId="{EEF850C9-0890-4CB1-AC6D-D707D143E807}" srcId="{64D2AA34-27D7-41BF-BFEB-EE213279D512}" destId="{C567B4B5-ECF9-4B50-A9F0-D0FDCB23C7A3}" srcOrd="1" destOrd="0" parTransId="{8CCA7F5D-49C5-426D-917D-24C142D246CE}" sibTransId="{4FC50E6D-4C99-416E-AF64-EF7DE6B19475}"/>
    <dgm:cxn modelId="{52F831D8-1E47-4F58-B3DA-8C7E2C96765F}" srcId="{64D2AA34-27D7-41BF-BFEB-EE213279D512}" destId="{2A2528EE-B8B2-40BC-9550-A0729C14FA03}" srcOrd="0" destOrd="0" parTransId="{98FE9357-0397-4ED7-9BF7-0428AD7445C9}" sibTransId="{51DEA995-A7F6-4FBB-BE69-1B24FF41E673}"/>
    <dgm:cxn modelId="{6B808AEB-659E-4705-AE3F-8B4EAD83CD80}" type="presOf" srcId="{C567B4B5-ECF9-4B50-A9F0-D0FDCB23C7A3}" destId="{BE4263C2-B9DB-4711-B94D-1A3D39416C1E}" srcOrd="0" destOrd="0" presId="urn:microsoft.com/office/officeart/2016/7/layout/BasicLinearProcessNumbered"/>
    <dgm:cxn modelId="{8EC572F8-B94F-4A8A-A59E-3937565DB044}" type="presOf" srcId="{4FC50E6D-4C99-416E-AF64-EF7DE6B19475}" destId="{3671E416-3525-41F9-8062-FE58B8DE6A66}" srcOrd="0" destOrd="0" presId="urn:microsoft.com/office/officeart/2016/7/layout/BasicLinearProcessNumbered"/>
    <dgm:cxn modelId="{F03268FA-BCB4-4C2D-BEF7-EAB703D24299}" type="presOf" srcId="{19E64771-EFD2-462B-AF3B-0DD15A5A7C62}" destId="{7D7C8F96-E3A4-4824-9E10-ADC8059636EE}" srcOrd="1" destOrd="0" presId="urn:microsoft.com/office/officeart/2016/7/layout/BasicLinearProcessNumbered"/>
    <dgm:cxn modelId="{0ABF4151-CFAD-4A37-A5C8-71681C426BBE}" type="presParOf" srcId="{FB395AB0-A332-4E44-9C57-C5059BAB3063}" destId="{0A28CC7A-3789-4BC4-975F-C1C4E74E9B70}" srcOrd="0" destOrd="0" presId="urn:microsoft.com/office/officeart/2016/7/layout/BasicLinearProcessNumbered"/>
    <dgm:cxn modelId="{DEC94762-9A7D-4859-91FD-129B02AB8233}" type="presParOf" srcId="{0A28CC7A-3789-4BC4-975F-C1C4E74E9B70}" destId="{3EB90A81-AA71-4C7B-8EA3-E222EA423A50}" srcOrd="0" destOrd="0" presId="urn:microsoft.com/office/officeart/2016/7/layout/BasicLinearProcessNumbered"/>
    <dgm:cxn modelId="{E9C1235B-2A8E-492E-A41C-8FAA5155FE9A}" type="presParOf" srcId="{0A28CC7A-3789-4BC4-975F-C1C4E74E9B70}" destId="{40F00DE8-83D3-4352-B9DA-5C06C1360C6E}" srcOrd="1" destOrd="0" presId="urn:microsoft.com/office/officeart/2016/7/layout/BasicLinearProcessNumbered"/>
    <dgm:cxn modelId="{F0D035FC-7FF0-4E22-AD08-EBFB0BACA739}" type="presParOf" srcId="{0A28CC7A-3789-4BC4-975F-C1C4E74E9B70}" destId="{1B76E099-E83F-4D66-827F-D66577C7B3E9}" srcOrd="2" destOrd="0" presId="urn:microsoft.com/office/officeart/2016/7/layout/BasicLinearProcessNumbered"/>
    <dgm:cxn modelId="{81CE15BD-0EC0-4809-BC83-66EC348D669F}" type="presParOf" srcId="{0A28CC7A-3789-4BC4-975F-C1C4E74E9B70}" destId="{409C63A4-8239-4794-8A19-3A18CF6D031A}" srcOrd="3" destOrd="0" presId="urn:microsoft.com/office/officeart/2016/7/layout/BasicLinearProcessNumbered"/>
    <dgm:cxn modelId="{FBE0BD6B-7A45-455E-A136-20D3C516FA71}" type="presParOf" srcId="{FB395AB0-A332-4E44-9C57-C5059BAB3063}" destId="{DC338EBF-CB7E-4A05-900C-5F5A3D343558}" srcOrd="1" destOrd="0" presId="urn:microsoft.com/office/officeart/2016/7/layout/BasicLinearProcessNumbered"/>
    <dgm:cxn modelId="{31D7E649-DF0B-4CC6-AEA7-6727812F9B0C}" type="presParOf" srcId="{FB395AB0-A332-4E44-9C57-C5059BAB3063}" destId="{6E8A6F7A-0FF3-45FE-81D2-D60D84C2370A}" srcOrd="2" destOrd="0" presId="urn:microsoft.com/office/officeart/2016/7/layout/BasicLinearProcessNumbered"/>
    <dgm:cxn modelId="{53905C06-B943-494B-B433-B48D05B120F5}" type="presParOf" srcId="{6E8A6F7A-0FF3-45FE-81D2-D60D84C2370A}" destId="{BE4263C2-B9DB-4711-B94D-1A3D39416C1E}" srcOrd="0" destOrd="0" presId="urn:microsoft.com/office/officeart/2016/7/layout/BasicLinearProcessNumbered"/>
    <dgm:cxn modelId="{BBA862C0-5E50-4890-AEDF-E666848280C2}" type="presParOf" srcId="{6E8A6F7A-0FF3-45FE-81D2-D60D84C2370A}" destId="{3671E416-3525-41F9-8062-FE58B8DE6A66}" srcOrd="1" destOrd="0" presId="urn:microsoft.com/office/officeart/2016/7/layout/BasicLinearProcessNumbered"/>
    <dgm:cxn modelId="{22A22175-E406-4033-8953-EFAAE172BED6}" type="presParOf" srcId="{6E8A6F7A-0FF3-45FE-81D2-D60D84C2370A}" destId="{B3EBBA8A-94DC-4D8E-AD7D-F02FF0B44022}" srcOrd="2" destOrd="0" presId="urn:microsoft.com/office/officeart/2016/7/layout/BasicLinearProcessNumbered"/>
    <dgm:cxn modelId="{0C923889-DFD4-4F3B-AC6D-8B4949994D20}" type="presParOf" srcId="{6E8A6F7A-0FF3-45FE-81D2-D60D84C2370A}" destId="{69CFE33A-110F-4810-871C-D9C4B0492495}" srcOrd="3" destOrd="0" presId="urn:microsoft.com/office/officeart/2016/7/layout/BasicLinearProcessNumbered"/>
    <dgm:cxn modelId="{3307B7EC-5307-4083-B00E-1EA8B234726E}" type="presParOf" srcId="{FB395AB0-A332-4E44-9C57-C5059BAB3063}" destId="{C05AF8A1-7CDC-43E7-A8EB-F465613D5044}" srcOrd="3" destOrd="0" presId="urn:microsoft.com/office/officeart/2016/7/layout/BasicLinearProcessNumbered"/>
    <dgm:cxn modelId="{8AC92501-FBCD-42E5-8C91-92EA5D999886}" type="presParOf" srcId="{FB395AB0-A332-4E44-9C57-C5059BAB3063}" destId="{E24E8CC3-5BED-4911-8FE6-689DB8FA19A4}" srcOrd="4" destOrd="0" presId="urn:microsoft.com/office/officeart/2016/7/layout/BasicLinearProcessNumbered"/>
    <dgm:cxn modelId="{CA3813AC-6B95-4642-BFDE-3902E66B6337}" type="presParOf" srcId="{E24E8CC3-5BED-4911-8FE6-689DB8FA19A4}" destId="{A37DBCF9-D967-41FA-9B63-39914BBE48E8}" srcOrd="0" destOrd="0" presId="urn:microsoft.com/office/officeart/2016/7/layout/BasicLinearProcessNumbered"/>
    <dgm:cxn modelId="{A78F4C4E-FB85-40AA-BC5C-4213954326FC}" type="presParOf" srcId="{E24E8CC3-5BED-4911-8FE6-689DB8FA19A4}" destId="{2D05CE78-FDEE-4284-ABAF-51958DA03CD9}" srcOrd="1" destOrd="0" presId="urn:microsoft.com/office/officeart/2016/7/layout/BasicLinearProcessNumbered"/>
    <dgm:cxn modelId="{7F2E15C5-943C-447D-B701-8369EDEC8EA0}" type="presParOf" srcId="{E24E8CC3-5BED-4911-8FE6-689DB8FA19A4}" destId="{8467C125-880D-4ABD-8CF7-C44988DFABE0}" srcOrd="2" destOrd="0" presId="urn:microsoft.com/office/officeart/2016/7/layout/BasicLinearProcessNumbered"/>
    <dgm:cxn modelId="{38E7E603-0DCF-435A-9D4C-12FF211E6868}" type="presParOf" srcId="{E24E8CC3-5BED-4911-8FE6-689DB8FA19A4}" destId="{324F219B-9559-45D0-A82E-3722F8DAB9E3}" srcOrd="3" destOrd="0" presId="urn:microsoft.com/office/officeart/2016/7/layout/BasicLinearProcessNumbered"/>
    <dgm:cxn modelId="{FF77EA67-DC28-4704-9878-1B46E767637F}" type="presParOf" srcId="{FB395AB0-A332-4E44-9C57-C5059BAB3063}" destId="{E90DB22F-A5D6-439C-A801-3CDB6110068B}" srcOrd="5" destOrd="0" presId="urn:microsoft.com/office/officeart/2016/7/layout/BasicLinearProcessNumbered"/>
    <dgm:cxn modelId="{F6E9D913-D373-4FDA-A896-E1108A2B902D}" type="presParOf" srcId="{FB395AB0-A332-4E44-9C57-C5059BAB3063}" destId="{C206ADF6-9A82-4955-AB31-BEE52404E6D5}" srcOrd="6" destOrd="0" presId="urn:microsoft.com/office/officeart/2016/7/layout/BasicLinearProcessNumbered"/>
    <dgm:cxn modelId="{B67D959F-FD48-4E03-A72C-AC51BD7B5FB7}" type="presParOf" srcId="{C206ADF6-9A82-4955-AB31-BEE52404E6D5}" destId="{3B85F1C0-ED4C-4DEB-9208-1A8ECED6DA64}" srcOrd="0" destOrd="0" presId="urn:microsoft.com/office/officeart/2016/7/layout/BasicLinearProcessNumbered"/>
    <dgm:cxn modelId="{A7C281FF-3267-41E7-BB81-E10F2EC0D656}" type="presParOf" srcId="{C206ADF6-9A82-4955-AB31-BEE52404E6D5}" destId="{4821FABC-0B07-44E9-9F40-41658477E369}" srcOrd="1" destOrd="0" presId="urn:microsoft.com/office/officeart/2016/7/layout/BasicLinearProcessNumbered"/>
    <dgm:cxn modelId="{0ED9C9D8-8EDB-4A77-A379-79DCD690B070}" type="presParOf" srcId="{C206ADF6-9A82-4955-AB31-BEE52404E6D5}" destId="{92E9C33B-2DC3-421E-91FA-A2A2532CA950}" srcOrd="2" destOrd="0" presId="urn:microsoft.com/office/officeart/2016/7/layout/BasicLinearProcessNumbered"/>
    <dgm:cxn modelId="{1C56B756-E726-44E9-A2AD-9EC8B2747961}" type="presParOf" srcId="{C206ADF6-9A82-4955-AB31-BEE52404E6D5}" destId="{7D7C8F96-E3A4-4824-9E10-ADC8059636E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CF4FA-A490-4AEF-848D-16902D271C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5C690-0A9B-4FE9-9D1F-FA107C95134C}">
      <dgm:prSet/>
      <dgm:spPr/>
      <dgm:t>
        <a:bodyPr/>
        <a:lstStyle/>
        <a:p>
          <a:r>
            <a:rPr lang="en-US"/>
            <a:t>Since that the profit of top 5 states { California , England ,Hessen ,Oregon , Sarraland } was from Vests although those states was in different countries</a:t>
          </a:r>
        </a:p>
      </dgm:t>
    </dgm:pt>
    <dgm:pt modelId="{57965ED5-7674-48BE-84DD-DA4CB7EE73CB}" type="parTrans" cxnId="{F5B23963-807A-4649-8962-49DD58C01F8D}">
      <dgm:prSet/>
      <dgm:spPr/>
      <dgm:t>
        <a:bodyPr/>
        <a:lstStyle/>
        <a:p>
          <a:endParaRPr lang="en-US"/>
        </a:p>
      </dgm:t>
    </dgm:pt>
    <dgm:pt modelId="{DCDB97AB-59FC-40D3-93B7-BF99F35E3022}" type="sibTrans" cxnId="{F5B23963-807A-4649-8962-49DD58C01F8D}">
      <dgm:prSet/>
      <dgm:spPr/>
      <dgm:t>
        <a:bodyPr/>
        <a:lstStyle/>
        <a:p>
          <a:endParaRPr lang="en-US"/>
        </a:p>
      </dgm:t>
    </dgm:pt>
    <dgm:pt modelId="{354CE059-8925-4DD1-8294-109889DC5170}">
      <dgm:prSet/>
      <dgm:spPr/>
      <dgm:t>
        <a:bodyPr/>
        <a:lstStyle/>
        <a:p>
          <a:r>
            <a:rPr lang="en-US"/>
            <a:t>So I recommend for those states { Wyoming , Mississippi ,Arizona , Alabama , Kentucky , South Carolina , Texas } to increase their profit is to import vests and to add it to their market beside tires &amp; tubes</a:t>
          </a:r>
        </a:p>
      </dgm:t>
    </dgm:pt>
    <dgm:pt modelId="{4642DF6F-1FBC-4876-A524-86C1CD9AFA97}" type="parTrans" cxnId="{0B13E64D-E374-41E2-A52D-B3DBEF2121F0}">
      <dgm:prSet/>
      <dgm:spPr/>
      <dgm:t>
        <a:bodyPr/>
        <a:lstStyle/>
        <a:p>
          <a:endParaRPr lang="en-US"/>
        </a:p>
      </dgm:t>
    </dgm:pt>
    <dgm:pt modelId="{794EEBFB-7D88-42D0-85B8-6DD31A5B4AF2}" type="sibTrans" cxnId="{0B13E64D-E374-41E2-A52D-B3DBEF2121F0}">
      <dgm:prSet/>
      <dgm:spPr/>
      <dgm:t>
        <a:bodyPr/>
        <a:lstStyle/>
        <a:p>
          <a:endParaRPr lang="en-US"/>
        </a:p>
      </dgm:t>
    </dgm:pt>
    <dgm:pt modelId="{FB356255-7397-4494-A8E1-5F5ABC660889}">
      <dgm:prSet/>
      <dgm:spPr/>
      <dgm:t>
        <a:bodyPr/>
        <a:lstStyle/>
        <a:p>
          <a:r>
            <a:rPr lang="en-US" dirty="0"/>
            <a:t>For the Vest target ages from 17 years old to 38 years old in their marketing campaign while for the Tiers &amp; Tubes target ages from 27 years old to 40 years old in their marketing campaign</a:t>
          </a:r>
        </a:p>
      </dgm:t>
    </dgm:pt>
    <dgm:pt modelId="{973B74CF-FD1B-4B70-BC8A-90041B6E3FFB}" type="parTrans" cxnId="{60021320-358D-4883-AC09-6D2B55E37DA0}">
      <dgm:prSet/>
      <dgm:spPr/>
      <dgm:t>
        <a:bodyPr/>
        <a:lstStyle/>
        <a:p>
          <a:endParaRPr lang="en-US"/>
        </a:p>
      </dgm:t>
    </dgm:pt>
    <dgm:pt modelId="{E842712A-0655-4019-8CAC-E7EFC7AD1469}" type="sibTrans" cxnId="{60021320-358D-4883-AC09-6D2B55E37DA0}">
      <dgm:prSet/>
      <dgm:spPr/>
      <dgm:t>
        <a:bodyPr/>
        <a:lstStyle/>
        <a:p>
          <a:endParaRPr lang="en-US"/>
        </a:p>
      </dgm:t>
    </dgm:pt>
    <dgm:pt modelId="{E0443873-40D1-4B77-A03B-8502B6DDBD2A}" type="pres">
      <dgm:prSet presAssocID="{E42CF4FA-A490-4AEF-848D-16902D271C25}" presName="linear" presStyleCnt="0">
        <dgm:presLayoutVars>
          <dgm:animLvl val="lvl"/>
          <dgm:resizeHandles val="exact"/>
        </dgm:presLayoutVars>
      </dgm:prSet>
      <dgm:spPr/>
    </dgm:pt>
    <dgm:pt modelId="{52E5781E-2E45-4925-85FE-97E4477F6AA9}" type="pres">
      <dgm:prSet presAssocID="{94A5C690-0A9B-4FE9-9D1F-FA107C9513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C6ED7E-DCC6-4D4A-80E4-E301E18B150C}" type="pres">
      <dgm:prSet presAssocID="{DCDB97AB-59FC-40D3-93B7-BF99F35E3022}" presName="spacer" presStyleCnt="0"/>
      <dgm:spPr/>
    </dgm:pt>
    <dgm:pt modelId="{773E14BD-0CBC-46BB-A2A9-C3A96BF89E73}" type="pres">
      <dgm:prSet presAssocID="{354CE059-8925-4DD1-8294-109889DC51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3ADBFE-D72E-452E-AF99-6473BE7CFC5B}" type="pres">
      <dgm:prSet presAssocID="{794EEBFB-7D88-42D0-85B8-6DD31A5B4AF2}" presName="spacer" presStyleCnt="0"/>
      <dgm:spPr/>
    </dgm:pt>
    <dgm:pt modelId="{99498B61-30BA-4169-9576-01FF15F8EA20}" type="pres">
      <dgm:prSet presAssocID="{FB356255-7397-4494-A8E1-5F5ABC6608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021320-358D-4883-AC09-6D2B55E37DA0}" srcId="{E42CF4FA-A490-4AEF-848D-16902D271C25}" destId="{FB356255-7397-4494-A8E1-5F5ABC660889}" srcOrd="2" destOrd="0" parTransId="{973B74CF-FD1B-4B70-BC8A-90041B6E3FFB}" sibTransId="{E842712A-0655-4019-8CAC-E7EFC7AD1469}"/>
    <dgm:cxn modelId="{59E1CD3A-0AA4-4951-979E-56EC04B356ED}" type="presOf" srcId="{FB356255-7397-4494-A8E1-5F5ABC660889}" destId="{99498B61-30BA-4169-9576-01FF15F8EA20}" srcOrd="0" destOrd="0" presId="urn:microsoft.com/office/officeart/2005/8/layout/vList2"/>
    <dgm:cxn modelId="{F5B23963-807A-4649-8962-49DD58C01F8D}" srcId="{E42CF4FA-A490-4AEF-848D-16902D271C25}" destId="{94A5C690-0A9B-4FE9-9D1F-FA107C95134C}" srcOrd="0" destOrd="0" parTransId="{57965ED5-7674-48BE-84DD-DA4CB7EE73CB}" sibTransId="{DCDB97AB-59FC-40D3-93B7-BF99F35E3022}"/>
    <dgm:cxn modelId="{0B13E64D-E374-41E2-A52D-B3DBEF2121F0}" srcId="{E42CF4FA-A490-4AEF-848D-16902D271C25}" destId="{354CE059-8925-4DD1-8294-109889DC5170}" srcOrd="1" destOrd="0" parTransId="{4642DF6F-1FBC-4876-A524-86C1CD9AFA97}" sibTransId="{794EEBFB-7D88-42D0-85B8-6DD31A5B4AF2}"/>
    <dgm:cxn modelId="{568BDB92-71CE-4E2C-A559-6B2A662DBD8C}" type="presOf" srcId="{354CE059-8925-4DD1-8294-109889DC5170}" destId="{773E14BD-0CBC-46BB-A2A9-C3A96BF89E73}" srcOrd="0" destOrd="0" presId="urn:microsoft.com/office/officeart/2005/8/layout/vList2"/>
    <dgm:cxn modelId="{F1C329B9-10B2-4AF7-AA2E-CCEA480C6CF0}" type="presOf" srcId="{E42CF4FA-A490-4AEF-848D-16902D271C25}" destId="{E0443873-40D1-4B77-A03B-8502B6DDBD2A}" srcOrd="0" destOrd="0" presId="urn:microsoft.com/office/officeart/2005/8/layout/vList2"/>
    <dgm:cxn modelId="{CC7F41C3-CB70-440A-824C-8EFA518A5AAD}" type="presOf" srcId="{94A5C690-0A9B-4FE9-9D1F-FA107C95134C}" destId="{52E5781E-2E45-4925-85FE-97E4477F6AA9}" srcOrd="0" destOrd="0" presId="urn:microsoft.com/office/officeart/2005/8/layout/vList2"/>
    <dgm:cxn modelId="{5FAD6AF5-4901-4A24-A004-8BD7912A64E4}" type="presParOf" srcId="{E0443873-40D1-4B77-A03B-8502B6DDBD2A}" destId="{52E5781E-2E45-4925-85FE-97E4477F6AA9}" srcOrd="0" destOrd="0" presId="urn:microsoft.com/office/officeart/2005/8/layout/vList2"/>
    <dgm:cxn modelId="{832ABCB1-6F77-4928-ADD0-875F4370E53D}" type="presParOf" srcId="{E0443873-40D1-4B77-A03B-8502B6DDBD2A}" destId="{42C6ED7E-DCC6-4D4A-80E4-E301E18B150C}" srcOrd="1" destOrd="0" presId="urn:microsoft.com/office/officeart/2005/8/layout/vList2"/>
    <dgm:cxn modelId="{A23F4172-9095-4CAA-9D24-111D6BBC820B}" type="presParOf" srcId="{E0443873-40D1-4B77-A03B-8502B6DDBD2A}" destId="{773E14BD-0CBC-46BB-A2A9-C3A96BF89E73}" srcOrd="2" destOrd="0" presId="urn:microsoft.com/office/officeart/2005/8/layout/vList2"/>
    <dgm:cxn modelId="{E77D8986-268E-45D7-A3D5-6FF9AC097865}" type="presParOf" srcId="{E0443873-40D1-4B77-A03B-8502B6DDBD2A}" destId="{B23ADBFE-D72E-452E-AF99-6473BE7CFC5B}" srcOrd="3" destOrd="0" presId="urn:microsoft.com/office/officeart/2005/8/layout/vList2"/>
    <dgm:cxn modelId="{E05E809C-25AA-4BCB-87F6-D2A018B3A878}" type="presParOf" srcId="{E0443873-40D1-4B77-A03B-8502B6DDBD2A}" destId="{99498B61-30BA-4169-9576-01FF15F8EA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90A81-AA71-4C7B-8EA3-E222EA423A50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1# Split the data into input &amp; output</a:t>
          </a:r>
        </a:p>
      </dsp:txBody>
      <dsp:txXfrm>
        <a:off x="3080" y="1765067"/>
        <a:ext cx="2444055" cy="2053006"/>
      </dsp:txXfrm>
    </dsp:sp>
    <dsp:sp modelId="{40F00DE8-83D3-4352-B9DA-5C06C1360C6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1B76E099-E83F-4D66-827F-D66577C7B3E9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263C2-B9DB-4711-B94D-1A3D39416C1E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2# dealing with categorical data</a:t>
          </a:r>
        </a:p>
      </dsp:txBody>
      <dsp:txXfrm>
        <a:off x="2691541" y="1765067"/>
        <a:ext cx="2444055" cy="2053006"/>
      </dsp:txXfrm>
    </dsp:sp>
    <dsp:sp modelId="{3671E416-3525-41F9-8062-FE58B8DE6A66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B3EBBA8A-94DC-4D8E-AD7D-F02FF0B44022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DBCF9-D967-41FA-9B63-39914BBE48E8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3# split data into train and test</a:t>
          </a:r>
        </a:p>
      </dsp:txBody>
      <dsp:txXfrm>
        <a:off x="5380002" y="1765067"/>
        <a:ext cx="2444055" cy="2053006"/>
      </dsp:txXfrm>
    </dsp:sp>
    <dsp:sp modelId="{2D05CE78-FDEE-4284-ABAF-51958DA03CD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8467C125-880D-4ABD-8CF7-C44988DFABE0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5F1C0-ED4C-4DEB-9208-1A8ECED6DA6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4# Scaling by RobustScaler</a:t>
          </a:r>
        </a:p>
      </dsp:txBody>
      <dsp:txXfrm>
        <a:off x="8068463" y="1765067"/>
        <a:ext cx="2444055" cy="2053006"/>
      </dsp:txXfrm>
    </dsp:sp>
    <dsp:sp modelId="{4821FABC-0B07-44E9-9F40-41658477E369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92E9C33B-2DC3-421E-91FA-A2A2532CA950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5781E-2E45-4925-85FE-97E4477F6AA9}">
      <dsp:nvSpPr>
        <dsp:cNvPr id="0" name=""/>
        <dsp:cNvSpPr/>
      </dsp:nvSpPr>
      <dsp:spPr>
        <a:xfrm>
          <a:off x="0" y="563321"/>
          <a:ext cx="11206018" cy="1704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Since that the profit of top 5 states { California , England ,Hessen ,Oregon , Sarraland } was from Vests although those states was in different countries</a:t>
          </a:r>
        </a:p>
      </dsp:txBody>
      <dsp:txXfrm>
        <a:off x="83216" y="646537"/>
        <a:ext cx="11039586" cy="1538258"/>
      </dsp:txXfrm>
    </dsp:sp>
    <dsp:sp modelId="{773E14BD-0CBC-46BB-A2A9-C3A96BF89E73}">
      <dsp:nvSpPr>
        <dsp:cNvPr id="0" name=""/>
        <dsp:cNvSpPr/>
      </dsp:nvSpPr>
      <dsp:spPr>
        <a:xfrm>
          <a:off x="0" y="2357291"/>
          <a:ext cx="11206018" cy="1704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 I recommend for those states { Wyoming , Mississippi ,Arizona , Alabama , Kentucky , South Carolina , Texas } to increase their profit is to import vests and to add it to their market beside tires &amp; tubes</a:t>
          </a:r>
        </a:p>
      </dsp:txBody>
      <dsp:txXfrm>
        <a:off x="83216" y="2440507"/>
        <a:ext cx="11039586" cy="1538258"/>
      </dsp:txXfrm>
    </dsp:sp>
    <dsp:sp modelId="{99498B61-30BA-4169-9576-01FF15F8EA20}">
      <dsp:nvSpPr>
        <dsp:cNvPr id="0" name=""/>
        <dsp:cNvSpPr/>
      </dsp:nvSpPr>
      <dsp:spPr>
        <a:xfrm>
          <a:off x="0" y="4151261"/>
          <a:ext cx="11206018" cy="1704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 the Vest target ages from 17 years old to 38 years old in their marketing campaign while for the Tiers &amp; Tubes target ages from 27 years old to 40 years old in their marketing campaign</a:t>
          </a:r>
        </a:p>
      </dsp:txBody>
      <dsp:txXfrm>
        <a:off x="83216" y="4234477"/>
        <a:ext cx="11039586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D19A-9A1C-752E-247E-954AD833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9E75-CC21-70AF-0FEF-3D37C5E3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DC2D-4540-01AE-53DE-495A7517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613D-45FD-9D0B-5049-35086AED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C1DA-F707-039B-EFC0-602569B0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F08-9714-FFF3-093C-1C36F5CD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D52C7-CD82-516D-3823-00BCC204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DE6D-F07C-ABCF-50A3-055732D5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2E17-6BC2-FF48-C11A-A456206A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926A-C28F-F935-B5F7-23EEC091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08257-E83A-CEE2-5CA1-C825B8547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5416A-E4C4-9F9B-DB12-37E7677D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B630-C49D-EBC7-3682-848046DF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E2EA-8266-C0C1-39CE-58816E2A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4BFA-CED6-9274-9FA0-5863D9F3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9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FFB4-E6C5-051E-F80E-E514FCD3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0E32-02E2-1ACB-057C-37DEE66C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C5E7-DD04-229F-7659-CF6E7981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3290-7CF6-75D8-1730-8E4F9D22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696B-C7FB-7791-A737-5A829D40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74FA-84AF-4D57-1AFD-FE6A8F17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38B30-76A4-E06A-29DB-6F4D6727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F6F7-35E0-1F06-9F29-E854D688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1770-4310-1D4A-63B8-D46EA838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1343-0E5C-12BD-F940-ECE1592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64B1-EA53-8C78-2A6C-AFA335B9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0E90-8ECC-46F1-15E1-4B615B99A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71F3-E1C9-876E-8ECF-7CFE9BB8D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A99B-2DD6-4D2D-BD7D-DB6127F5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077E-7ACE-6B8A-4BD8-C20A4507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D7D05-7A9E-2276-52A5-84FD925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72D2-A2EB-0C38-9C92-91BEA306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F6911-1308-48CB-7335-AEC18C73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058B1-BD9F-C3AC-1C65-59C69493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8A4ED-9366-71DF-9CE6-9ADC563C4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75F61-31C0-17E9-AF8C-743522709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01768-D631-B86D-1B04-5451DA63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E321C-F4C8-2932-252F-D4FDFE9E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A8A41-22EF-D18A-6B39-0569E117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0E10-1470-7F2E-1F24-37BB4A7D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F731E-CF97-3758-B8A9-A4DCE5E1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D3CD8-8ED2-1C54-2F16-D480949A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814C8-B3B9-3DDF-E83D-B34B590B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E1172-4F6D-1E44-A54B-C6205041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85AA7-F772-4DC4-2D8B-5B617B0F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D671-8861-99C4-BD6B-18146485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51A1-ABC0-46B6-E8A4-4D353FFF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C0CF-F78A-6AF3-8952-82B493F5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80D28-7413-C347-C9AD-7EFD257F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8F9FC-BFC4-91AC-249D-250AACD0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3FEBD-0BFF-960B-E496-016CED2A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BC6E-3EEC-E315-D347-056FBBF1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E785-5C6B-BBE3-EC3E-795CD6A1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A02AB-13AF-1142-86CF-85034DB58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128BB-A239-412D-3B0B-5FC4612E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5CB8-2416-614A-6A0F-3C5C38C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7CF88-EADC-0DEC-AC33-C87EE4B6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D1BFE-A1CA-09A7-EBBE-4A6E241B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03F9E-ACAF-BB45-D676-7127AC5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2C4E-C343-05B2-E3B5-AF388BCC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9BBF-563C-2BE6-BEFF-3C579D942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D92A-BE6A-4B80-B952-61269176A7D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A2D1-95A2-C985-1AEC-6585CFECA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AE19-ED53-9C5C-8C79-4A857F559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438B-FF98-4DDA-82C8-984E95B2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57EAEE3-010E-E074-7194-36B09357A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t="9091" r="30230" b="1"/>
          <a:stretch/>
        </p:blipFill>
        <p:spPr>
          <a:xfrm>
            <a:off x="3537343" y="-124681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7741-F514-37BB-7055-458193836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Mid-project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267C-804F-DF5F-E11B-1DFF2360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Analyzing Customers Spending Habits</a:t>
            </a:r>
            <a:r>
              <a:rPr lang="en-US" b="1" dirty="0"/>
              <a:t> </a:t>
            </a:r>
            <a:r>
              <a:rPr lang="en-US" sz="20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1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29AF7-E3CE-6138-C2E8-8CBD553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segmentation</a:t>
            </a:r>
          </a:p>
        </p:txBody>
      </p:sp>
      <p:pic>
        <p:nvPicPr>
          <p:cNvPr id="11" name="Picture 10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0474A93F-CED0-02EE-E733-63890525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73D32-66F0-3B3E-FE27-DC2BB75D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States</a:t>
            </a: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8048011-320A-2321-5E25-736CFB85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363098"/>
            <a:ext cx="6780700" cy="21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24CA1-BD30-89BD-F7DE-48883DA8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Lossing Customer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1B7BEA7-FABC-541A-1DB0-425FD930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50" y="643466"/>
            <a:ext cx="626483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EF0B7-8CB7-83E9-5C66-393BA607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1086453F-2ACA-AB76-C3D0-65AC36090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35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EAFACE-C1AB-305B-5479-575C2E272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398287"/>
              </p:ext>
            </p:extLst>
          </p:nvPr>
        </p:nvGraphicFramePr>
        <p:xfrm>
          <a:off x="147782" y="258618"/>
          <a:ext cx="11206018" cy="6419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93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B23A4-61BE-87D6-2730-D67506C4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63EF4-A3F7-B2E3-DC82-4EBE35F4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44" y="582328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STP framework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000" dirty="0"/>
            </a:br>
            <a:r>
              <a:rPr lang="en-US" sz="4400" dirty="0"/>
              <a:t>Segmentation </a:t>
            </a:r>
            <a:br>
              <a:rPr lang="en-US" sz="4400" dirty="0"/>
            </a:br>
            <a:r>
              <a:rPr lang="en-US" sz="4400" dirty="0"/>
              <a:t>Target </a:t>
            </a:r>
            <a:br>
              <a:rPr lang="en-US" sz="4400" dirty="0"/>
            </a:br>
            <a:r>
              <a:rPr lang="en-US" sz="4400" dirty="0"/>
              <a:t>Positioning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all painted with an arrow and a dartboard">
            <a:extLst>
              <a:ext uri="{FF2B5EF4-FFF2-40B4-BE49-F238E27FC236}">
                <a16:creationId xmlns:a16="http://schemas.microsoft.com/office/drawing/2014/main" id="{18F654E2-9A24-E542-5306-5108D4EFE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8" r="53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59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3BEF-CDFB-86D0-A7F4-E62919FD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distribution</a:t>
            </a:r>
          </a:p>
        </p:txBody>
      </p:sp>
      <p:pic>
        <p:nvPicPr>
          <p:cNvPr id="5" name="Content Placeholder 4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8C2C48FB-E727-22D4-0C87-E095F02C5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10286"/>
            <a:ext cx="6906610" cy="4058216"/>
          </a:xfrm>
        </p:spPr>
      </p:pic>
      <p:pic>
        <p:nvPicPr>
          <p:cNvPr id="7" name="Picture 6" descr="A blue and red circle with numbers&#10;&#10;Description automatically generated">
            <a:extLst>
              <a:ext uri="{FF2B5EF4-FFF2-40B4-BE49-F238E27FC236}">
                <a16:creationId xmlns:a16="http://schemas.microsoft.com/office/drawing/2014/main" id="{65756BBF-22C9-7D70-A273-BCD5EB541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b="-15009"/>
          <a:stretch/>
        </p:blipFill>
        <p:spPr>
          <a:xfrm>
            <a:off x="7059010" y="2663688"/>
            <a:ext cx="5026972" cy="44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1F5-71B1-EC77-80B7-7518F7A5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Product distribution</a:t>
            </a:r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04328B93-1E96-5E08-5AA8-D997A6FC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876922"/>
            <a:ext cx="6820852" cy="4248743"/>
          </a:xfrm>
        </p:spPr>
      </p:pic>
    </p:spTree>
    <p:extLst>
      <p:ext uri="{BB962C8B-B14F-4D97-AF65-F5344CB8AC3E}">
        <p14:creationId xmlns:p14="http://schemas.microsoft.com/office/powerpoint/2010/main" val="5180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B5B50-CAA0-2FF2-854C-9A0AE25C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Best selling in each state</a:t>
            </a:r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3AA28A24-AA7E-C733-C095-6D64735E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53" y="1675261"/>
            <a:ext cx="4121431" cy="4913392"/>
          </a:xfrm>
          <a:prstGeom prst="rect">
            <a:avLst/>
          </a:prstGeom>
        </p:spPr>
      </p:pic>
      <p:pic>
        <p:nvPicPr>
          <p:cNvPr id="7" name="Picture 6" descr="A table with numbers and names&#10;&#10;Description automatically generated">
            <a:extLst>
              <a:ext uri="{FF2B5EF4-FFF2-40B4-BE49-F238E27FC236}">
                <a16:creationId xmlns:a16="http://schemas.microsoft.com/office/drawing/2014/main" id="{B5AA89BD-4200-7AF0-2404-B75E0AC6C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16" y="1675262"/>
            <a:ext cx="4882550" cy="46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AF04-4DA9-FEF4-8071-A45233BB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of ages for each Sub category</a:t>
            </a:r>
            <a:endParaRPr lang="en-US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867773A-1E75-DBF7-1B94-BA81B4871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3326397" cy="4351338"/>
          </a:xfrm>
        </p:spPr>
      </p:pic>
      <p:pic>
        <p:nvPicPr>
          <p:cNvPr id="7" name="Picture 6" descr="A graph with blue and white text&#10;&#10;Description automatically generated with medium confidence">
            <a:extLst>
              <a:ext uri="{FF2B5EF4-FFF2-40B4-BE49-F238E27FC236}">
                <a16:creationId xmlns:a16="http://schemas.microsoft.com/office/drawing/2014/main" id="{BEEB544D-9267-F2D5-FF30-A1A3A509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0" y="2507297"/>
            <a:ext cx="6722517" cy="36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D075-6517-0933-350B-90C67088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season sub category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0D3532-446F-F4EF-59A8-72D3DC112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94" y="1901824"/>
            <a:ext cx="7352705" cy="4822825"/>
          </a:xfrm>
        </p:spPr>
      </p:pic>
    </p:spTree>
    <p:extLst>
      <p:ext uri="{BB962C8B-B14F-4D97-AF65-F5344CB8AC3E}">
        <p14:creationId xmlns:p14="http://schemas.microsoft.com/office/powerpoint/2010/main" val="132228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111C9-3879-C0D5-4C83-33C992CF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HeapMap</a:t>
            </a:r>
          </a:p>
        </p:txBody>
      </p:sp>
      <p:pic>
        <p:nvPicPr>
          <p:cNvPr id="5" name="Picture 4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F0633ED-15FC-1D01-46BD-6262C5A22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62B9-6EA7-68A6-EAFB-AB8B990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3259D-77BB-5B8E-CCE3-A489E28F4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254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50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189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Mid-project</vt:lpstr>
      <vt:lpstr>STP framework  Segmentation  Target  Positioning</vt:lpstr>
      <vt:lpstr>Population distribution</vt:lpstr>
      <vt:lpstr>Sub Product distribution</vt:lpstr>
      <vt:lpstr>Best selling in each state</vt:lpstr>
      <vt:lpstr>Interval of ages for each Sub category</vt:lpstr>
      <vt:lpstr>Each season sub category </vt:lpstr>
      <vt:lpstr>HeapMap</vt:lpstr>
      <vt:lpstr>Pre Processing Steps</vt:lpstr>
      <vt:lpstr>State segmentation</vt:lpstr>
      <vt:lpstr>TOP States</vt:lpstr>
      <vt:lpstr>Lossing Customer</vt:lpstr>
      <vt:lpstr>Recommendations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Mid-project</dc:title>
  <dc:creator>sim.hana mohamed</dc:creator>
  <cp:lastModifiedBy>sim.hana mohamed</cp:lastModifiedBy>
  <cp:revision>28</cp:revision>
  <dcterms:created xsi:type="dcterms:W3CDTF">2023-10-05T17:30:20Z</dcterms:created>
  <dcterms:modified xsi:type="dcterms:W3CDTF">2023-10-29T19:25:46Z</dcterms:modified>
</cp:coreProperties>
</file>