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2" r:id="rId44"/>
    <p:sldId id="303" r:id="rId4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96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4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4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0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4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21F1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05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9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6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jp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jp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jpg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7650"/>
            <a:ext cx="12811125" cy="7230109"/>
            <a:chOff x="0" y="247650"/>
            <a:chExt cx="12811125" cy="72301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5404" y="1507948"/>
              <a:ext cx="2965665" cy="59691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924221"/>
              <a:ext cx="12192000" cy="1184910"/>
            </a:xfrm>
            <a:custGeom>
              <a:avLst/>
              <a:gdLst/>
              <a:ahLst/>
              <a:cxnLst/>
              <a:rect l="l" t="t" r="r" b="b"/>
              <a:pathLst>
                <a:path w="12192000" h="1184910">
                  <a:moveTo>
                    <a:pt x="12191695" y="676275"/>
                  </a:moveTo>
                  <a:lnTo>
                    <a:pt x="0" y="676275"/>
                  </a:lnTo>
                  <a:lnTo>
                    <a:pt x="0" y="1184376"/>
                  </a:lnTo>
                  <a:lnTo>
                    <a:pt x="12191695" y="1184376"/>
                  </a:lnTo>
                  <a:lnTo>
                    <a:pt x="12191695" y="676275"/>
                  </a:lnTo>
                  <a:close/>
                </a:path>
                <a:path w="12192000" h="1184910">
                  <a:moveTo>
                    <a:pt x="12191695" y="0"/>
                  </a:moveTo>
                  <a:lnTo>
                    <a:pt x="0" y="0"/>
                  </a:lnTo>
                  <a:lnTo>
                    <a:pt x="0" y="508101"/>
                  </a:lnTo>
                  <a:lnTo>
                    <a:pt x="12191695" y="508101"/>
                  </a:lnTo>
                  <a:lnTo>
                    <a:pt x="12191695" y="0"/>
                  </a:lnTo>
                  <a:close/>
                </a:path>
              </a:pathLst>
            </a:custGeom>
            <a:solidFill>
              <a:srgbClr val="FB2834">
                <a:alpha val="8392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248775" y="476250"/>
              <a:ext cx="2162175" cy="2152650"/>
            </a:xfrm>
            <a:custGeom>
              <a:avLst/>
              <a:gdLst/>
              <a:ahLst/>
              <a:cxnLst/>
              <a:rect l="l" t="t" r="r" b="b"/>
              <a:pathLst>
                <a:path w="2162175" h="2152650">
                  <a:moveTo>
                    <a:pt x="1081151" y="0"/>
                  </a:moveTo>
                  <a:lnTo>
                    <a:pt x="1032988" y="1048"/>
                  </a:lnTo>
                  <a:lnTo>
                    <a:pt x="985365" y="4165"/>
                  </a:lnTo>
                  <a:lnTo>
                    <a:pt x="938326" y="9306"/>
                  </a:lnTo>
                  <a:lnTo>
                    <a:pt x="891915" y="16427"/>
                  </a:lnTo>
                  <a:lnTo>
                    <a:pt x="846175" y="25486"/>
                  </a:lnTo>
                  <a:lnTo>
                    <a:pt x="801151" y="36437"/>
                  </a:lnTo>
                  <a:lnTo>
                    <a:pt x="756887" y="49238"/>
                  </a:lnTo>
                  <a:lnTo>
                    <a:pt x="713426" y="63845"/>
                  </a:lnTo>
                  <a:lnTo>
                    <a:pt x="670812" y="80213"/>
                  </a:lnTo>
                  <a:lnTo>
                    <a:pt x="629090" y="98300"/>
                  </a:lnTo>
                  <a:lnTo>
                    <a:pt x="588303" y="118061"/>
                  </a:lnTo>
                  <a:lnTo>
                    <a:pt x="548494" y="139453"/>
                  </a:lnTo>
                  <a:lnTo>
                    <a:pt x="509709" y="162432"/>
                  </a:lnTo>
                  <a:lnTo>
                    <a:pt x="471991" y="186954"/>
                  </a:lnTo>
                  <a:lnTo>
                    <a:pt x="435384" y="212976"/>
                  </a:lnTo>
                  <a:lnTo>
                    <a:pt x="399932" y="240453"/>
                  </a:lnTo>
                  <a:lnTo>
                    <a:pt x="365679" y="269343"/>
                  </a:lnTo>
                  <a:lnTo>
                    <a:pt x="332668" y="299601"/>
                  </a:lnTo>
                  <a:lnTo>
                    <a:pt x="300944" y="331183"/>
                  </a:lnTo>
                  <a:lnTo>
                    <a:pt x="270550" y="364047"/>
                  </a:lnTo>
                  <a:lnTo>
                    <a:pt x="241531" y="398148"/>
                  </a:lnTo>
                  <a:lnTo>
                    <a:pt x="213930" y="433442"/>
                  </a:lnTo>
                  <a:lnTo>
                    <a:pt x="187792" y="469885"/>
                  </a:lnTo>
                  <a:lnTo>
                    <a:pt x="163160" y="507435"/>
                  </a:lnTo>
                  <a:lnTo>
                    <a:pt x="140078" y="546047"/>
                  </a:lnTo>
                  <a:lnTo>
                    <a:pt x="118590" y="585677"/>
                  </a:lnTo>
                  <a:lnTo>
                    <a:pt x="98740" y="626282"/>
                  </a:lnTo>
                  <a:lnTo>
                    <a:pt x="80573" y="667818"/>
                  </a:lnTo>
                  <a:lnTo>
                    <a:pt x="64131" y="710242"/>
                  </a:lnTo>
                  <a:lnTo>
                    <a:pt x="49459" y="753509"/>
                  </a:lnTo>
                  <a:lnTo>
                    <a:pt x="36601" y="797576"/>
                  </a:lnTo>
                  <a:lnTo>
                    <a:pt x="25600" y="842399"/>
                  </a:lnTo>
                  <a:lnTo>
                    <a:pt x="16501" y="887934"/>
                  </a:lnTo>
                  <a:lnTo>
                    <a:pt x="9347" y="934138"/>
                  </a:lnTo>
                  <a:lnTo>
                    <a:pt x="4183" y="980967"/>
                  </a:lnTo>
                  <a:lnTo>
                    <a:pt x="1053" y="1028377"/>
                  </a:lnTo>
                  <a:lnTo>
                    <a:pt x="0" y="1076325"/>
                  </a:lnTo>
                  <a:lnTo>
                    <a:pt x="1053" y="1124272"/>
                  </a:lnTo>
                  <a:lnTo>
                    <a:pt x="4183" y="1171682"/>
                  </a:lnTo>
                  <a:lnTo>
                    <a:pt x="9347" y="1218511"/>
                  </a:lnTo>
                  <a:lnTo>
                    <a:pt x="16501" y="1264715"/>
                  </a:lnTo>
                  <a:lnTo>
                    <a:pt x="25600" y="1310250"/>
                  </a:lnTo>
                  <a:lnTo>
                    <a:pt x="36601" y="1355073"/>
                  </a:lnTo>
                  <a:lnTo>
                    <a:pt x="49459" y="1399140"/>
                  </a:lnTo>
                  <a:lnTo>
                    <a:pt x="64131" y="1442407"/>
                  </a:lnTo>
                  <a:lnTo>
                    <a:pt x="80573" y="1484831"/>
                  </a:lnTo>
                  <a:lnTo>
                    <a:pt x="98740" y="1526367"/>
                  </a:lnTo>
                  <a:lnTo>
                    <a:pt x="118590" y="1566972"/>
                  </a:lnTo>
                  <a:lnTo>
                    <a:pt x="140078" y="1606602"/>
                  </a:lnTo>
                  <a:lnTo>
                    <a:pt x="163160" y="1645214"/>
                  </a:lnTo>
                  <a:lnTo>
                    <a:pt x="187792" y="1682764"/>
                  </a:lnTo>
                  <a:lnTo>
                    <a:pt x="213930" y="1719207"/>
                  </a:lnTo>
                  <a:lnTo>
                    <a:pt x="241531" y="1754501"/>
                  </a:lnTo>
                  <a:lnTo>
                    <a:pt x="270550" y="1788602"/>
                  </a:lnTo>
                  <a:lnTo>
                    <a:pt x="300944" y="1821466"/>
                  </a:lnTo>
                  <a:lnTo>
                    <a:pt x="332668" y="1853048"/>
                  </a:lnTo>
                  <a:lnTo>
                    <a:pt x="365679" y="1883306"/>
                  </a:lnTo>
                  <a:lnTo>
                    <a:pt x="399932" y="1912196"/>
                  </a:lnTo>
                  <a:lnTo>
                    <a:pt x="435384" y="1939673"/>
                  </a:lnTo>
                  <a:lnTo>
                    <a:pt x="471991" y="1965695"/>
                  </a:lnTo>
                  <a:lnTo>
                    <a:pt x="509709" y="1990217"/>
                  </a:lnTo>
                  <a:lnTo>
                    <a:pt x="548494" y="2013196"/>
                  </a:lnTo>
                  <a:lnTo>
                    <a:pt x="588303" y="2034588"/>
                  </a:lnTo>
                  <a:lnTo>
                    <a:pt x="629090" y="2054349"/>
                  </a:lnTo>
                  <a:lnTo>
                    <a:pt x="670812" y="2072436"/>
                  </a:lnTo>
                  <a:lnTo>
                    <a:pt x="713426" y="2088804"/>
                  </a:lnTo>
                  <a:lnTo>
                    <a:pt x="756887" y="2103411"/>
                  </a:lnTo>
                  <a:lnTo>
                    <a:pt x="801151" y="2116212"/>
                  </a:lnTo>
                  <a:lnTo>
                    <a:pt x="846175" y="2127163"/>
                  </a:lnTo>
                  <a:lnTo>
                    <a:pt x="891915" y="2136222"/>
                  </a:lnTo>
                  <a:lnTo>
                    <a:pt x="938326" y="2143343"/>
                  </a:lnTo>
                  <a:lnTo>
                    <a:pt x="985365" y="2148484"/>
                  </a:lnTo>
                  <a:lnTo>
                    <a:pt x="1032988" y="2151601"/>
                  </a:lnTo>
                  <a:lnTo>
                    <a:pt x="1081151" y="2152650"/>
                  </a:lnTo>
                  <a:lnTo>
                    <a:pt x="1129303" y="2151601"/>
                  </a:lnTo>
                  <a:lnTo>
                    <a:pt x="1176916" y="2148484"/>
                  </a:lnTo>
                  <a:lnTo>
                    <a:pt x="1223946" y="2143343"/>
                  </a:lnTo>
                  <a:lnTo>
                    <a:pt x="1270349" y="2136222"/>
                  </a:lnTo>
                  <a:lnTo>
                    <a:pt x="1316081" y="2127163"/>
                  </a:lnTo>
                  <a:lnTo>
                    <a:pt x="1361097" y="2116212"/>
                  </a:lnTo>
                  <a:lnTo>
                    <a:pt x="1405355" y="2103411"/>
                  </a:lnTo>
                  <a:lnTo>
                    <a:pt x="1448809" y="2088804"/>
                  </a:lnTo>
                  <a:lnTo>
                    <a:pt x="1491417" y="2072436"/>
                  </a:lnTo>
                  <a:lnTo>
                    <a:pt x="1533134" y="2054349"/>
                  </a:lnTo>
                  <a:lnTo>
                    <a:pt x="1573916" y="2034588"/>
                  </a:lnTo>
                  <a:lnTo>
                    <a:pt x="1613719" y="2013196"/>
                  </a:lnTo>
                  <a:lnTo>
                    <a:pt x="1652499" y="1990217"/>
                  </a:lnTo>
                  <a:lnTo>
                    <a:pt x="1690213" y="1965695"/>
                  </a:lnTo>
                  <a:lnTo>
                    <a:pt x="1726816" y="1939673"/>
                  </a:lnTo>
                  <a:lnTo>
                    <a:pt x="1762265" y="1912196"/>
                  </a:lnTo>
                  <a:lnTo>
                    <a:pt x="1796515" y="1883306"/>
                  </a:lnTo>
                  <a:lnTo>
                    <a:pt x="1829523" y="1853048"/>
                  </a:lnTo>
                  <a:lnTo>
                    <a:pt x="1861245" y="1821466"/>
                  </a:lnTo>
                  <a:lnTo>
                    <a:pt x="1891636" y="1788602"/>
                  </a:lnTo>
                  <a:lnTo>
                    <a:pt x="1920653" y="1754501"/>
                  </a:lnTo>
                  <a:lnTo>
                    <a:pt x="1948252" y="1719207"/>
                  </a:lnTo>
                  <a:lnTo>
                    <a:pt x="1974389" y="1682764"/>
                  </a:lnTo>
                  <a:lnTo>
                    <a:pt x="1999020" y="1645214"/>
                  </a:lnTo>
                  <a:lnTo>
                    <a:pt x="2022100" y="1606602"/>
                  </a:lnTo>
                  <a:lnTo>
                    <a:pt x="2043587" y="1566972"/>
                  </a:lnTo>
                  <a:lnTo>
                    <a:pt x="2063436" y="1526367"/>
                  </a:lnTo>
                  <a:lnTo>
                    <a:pt x="2081603" y="1484831"/>
                  </a:lnTo>
                  <a:lnTo>
                    <a:pt x="2098044" y="1442407"/>
                  </a:lnTo>
                  <a:lnTo>
                    <a:pt x="2112716" y="1399140"/>
                  </a:lnTo>
                  <a:lnTo>
                    <a:pt x="2125574" y="1355073"/>
                  </a:lnTo>
                  <a:lnTo>
                    <a:pt x="2136574" y="1310250"/>
                  </a:lnTo>
                  <a:lnTo>
                    <a:pt x="2145673" y="1264715"/>
                  </a:lnTo>
                  <a:lnTo>
                    <a:pt x="2152827" y="1218511"/>
                  </a:lnTo>
                  <a:lnTo>
                    <a:pt x="2157991" y="1171682"/>
                  </a:lnTo>
                  <a:lnTo>
                    <a:pt x="2161121" y="1124272"/>
                  </a:lnTo>
                  <a:lnTo>
                    <a:pt x="2162175" y="1076325"/>
                  </a:lnTo>
                  <a:lnTo>
                    <a:pt x="2161121" y="1028377"/>
                  </a:lnTo>
                  <a:lnTo>
                    <a:pt x="2157991" y="980967"/>
                  </a:lnTo>
                  <a:lnTo>
                    <a:pt x="2152827" y="934138"/>
                  </a:lnTo>
                  <a:lnTo>
                    <a:pt x="2145673" y="887934"/>
                  </a:lnTo>
                  <a:lnTo>
                    <a:pt x="2136574" y="842399"/>
                  </a:lnTo>
                  <a:lnTo>
                    <a:pt x="2125574" y="797576"/>
                  </a:lnTo>
                  <a:lnTo>
                    <a:pt x="2112716" y="753509"/>
                  </a:lnTo>
                  <a:lnTo>
                    <a:pt x="2098044" y="710242"/>
                  </a:lnTo>
                  <a:lnTo>
                    <a:pt x="2081603" y="667818"/>
                  </a:lnTo>
                  <a:lnTo>
                    <a:pt x="2063436" y="626282"/>
                  </a:lnTo>
                  <a:lnTo>
                    <a:pt x="2043587" y="585677"/>
                  </a:lnTo>
                  <a:lnTo>
                    <a:pt x="2022100" y="546047"/>
                  </a:lnTo>
                  <a:lnTo>
                    <a:pt x="1999020" y="507435"/>
                  </a:lnTo>
                  <a:lnTo>
                    <a:pt x="1974389" y="469885"/>
                  </a:lnTo>
                  <a:lnTo>
                    <a:pt x="1948252" y="433442"/>
                  </a:lnTo>
                  <a:lnTo>
                    <a:pt x="1920653" y="398148"/>
                  </a:lnTo>
                  <a:lnTo>
                    <a:pt x="1891636" y="364047"/>
                  </a:lnTo>
                  <a:lnTo>
                    <a:pt x="1861245" y="331183"/>
                  </a:lnTo>
                  <a:lnTo>
                    <a:pt x="1829523" y="299601"/>
                  </a:lnTo>
                  <a:lnTo>
                    <a:pt x="1796515" y="269343"/>
                  </a:lnTo>
                  <a:lnTo>
                    <a:pt x="1762265" y="240453"/>
                  </a:lnTo>
                  <a:lnTo>
                    <a:pt x="1726816" y="212976"/>
                  </a:lnTo>
                  <a:lnTo>
                    <a:pt x="1690213" y="186954"/>
                  </a:lnTo>
                  <a:lnTo>
                    <a:pt x="1652499" y="162432"/>
                  </a:lnTo>
                  <a:lnTo>
                    <a:pt x="1613719" y="139453"/>
                  </a:lnTo>
                  <a:lnTo>
                    <a:pt x="1573916" y="118061"/>
                  </a:lnTo>
                  <a:lnTo>
                    <a:pt x="1533134" y="98300"/>
                  </a:lnTo>
                  <a:lnTo>
                    <a:pt x="1491417" y="80213"/>
                  </a:lnTo>
                  <a:lnTo>
                    <a:pt x="1448809" y="63845"/>
                  </a:lnTo>
                  <a:lnTo>
                    <a:pt x="1405355" y="49238"/>
                  </a:lnTo>
                  <a:lnTo>
                    <a:pt x="1361097" y="36437"/>
                  </a:lnTo>
                  <a:lnTo>
                    <a:pt x="1316081" y="25486"/>
                  </a:lnTo>
                  <a:lnTo>
                    <a:pt x="1270349" y="16427"/>
                  </a:lnTo>
                  <a:lnTo>
                    <a:pt x="1223946" y="9306"/>
                  </a:lnTo>
                  <a:lnTo>
                    <a:pt x="1176916" y="4165"/>
                  </a:lnTo>
                  <a:lnTo>
                    <a:pt x="1129303" y="1048"/>
                  </a:lnTo>
                  <a:lnTo>
                    <a:pt x="1081151" y="0"/>
                  </a:lnTo>
                  <a:close/>
                </a:path>
              </a:pathLst>
            </a:custGeom>
            <a:solidFill>
              <a:srgbClr val="FD9F00">
                <a:alpha val="9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2958" y="247649"/>
              <a:ext cx="6742430" cy="5810250"/>
            </a:xfrm>
            <a:custGeom>
              <a:avLst/>
              <a:gdLst/>
              <a:ahLst/>
              <a:cxnLst/>
              <a:rect l="l" t="t" r="r" b="b"/>
              <a:pathLst>
                <a:path w="6742430" h="5810250">
                  <a:moveTo>
                    <a:pt x="924128" y="2956420"/>
                  </a:moveTo>
                  <a:lnTo>
                    <a:pt x="443585" y="2476157"/>
                  </a:lnTo>
                  <a:lnTo>
                    <a:pt x="811250" y="2476106"/>
                  </a:lnTo>
                  <a:lnTo>
                    <a:pt x="811161" y="2217001"/>
                  </a:lnTo>
                  <a:lnTo>
                    <a:pt x="1244" y="2216023"/>
                  </a:lnTo>
                  <a:lnTo>
                    <a:pt x="1219" y="2217242"/>
                  </a:lnTo>
                  <a:lnTo>
                    <a:pt x="0" y="2217318"/>
                  </a:lnTo>
                  <a:lnTo>
                    <a:pt x="1485" y="3027235"/>
                  </a:lnTo>
                  <a:lnTo>
                    <a:pt x="260642" y="3027184"/>
                  </a:lnTo>
                  <a:lnTo>
                    <a:pt x="260426" y="2659430"/>
                  </a:lnTo>
                  <a:lnTo>
                    <a:pt x="741070" y="3139592"/>
                  </a:lnTo>
                  <a:lnTo>
                    <a:pt x="924128" y="2956420"/>
                  </a:lnTo>
                  <a:close/>
                </a:path>
                <a:path w="6742430" h="5810250">
                  <a:moveTo>
                    <a:pt x="1732216" y="185674"/>
                  </a:moveTo>
                  <a:lnTo>
                    <a:pt x="1725574" y="136334"/>
                  </a:lnTo>
                  <a:lnTo>
                    <a:pt x="1706841" y="91986"/>
                  </a:lnTo>
                  <a:lnTo>
                    <a:pt x="1677809" y="54406"/>
                  </a:lnTo>
                  <a:lnTo>
                    <a:pt x="1640230" y="25374"/>
                  </a:lnTo>
                  <a:lnTo>
                    <a:pt x="1595882" y="6642"/>
                  </a:lnTo>
                  <a:lnTo>
                    <a:pt x="1546542" y="0"/>
                  </a:lnTo>
                  <a:lnTo>
                    <a:pt x="1497139" y="6642"/>
                  </a:lnTo>
                  <a:lnTo>
                    <a:pt x="1452753" y="25374"/>
                  </a:lnTo>
                  <a:lnTo>
                    <a:pt x="1415161" y="54406"/>
                  </a:lnTo>
                  <a:lnTo>
                    <a:pt x="1386103" y="91986"/>
                  </a:lnTo>
                  <a:lnTo>
                    <a:pt x="1367370" y="136334"/>
                  </a:lnTo>
                  <a:lnTo>
                    <a:pt x="1360741" y="185674"/>
                  </a:lnTo>
                  <a:lnTo>
                    <a:pt x="1367370" y="235077"/>
                  </a:lnTo>
                  <a:lnTo>
                    <a:pt x="1386103" y="279463"/>
                  </a:lnTo>
                  <a:lnTo>
                    <a:pt x="1415161" y="317055"/>
                  </a:lnTo>
                  <a:lnTo>
                    <a:pt x="1452753" y="346113"/>
                  </a:lnTo>
                  <a:lnTo>
                    <a:pt x="1497139" y="364845"/>
                  </a:lnTo>
                  <a:lnTo>
                    <a:pt x="1546542" y="371475"/>
                  </a:lnTo>
                  <a:lnTo>
                    <a:pt x="1595882" y="364845"/>
                  </a:lnTo>
                  <a:lnTo>
                    <a:pt x="1640230" y="346113"/>
                  </a:lnTo>
                  <a:lnTo>
                    <a:pt x="1677809" y="317055"/>
                  </a:lnTo>
                  <a:lnTo>
                    <a:pt x="1706841" y="279463"/>
                  </a:lnTo>
                  <a:lnTo>
                    <a:pt x="1725574" y="235077"/>
                  </a:lnTo>
                  <a:lnTo>
                    <a:pt x="1732216" y="185674"/>
                  </a:lnTo>
                  <a:close/>
                </a:path>
                <a:path w="6742430" h="5810250">
                  <a:moveTo>
                    <a:pt x="6742366" y="5619750"/>
                  </a:moveTo>
                  <a:lnTo>
                    <a:pt x="6735724" y="5569115"/>
                  </a:lnTo>
                  <a:lnTo>
                    <a:pt x="6716992" y="5523611"/>
                  </a:lnTo>
                  <a:lnTo>
                    <a:pt x="6687960" y="5485054"/>
                  </a:lnTo>
                  <a:lnTo>
                    <a:pt x="6650380" y="5455259"/>
                  </a:lnTo>
                  <a:lnTo>
                    <a:pt x="6606032" y="5436057"/>
                  </a:lnTo>
                  <a:lnTo>
                    <a:pt x="6556692" y="5429250"/>
                  </a:lnTo>
                  <a:lnTo>
                    <a:pt x="6507289" y="5436057"/>
                  </a:lnTo>
                  <a:lnTo>
                    <a:pt x="6462903" y="5455259"/>
                  </a:lnTo>
                  <a:lnTo>
                    <a:pt x="6425311" y="5485054"/>
                  </a:lnTo>
                  <a:lnTo>
                    <a:pt x="6396253" y="5523611"/>
                  </a:lnTo>
                  <a:lnTo>
                    <a:pt x="6377521" y="5569115"/>
                  </a:lnTo>
                  <a:lnTo>
                    <a:pt x="6370891" y="5619750"/>
                  </a:lnTo>
                  <a:lnTo>
                    <a:pt x="6377521" y="5670397"/>
                  </a:lnTo>
                  <a:lnTo>
                    <a:pt x="6396253" y="5715901"/>
                  </a:lnTo>
                  <a:lnTo>
                    <a:pt x="6425311" y="5754459"/>
                  </a:lnTo>
                  <a:lnTo>
                    <a:pt x="6462903" y="5784240"/>
                  </a:lnTo>
                  <a:lnTo>
                    <a:pt x="6507289" y="5803455"/>
                  </a:lnTo>
                  <a:lnTo>
                    <a:pt x="6556692" y="5810250"/>
                  </a:lnTo>
                  <a:lnTo>
                    <a:pt x="6606032" y="5803455"/>
                  </a:lnTo>
                  <a:lnTo>
                    <a:pt x="6650380" y="5784240"/>
                  </a:lnTo>
                  <a:lnTo>
                    <a:pt x="6687960" y="5754459"/>
                  </a:lnTo>
                  <a:lnTo>
                    <a:pt x="6716992" y="5715901"/>
                  </a:lnTo>
                  <a:lnTo>
                    <a:pt x="6735724" y="5670397"/>
                  </a:lnTo>
                  <a:lnTo>
                    <a:pt x="6742366" y="5619750"/>
                  </a:lnTo>
                  <a:close/>
                </a:path>
                <a:path w="6742430" h="5810250">
                  <a:moveTo>
                    <a:pt x="6742366" y="4924425"/>
                  </a:moveTo>
                  <a:lnTo>
                    <a:pt x="6735724" y="4873803"/>
                  </a:lnTo>
                  <a:lnTo>
                    <a:pt x="6716992" y="4828311"/>
                  </a:lnTo>
                  <a:lnTo>
                    <a:pt x="6687960" y="4789741"/>
                  </a:lnTo>
                  <a:lnTo>
                    <a:pt x="6650380" y="4759947"/>
                  </a:lnTo>
                  <a:lnTo>
                    <a:pt x="6606032" y="4740745"/>
                  </a:lnTo>
                  <a:lnTo>
                    <a:pt x="6556692" y="4733925"/>
                  </a:lnTo>
                  <a:lnTo>
                    <a:pt x="6507289" y="4740745"/>
                  </a:lnTo>
                  <a:lnTo>
                    <a:pt x="6462903" y="4759947"/>
                  </a:lnTo>
                  <a:lnTo>
                    <a:pt x="6425311" y="4789741"/>
                  </a:lnTo>
                  <a:lnTo>
                    <a:pt x="6396253" y="4828311"/>
                  </a:lnTo>
                  <a:lnTo>
                    <a:pt x="6377521" y="4873803"/>
                  </a:lnTo>
                  <a:lnTo>
                    <a:pt x="6370891" y="4924425"/>
                  </a:lnTo>
                  <a:lnTo>
                    <a:pt x="6377521" y="4975060"/>
                  </a:lnTo>
                  <a:lnTo>
                    <a:pt x="6396253" y="5020551"/>
                  </a:lnTo>
                  <a:lnTo>
                    <a:pt x="6425311" y="5059108"/>
                  </a:lnTo>
                  <a:lnTo>
                    <a:pt x="6462903" y="5088915"/>
                  </a:lnTo>
                  <a:lnTo>
                    <a:pt x="6507289" y="5108118"/>
                  </a:lnTo>
                  <a:lnTo>
                    <a:pt x="6556692" y="5114925"/>
                  </a:lnTo>
                  <a:lnTo>
                    <a:pt x="6606032" y="5108118"/>
                  </a:lnTo>
                  <a:lnTo>
                    <a:pt x="6650380" y="5088915"/>
                  </a:lnTo>
                  <a:lnTo>
                    <a:pt x="6687960" y="5059108"/>
                  </a:lnTo>
                  <a:lnTo>
                    <a:pt x="6716992" y="5020551"/>
                  </a:lnTo>
                  <a:lnTo>
                    <a:pt x="6735724" y="4975060"/>
                  </a:lnTo>
                  <a:lnTo>
                    <a:pt x="6742366" y="4924425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6601" y="2343720"/>
            <a:ext cx="8745220" cy="1760097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925"/>
              </a:spcBef>
            </a:pPr>
            <a:r>
              <a:rPr sz="5900" b="1" spc="10" dirty="0">
                <a:solidFill>
                  <a:schemeClr val="tx1"/>
                </a:solidFill>
              </a:rPr>
              <a:t>IBM</a:t>
            </a:r>
            <a:r>
              <a:rPr sz="5900" b="1" spc="-85" dirty="0">
                <a:solidFill>
                  <a:schemeClr val="tx1"/>
                </a:solidFill>
              </a:rPr>
              <a:t> </a:t>
            </a:r>
            <a:r>
              <a:rPr sz="5900" b="1" spc="-245" dirty="0">
                <a:solidFill>
                  <a:schemeClr val="tx1"/>
                </a:solidFill>
              </a:rPr>
              <a:t>DATA</a:t>
            </a:r>
            <a:r>
              <a:rPr sz="5900" b="1" spc="-65" dirty="0">
                <a:solidFill>
                  <a:schemeClr val="tx1"/>
                </a:solidFill>
              </a:rPr>
              <a:t> </a:t>
            </a:r>
            <a:r>
              <a:rPr sz="5900" b="1" spc="10" dirty="0">
                <a:solidFill>
                  <a:schemeClr val="tx1"/>
                </a:solidFill>
              </a:rPr>
              <a:t>SCIENCE </a:t>
            </a:r>
            <a:r>
              <a:rPr sz="5900" b="1" spc="15" dirty="0">
                <a:solidFill>
                  <a:schemeClr val="tx1"/>
                </a:solidFill>
              </a:rPr>
              <a:t> </a:t>
            </a:r>
            <a:r>
              <a:rPr sz="5900" b="1" spc="-20" dirty="0">
                <a:solidFill>
                  <a:schemeClr val="tx1"/>
                </a:solidFill>
              </a:rPr>
              <a:t>CAPSTONE</a:t>
            </a:r>
            <a:r>
              <a:rPr sz="5900" b="1" spc="-165" dirty="0">
                <a:solidFill>
                  <a:schemeClr val="tx1"/>
                </a:solidFill>
              </a:rPr>
              <a:t> </a:t>
            </a:r>
            <a:r>
              <a:rPr sz="5900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60726" y="4250874"/>
            <a:ext cx="87610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19580" algn="l"/>
                <a:tab pos="4045585" algn="l"/>
                <a:tab pos="6638290" algn="l"/>
              </a:tabLst>
            </a:pPr>
            <a:r>
              <a:rPr sz="3600" spc="2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3600" dirty="0">
                <a:solidFill>
                  <a:srgbClr val="221F1F"/>
                </a:solidFill>
                <a:latin typeface="Arial Black"/>
                <a:cs typeface="Arial Black"/>
              </a:rPr>
              <a:t>pace	X</a:t>
            </a:r>
            <a:r>
              <a:rPr sz="3600" spc="-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3600" spc="-80" dirty="0">
                <a:solidFill>
                  <a:srgbClr val="221F1F"/>
                </a:solidFill>
                <a:latin typeface="Arial Black"/>
                <a:cs typeface="Arial Black"/>
              </a:rPr>
              <a:t>F</a:t>
            </a:r>
            <a:r>
              <a:rPr sz="3600" dirty="0">
                <a:solidFill>
                  <a:srgbClr val="221F1F"/>
                </a:solidFill>
                <a:latin typeface="Arial Black"/>
                <a:cs typeface="Arial Black"/>
              </a:rPr>
              <a:t>alcon	9</a:t>
            </a:r>
            <a:r>
              <a:rPr sz="3600" spc="-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3600" dirty="0">
                <a:solidFill>
                  <a:srgbClr val="221F1F"/>
                </a:solidFill>
                <a:latin typeface="Arial Black"/>
                <a:cs typeface="Arial Black"/>
              </a:rPr>
              <a:t>Landi</a:t>
            </a:r>
            <a:r>
              <a:rPr sz="3600" spc="-15" dirty="0">
                <a:solidFill>
                  <a:srgbClr val="221F1F"/>
                </a:solidFill>
                <a:latin typeface="Arial Black"/>
                <a:cs typeface="Arial Black"/>
              </a:rPr>
              <a:t>n</a:t>
            </a:r>
            <a:r>
              <a:rPr sz="3600" dirty="0">
                <a:solidFill>
                  <a:srgbClr val="221F1F"/>
                </a:solidFill>
                <a:latin typeface="Arial Black"/>
                <a:cs typeface="Arial Black"/>
              </a:rPr>
              <a:t>g	</a:t>
            </a:r>
            <a:r>
              <a:rPr sz="3600" spc="-30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3600" dirty="0">
                <a:solidFill>
                  <a:srgbClr val="221F1F"/>
                </a:solidFill>
                <a:latin typeface="Arial Black"/>
                <a:cs typeface="Arial Black"/>
              </a:rPr>
              <a:t>na</a:t>
            </a:r>
            <a:r>
              <a:rPr sz="3600" spc="6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3600" spc="-25" dirty="0">
                <a:solidFill>
                  <a:srgbClr val="221F1F"/>
                </a:solidFill>
                <a:latin typeface="Arial Black"/>
                <a:cs typeface="Arial Black"/>
              </a:rPr>
              <a:t>ys</a:t>
            </a:r>
            <a:r>
              <a:rPr sz="3600" dirty="0">
                <a:solidFill>
                  <a:srgbClr val="221F1F"/>
                </a:solidFill>
                <a:latin typeface="Arial Black"/>
                <a:cs typeface="Arial Black"/>
              </a:rPr>
              <a:t>is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2479" y="5003101"/>
            <a:ext cx="3931921" cy="10342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150" dirty="0">
                <a:latin typeface="Arial Black"/>
                <a:cs typeface="Arial Black"/>
              </a:rPr>
              <a:t>Hang Vo Thuy Nguyen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1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150" dirty="0">
                <a:latin typeface="Arial Black"/>
                <a:cs typeface="Arial Black"/>
              </a:rPr>
              <a:t>01/2024</a:t>
            </a:r>
            <a:endParaRPr sz="2150" dirty="0">
              <a:latin typeface="Arial Black"/>
              <a:cs typeface="Arial Black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175" y="4152836"/>
            <a:ext cx="2519426" cy="24146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25487" y="0"/>
            <a:ext cx="12086590" cy="4436745"/>
            <a:chOff x="725487" y="0"/>
            <a:chExt cx="12086590" cy="4436745"/>
          </a:xfrm>
        </p:grpSpPr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107251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0725150" y="3238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0" y="323850"/>
                  </a:moveTo>
                  <a:lnTo>
                    <a:pt x="10725150" y="3238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8509" y="0"/>
              <a:ext cx="2423516" cy="443624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25487" y="392112"/>
            <a:ext cx="10741025" cy="1120775"/>
            <a:chOff x="725487" y="392112"/>
            <a:chExt cx="10741025" cy="1120775"/>
          </a:xfrm>
        </p:grpSpPr>
        <p:sp>
          <p:nvSpPr>
            <p:cNvPr id="10" name="object 10"/>
            <p:cNvSpPr/>
            <p:nvPr/>
          </p:nvSpPr>
          <p:spPr>
            <a:xfrm>
              <a:off x="2590800" y="723900"/>
              <a:ext cx="8867775" cy="781050"/>
            </a:xfrm>
            <a:custGeom>
              <a:avLst/>
              <a:gdLst/>
              <a:ahLst/>
              <a:cxnLst/>
              <a:rect l="l" t="t" r="r" b="b"/>
              <a:pathLst>
                <a:path w="8867775" h="781050">
                  <a:moveTo>
                    <a:pt x="8867775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8867775" y="781050"/>
                  </a:lnTo>
                  <a:lnTo>
                    <a:pt x="8867775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0800" y="723900"/>
              <a:ext cx="8867775" cy="781050"/>
            </a:xfrm>
            <a:custGeom>
              <a:avLst/>
              <a:gdLst/>
              <a:ahLst/>
              <a:cxnLst/>
              <a:rect l="l" t="t" r="r" b="b"/>
              <a:pathLst>
                <a:path w="8867775" h="781050">
                  <a:moveTo>
                    <a:pt x="0" y="781050"/>
                  </a:moveTo>
                  <a:lnTo>
                    <a:pt x="8867775" y="781050"/>
                  </a:lnTo>
                  <a:lnTo>
                    <a:pt x="8867775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107251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0725150" y="3238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0" y="323850"/>
                  </a:moveTo>
                  <a:lnTo>
                    <a:pt x="10725150" y="3238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819275" y="790575"/>
            <a:ext cx="619125" cy="628650"/>
          </a:xfrm>
          <a:custGeom>
            <a:avLst/>
            <a:gdLst/>
            <a:ahLst/>
            <a:cxnLst/>
            <a:rect l="l" t="t" r="r" b="b"/>
            <a:pathLst>
              <a:path w="619125" h="628650">
                <a:moveTo>
                  <a:pt x="309625" y="0"/>
                </a:moveTo>
                <a:lnTo>
                  <a:pt x="263856" y="3407"/>
                </a:lnTo>
                <a:lnTo>
                  <a:pt x="220177" y="13307"/>
                </a:lnTo>
                <a:lnTo>
                  <a:pt x="179066" y="29212"/>
                </a:lnTo>
                <a:lnTo>
                  <a:pt x="141001" y="50636"/>
                </a:lnTo>
                <a:lnTo>
                  <a:pt x="106461" y="77094"/>
                </a:lnTo>
                <a:lnTo>
                  <a:pt x="75923" y="108099"/>
                </a:lnTo>
                <a:lnTo>
                  <a:pt x="49865" y="143166"/>
                </a:lnTo>
                <a:lnTo>
                  <a:pt x="28766" y="181808"/>
                </a:lnTo>
                <a:lnTo>
                  <a:pt x="13103" y="223539"/>
                </a:lnTo>
                <a:lnTo>
                  <a:pt x="3355" y="267873"/>
                </a:lnTo>
                <a:lnTo>
                  <a:pt x="0" y="314325"/>
                </a:lnTo>
                <a:lnTo>
                  <a:pt x="3355" y="360776"/>
                </a:lnTo>
                <a:lnTo>
                  <a:pt x="13103" y="405110"/>
                </a:lnTo>
                <a:lnTo>
                  <a:pt x="28766" y="446841"/>
                </a:lnTo>
                <a:lnTo>
                  <a:pt x="49865" y="485483"/>
                </a:lnTo>
                <a:lnTo>
                  <a:pt x="75923" y="520550"/>
                </a:lnTo>
                <a:lnTo>
                  <a:pt x="106461" y="551555"/>
                </a:lnTo>
                <a:lnTo>
                  <a:pt x="141001" y="578013"/>
                </a:lnTo>
                <a:lnTo>
                  <a:pt x="179066" y="599437"/>
                </a:lnTo>
                <a:lnTo>
                  <a:pt x="220177" y="615342"/>
                </a:lnTo>
                <a:lnTo>
                  <a:pt x="263856" y="625242"/>
                </a:lnTo>
                <a:lnTo>
                  <a:pt x="309625" y="628650"/>
                </a:lnTo>
                <a:lnTo>
                  <a:pt x="355363" y="625242"/>
                </a:lnTo>
                <a:lnTo>
                  <a:pt x="399017" y="615342"/>
                </a:lnTo>
                <a:lnTo>
                  <a:pt x="440107" y="599437"/>
                </a:lnTo>
                <a:lnTo>
                  <a:pt x="478156" y="578013"/>
                </a:lnTo>
                <a:lnTo>
                  <a:pt x="512684" y="551555"/>
                </a:lnTo>
                <a:lnTo>
                  <a:pt x="543213" y="520550"/>
                </a:lnTo>
                <a:lnTo>
                  <a:pt x="569265" y="485483"/>
                </a:lnTo>
                <a:lnTo>
                  <a:pt x="590361" y="446841"/>
                </a:lnTo>
                <a:lnTo>
                  <a:pt x="606021" y="405110"/>
                </a:lnTo>
                <a:lnTo>
                  <a:pt x="615769" y="360776"/>
                </a:lnTo>
                <a:lnTo>
                  <a:pt x="619125" y="314325"/>
                </a:lnTo>
                <a:lnTo>
                  <a:pt x="615769" y="267873"/>
                </a:lnTo>
                <a:lnTo>
                  <a:pt x="606021" y="223539"/>
                </a:lnTo>
                <a:lnTo>
                  <a:pt x="590361" y="181808"/>
                </a:lnTo>
                <a:lnTo>
                  <a:pt x="569265" y="143166"/>
                </a:lnTo>
                <a:lnTo>
                  <a:pt x="543213" y="108099"/>
                </a:lnTo>
                <a:lnTo>
                  <a:pt x="512684" y="77094"/>
                </a:lnTo>
                <a:lnTo>
                  <a:pt x="478156" y="50636"/>
                </a:lnTo>
                <a:lnTo>
                  <a:pt x="440107" y="29212"/>
                </a:lnTo>
                <a:lnTo>
                  <a:pt x="399017" y="13307"/>
                </a:lnTo>
                <a:lnTo>
                  <a:pt x="355363" y="3407"/>
                </a:lnTo>
                <a:lnTo>
                  <a:pt x="309625" y="0"/>
                </a:lnTo>
                <a:close/>
              </a:path>
            </a:pathLst>
          </a:custGeom>
          <a:solidFill>
            <a:srgbClr val="2D829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25487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320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3200">
                        <a:latin typeface="Arial Black"/>
                        <a:cs typeface="Arial Black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950" spc="-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sz="3950" spc="3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Wrangling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221F1F"/>
                      </a:solidFill>
                      <a:prstDash val="solid"/>
                    </a:lnL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0" y="6086475"/>
            <a:ext cx="12192000" cy="485775"/>
          </a:xfrm>
          <a:custGeom>
            <a:avLst/>
            <a:gdLst/>
            <a:ahLst/>
            <a:cxnLst/>
            <a:rect l="l" t="t" r="r" b="b"/>
            <a:pathLst>
              <a:path w="12192000" h="485775">
                <a:moveTo>
                  <a:pt x="12191999" y="0"/>
                </a:moveTo>
                <a:lnTo>
                  <a:pt x="16375" y="0"/>
                </a:lnTo>
                <a:lnTo>
                  <a:pt x="0" y="1629"/>
                </a:lnTo>
                <a:lnTo>
                  <a:pt x="0" y="484145"/>
                </a:lnTo>
                <a:lnTo>
                  <a:pt x="16375" y="485775"/>
                </a:lnTo>
                <a:lnTo>
                  <a:pt x="12191999" y="485775"/>
                </a:lnTo>
                <a:lnTo>
                  <a:pt x="12191999" y="0"/>
                </a:lnTo>
                <a:close/>
              </a:path>
            </a:pathLst>
          </a:custGeom>
          <a:solidFill>
            <a:srgbClr val="43A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44200" y="2714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800" y="0"/>
                </a:moveTo>
                <a:lnTo>
                  <a:pt x="136407" y="6636"/>
                </a:lnTo>
                <a:lnTo>
                  <a:pt x="92023" y="25362"/>
                </a:lnTo>
                <a:lnTo>
                  <a:pt x="54419" y="54403"/>
                </a:lnTo>
                <a:lnTo>
                  <a:pt x="25367" y="91985"/>
                </a:lnTo>
                <a:lnTo>
                  <a:pt x="6636" y="136333"/>
                </a:lnTo>
                <a:lnTo>
                  <a:pt x="0" y="185674"/>
                </a:lnTo>
                <a:lnTo>
                  <a:pt x="6636" y="235067"/>
                </a:lnTo>
                <a:lnTo>
                  <a:pt x="25367" y="279451"/>
                </a:lnTo>
                <a:lnTo>
                  <a:pt x="54419" y="317055"/>
                </a:lnTo>
                <a:lnTo>
                  <a:pt x="92023" y="346107"/>
                </a:lnTo>
                <a:lnTo>
                  <a:pt x="136407" y="364838"/>
                </a:lnTo>
                <a:lnTo>
                  <a:pt x="185800" y="371475"/>
                </a:lnTo>
                <a:lnTo>
                  <a:pt x="235141" y="364838"/>
                </a:lnTo>
                <a:lnTo>
                  <a:pt x="279489" y="346107"/>
                </a:lnTo>
                <a:lnTo>
                  <a:pt x="317071" y="317055"/>
                </a:lnTo>
                <a:lnTo>
                  <a:pt x="346112" y="279451"/>
                </a:lnTo>
                <a:lnTo>
                  <a:pt x="364838" y="235067"/>
                </a:lnTo>
                <a:lnTo>
                  <a:pt x="371475" y="185674"/>
                </a:lnTo>
                <a:lnTo>
                  <a:pt x="364838" y="136333"/>
                </a:lnTo>
                <a:lnTo>
                  <a:pt x="346112" y="91985"/>
                </a:lnTo>
                <a:lnTo>
                  <a:pt x="317071" y="54403"/>
                </a:lnTo>
                <a:lnTo>
                  <a:pt x="279489" y="25362"/>
                </a:lnTo>
                <a:lnTo>
                  <a:pt x="235141" y="6636"/>
                </a:lnTo>
                <a:lnTo>
                  <a:pt x="1858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3475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675" y="6143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737" y="0"/>
                </a:moveTo>
                <a:lnTo>
                  <a:pt x="136361" y="6634"/>
                </a:lnTo>
                <a:lnTo>
                  <a:pt x="91993" y="25359"/>
                </a:lnTo>
                <a:lnTo>
                  <a:pt x="54402" y="54402"/>
                </a:lnTo>
                <a:lnTo>
                  <a:pt x="25359" y="91993"/>
                </a:lnTo>
                <a:lnTo>
                  <a:pt x="6634" y="136361"/>
                </a:lnTo>
                <a:lnTo>
                  <a:pt x="0" y="185737"/>
                </a:lnTo>
                <a:lnTo>
                  <a:pt x="6634" y="235113"/>
                </a:lnTo>
                <a:lnTo>
                  <a:pt x="25359" y="279481"/>
                </a:lnTo>
                <a:lnTo>
                  <a:pt x="54402" y="317072"/>
                </a:lnTo>
                <a:lnTo>
                  <a:pt x="91993" y="346115"/>
                </a:lnTo>
                <a:lnTo>
                  <a:pt x="136361" y="364840"/>
                </a:lnTo>
                <a:lnTo>
                  <a:pt x="185737" y="371475"/>
                </a:lnTo>
                <a:lnTo>
                  <a:pt x="235113" y="364840"/>
                </a:lnTo>
                <a:lnTo>
                  <a:pt x="279481" y="346115"/>
                </a:lnTo>
                <a:lnTo>
                  <a:pt x="317072" y="317072"/>
                </a:lnTo>
                <a:lnTo>
                  <a:pt x="346115" y="279481"/>
                </a:lnTo>
                <a:lnTo>
                  <a:pt x="364840" y="235113"/>
                </a:lnTo>
                <a:lnTo>
                  <a:pt x="371475" y="185737"/>
                </a:lnTo>
                <a:lnTo>
                  <a:pt x="364840" y="136361"/>
                </a:lnTo>
                <a:lnTo>
                  <a:pt x="346115" y="91993"/>
                </a:lnTo>
                <a:lnTo>
                  <a:pt x="317072" y="54402"/>
                </a:lnTo>
                <a:lnTo>
                  <a:pt x="279481" y="25359"/>
                </a:lnTo>
                <a:lnTo>
                  <a:pt x="235113" y="6634"/>
                </a:lnTo>
                <a:lnTo>
                  <a:pt x="18573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9650" y="2524125"/>
            <a:ext cx="4248150" cy="2038350"/>
          </a:xfrm>
          <a:custGeom>
            <a:avLst/>
            <a:gdLst/>
            <a:ahLst/>
            <a:cxnLst/>
            <a:rect l="l" t="t" r="r" b="b"/>
            <a:pathLst>
              <a:path w="4248150" h="2038350">
                <a:moveTo>
                  <a:pt x="3908425" y="0"/>
                </a:moveTo>
                <a:lnTo>
                  <a:pt x="339725" y="0"/>
                </a:lnTo>
                <a:lnTo>
                  <a:pt x="293627" y="3102"/>
                </a:lnTo>
                <a:lnTo>
                  <a:pt x="249415" y="12138"/>
                </a:lnTo>
                <a:lnTo>
                  <a:pt x="207492" y="26703"/>
                </a:lnTo>
                <a:lnTo>
                  <a:pt x="168262" y="46392"/>
                </a:lnTo>
                <a:lnTo>
                  <a:pt x="132132" y="70799"/>
                </a:lnTo>
                <a:lnTo>
                  <a:pt x="99506" y="99520"/>
                </a:lnTo>
                <a:lnTo>
                  <a:pt x="70788" y="132148"/>
                </a:lnTo>
                <a:lnTo>
                  <a:pt x="46384" y="168279"/>
                </a:lnTo>
                <a:lnTo>
                  <a:pt x="26698" y="207508"/>
                </a:lnTo>
                <a:lnTo>
                  <a:pt x="12135" y="249428"/>
                </a:lnTo>
                <a:lnTo>
                  <a:pt x="3101" y="293635"/>
                </a:lnTo>
                <a:lnTo>
                  <a:pt x="0" y="339725"/>
                </a:lnTo>
                <a:lnTo>
                  <a:pt x="0" y="1698625"/>
                </a:lnTo>
                <a:lnTo>
                  <a:pt x="3101" y="1744714"/>
                </a:lnTo>
                <a:lnTo>
                  <a:pt x="12135" y="1788921"/>
                </a:lnTo>
                <a:lnTo>
                  <a:pt x="26698" y="1830841"/>
                </a:lnTo>
                <a:lnTo>
                  <a:pt x="46384" y="1870070"/>
                </a:lnTo>
                <a:lnTo>
                  <a:pt x="70788" y="1906201"/>
                </a:lnTo>
                <a:lnTo>
                  <a:pt x="99506" y="1938829"/>
                </a:lnTo>
                <a:lnTo>
                  <a:pt x="132132" y="1967550"/>
                </a:lnTo>
                <a:lnTo>
                  <a:pt x="168262" y="1991957"/>
                </a:lnTo>
                <a:lnTo>
                  <a:pt x="207492" y="2011646"/>
                </a:lnTo>
                <a:lnTo>
                  <a:pt x="249415" y="2026211"/>
                </a:lnTo>
                <a:lnTo>
                  <a:pt x="293627" y="2035247"/>
                </a:lnTo>
                <a:lnTo>
                  <a:pt x="339725" y="2038350"/>
                </a:lnTo>
                <a:lnTo>
                  <a:pt x="3908425" y="2038350"/>
                </a:lnTo>
                <a:lnTo>
                  <a:pt x="3954514" y="2035247"/>
                </a:lnTo>
                <a:lnTo>
                  <a:pt x="3998721" y="2026211"/>
                </a:lnTo>
                <a:lnTo>
                  <a:pt x="4040641" y="2011646"/>
                </a:lnTo>
                <a:lnTo>
                  <a:pt x="4079870" y="1991957"/>
                </a:lnTo>
                <a:lnTo>
                  <a:pt x="4116001" y="1967550"/>
                </a:lnTo>
                <a:lnTo>
                  <a:pt x="4148629" y="1938829"/>
                </a:lnTo>
                <a:lnTo>
                  <a:pt x="4177350" y="1906201"/>
                </a:lnTo>
                <a:lnTo>
                  <a:pt x="4201757" y="1870070"/>
                </a:lnTo>
                <a:lnTo>
                  <a:pt x="4221446" y="1830841"/>
                </a:lnTo>
                <a:lnTo>
                  <a:pt x="4236011" y="1788921"/>
                </a:lnTo>
                <a:lnTo>
                  <a:pt x="4245047" y="1744714"/>
                </a:lnTo>
                <a:lnTo>
                  <a:pt x="4248150" y="1698625"/>
                </a:lnTo>
                <a:lnTo>
                  <a:pt x="4248150" y="339725"/>
                </a:lnTo>
                <a:lnTo>
                  <a:pt x="4245047" y="293635"/>
                </a:lnTo>
                <a:lnTo>
                  <a:pt x="4236011" y="249428"/>
                </a:lnTo>
                <a:lnTo>
                  <a:pt x="4221446" y="207508"/>
                </a:lnTo>
                <a:lnTo>
                  <a:pt x="4201757" y="168279"/>
                </a:lnTo>
                <a:lnTo>
                  <a:pt x="4177350" y="132148"/>
                </a:lnTo>
                <a:lnTo>
                  <a:pt x="4148629" y="99520"/>
                </a:lnTo>
                <a:lnTo>
                  <a:pt x="4116001" y="70799"/>
                </a:lnTo>
                <a:lnTo>
                  <a:pt x="4079870" y="46392"/>
                </a:lnTo>
                <a:lnTo>
                  <a:pt x="4040641" y="26703"/>
                </a:lnTo>
                <a:lnTo>
                  <a:pt x="3998721" y="12138"/>
                </a:lnTo>
                <a:lnTo>
                  <a:pt x="3954514" y="3102"/>
                </a:lnTo>
                <a:lnTo>
                  <a:pt x="3908425" y="0"/>
                </a:lnTo>
                <a:close/>
              </a:path>
            </a:pathLst>
          </a:custGeom>
          <a:solidFill>
            <a:srgbClr val="D9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89355" y="2788348"/>
            <a:ext cx="3167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221F1F"/>
                </a:solidFill>
                <a:latin typeface="Calibri"/>
                <a:cs typeface="Calibri"/>
              </a:rPr>
              <a:t>Us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g</a:t>
            </a:r>
            <a:r>
              <a:rPr sz="1800" spc="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221F1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221F1F"/>
                </a:solidFill>
                <a:latin typeface="Calibri"/>
                <a:cs typeface="Calibri"/>
              </a:rPr>
              <a:t>.</a:t>
            </a: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v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al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221F1F"/>
                </a:solidFill>
                <a:latin typeface="Calibri"/>
                <a:cs typeface="Calibri"/>
              </a:rPr>
              <a:t>_</a:t>
            </a:r>
            <a:r>
              <a:rPr sz="1800" spc="-15" dirty="0">
                <a:solidFill>
                  <a:srgbClr val="221F1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un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221F1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221F1F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)</a:t>
            </a:r>
            <a:r>
              <a:rPr sz="1800" spc="-204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et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h</a:t>
            </a:r>
            <a:r>
              <a:rPr sz="1800" spc="20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9355" y="3063049"/>
            <a:ext cx="3881120" cy="12084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221F1F"/>
                </a:solidFill>
                <a:latin typeface="Calibri"/>
                <a:cs typeface="Calibri"/>
              </a:rPr>
              <a:t>m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er</a:t>
            </a:r>
            <a:r>
              <a:rPr sz="1800" spc="-6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f</a:t>
            </a:r>
            <a:r>
              <a:rPr sz="1800" spc="-6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l</a:t>
            </a:r>
            <a:r>
              <a:rPr sz="1800" spc="3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un</a:t>
            </a:r>
            <a:r>
              <a:rPr sz="1800" spc="-15" dirty="0">
                <a:solidFill>
                  <a:srgbClr val="221F1F"/>
                </a:solidFill>
                <a:latin typeface="Calibri"/>
                <a:cs typeface="Calibri"/>
              </a:rPr>
              <a:t>c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es</a:t>
            </a:r>
            <a:r>
              <a:rPr sz="1800" spc="-13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221F1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21F1F"/>
                </a:solidFill>
                <a:latin typeface="Calibri"/>
                <a:cs typeface="Calibri"/>
              </a:rPr>
              <a:t>s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te</a:t>
            </a:r>
            <a:endParaRPr sz="1800">
              <a:latin typeface="Calibri"/>
              <a:cs typeface="Calibri"/>
            </a:endParaRPr>
          </a:p>
          <a:p>
            <a:pPr marL="365125" indent="-34353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365125" algn="l"/>
                <a:tab pos="365760" algn="l"/>
              </a:tabLst>
            </a:pP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Number</a:t>
            </a:r>
            <a:r>
              <a:rPr sz="1800" spc="-7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sz="1800" spc="-8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Calibri"/>
                <a:cs typeface="Calibri"/>
              </a:rPr>
              <a:t>occurrence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sz="1800" spc="-6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Calibri"/>
                <a:cs typeface="Calibri"/>
              </a:rPr>
              <a:t>each</a:t>
            </a:r>
            <a:r>
              <a:rPr sz="18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orbit</a:t>
            </a:r>
            <a:endParaRPr sz="1800">
              <a:latin typeface="Calibri"/>
              <a:cs typeface="Calibri"/>
            </a:endParaRPr>
          </a:p>
          <a:p>
            <a:pPr marL="365125" marR="247015" indent="-343535">
              <a:lnSpc>
                <a:spcPts val="1950"/>
              </a:lnSpc>
              <a:spcBef>
                <a:spcPts val="484"/>
              </a:spcBef>
              <a:buAutoNum type="arabicPeriod"/>
              <a:tabLst>
                <a:tab pos="365125" algn="l"/>
                <a:tab pos="365760" algn="l"/>
              </a:tabLst>
            </a:pP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Number</a:t>
            </a:r>
            <a:r>
              <a:rPr sz="1800" spc="-7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sz="1800" spc="-9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Calibri"/>
                <a:cs typeface="Calibri"/>
              </a:rPr>
              <a:t>occurrence</a:t>
            </a:r>
            <a:r>
              <a:rPr sz="1800" spc="4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sz="1800" spc="-7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mission </a:t>
            </a:r>
            <a:r>
              <a:rPr sz="1800" spc="-39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221F1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221F1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800" spc="-10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er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221F1F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b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ty</a:t>
            </a:r>
            <a:r>
              <a:rPr sz="1800" spc="30" dirty="0">
                <a:solidFill>
                  <a:srgbClr val="221F1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72150" y="2524125"/>
            <a:ext cx="4429125" cy="2038350"/>
          </a:xfrm>
          <a:custGeom>
            <a:avLst/>
            <a:gdLst/>
            <a:ahLst/>
            <a:cxnLst/>
            <a:rect l="l" t="t" r="r" b="b"/>
            <a:pathLst>
              <a:path w="4429125" h="2038350">
                <a:moveTo>
                  <a:pt x="4089400" y="0"/>
                </a:moveTo>
                <a:lnTo>
                  <a:pt x="339725" y="0"/>
                </a:lnTo>
                <a:lnTo>
                  <a:pt x="293635" y="3102"/>
                </a:lnTo>
                <a:lnTo>
                  <a:pt x="249428" y="12138"/>
                </a:lnTo>
                <a:lnTo>
                  <a:pt x="207508" y="26703"/>
                </a:lnTo>
                <a:lnTo>
                  <a:pt x="168279" y="46392"/>
                </a:lnTo>
                <a:lnTo>
                  <a:pt x="132148" y="70799"/>
                </a:lnTo>
                <a:lnTo>
                  <a:pt x="99520" y="99520"/>
                </a:lnTo>
                <a:lnTo>
                  <a:pt x="70799" y="132148"/>
                </a:lnTo>
                <a:lnTo>
                  <a:pt x="46392" y="168279"/>
                </a:lnTo>
                <a:lnTo>
                  <a:pt x="26703" y="207508"/>
                </a:lnTo>
                <a:lnTo>
                  <a:pt x="12138" y="249428"/>
                </a:lnTo>
                <a:lnTo>
                  <a:pt x="3102" y="293635"/>
                </a:lnTo>
                <a:lnTo>
                  <a:pt x="0" y="339725"/>
                </a:lnTo>
                <a:lnTo>
                  <a:pt x="0" y="1698625"/>
                </a:lnTo>
                <a:lnTo>
                  <a:pt x="3102" y="1744714"/>
                </a:lnTo>
                <a:lnTo>
                  <a:pt x="12138" y="1788921"/>
                </a:lnTo>
                <a:lnTo>
                  <a:pt x="26703" y="1830841"/>
                </a:lnTo>
                <a:lnTo>
                  <a:pt x="46392" y="1870070"/>
                </a:lnTo>
                <a:lnTo>
                  <a:pt x="70799" y="1906201"/>
                </a:lnTo>
                <a:lnTo>
                  <a:pt x="99520" y="1938829"/>
                </a:lnTo>
                <a:lnTo>
                  <a:pt x="132148" y="1967550"/>
                </a:lnTo>
                <a:lnTo>
                  <a:pt x="168279" y="1991957"/>
                </a:lnTo>
                <a:lnTo>
                  <a:pt x="207508" y="2011646"/>
                </a:lnTo>
                <a:lnTo>
                  <a:pt x="249428" y="2026211"/>
                </a:lnTo>
                <a:lnTo>
                  <a:pt x="293635" y="2035247"/>
                </a:lnTo>
                <a:lnTo>
                  <a:pt x="339725" y="2038350"/>
                </a:lnTo>
                <a:lnTo>
                  <a:pt x="4089400" y="2038350"/>
                </a:lnTo>
                <a:lnTo>
                  <a:pt x="4135489" y="2035247"/>
                </a:lnTo>
                <a:lnTo>
                  <a:pt x="4179696" y="2026211"/>
                </a:lnTo>
                <a:lnTo>
                  <a:pt x="4221616" y="2011646"/>
                </a:lnTo>
                <a:lnTo>
                  <a:pt x="4260845" y="1991957"/>
                </a:lnTo>
                <a:lnTo>
                  <a:pt x="4296976" y="1967550"/>
                </a:lnTo>
                <a:lnTo>
                  <a:pt x="4329604" y="1938829"/>
                </a:lnTo>
                <a:lnTo>
                  <a:pt x="4358325" y="1906201"/>
                </a:lnTo>
                <a:lnTo>
                  <a:pt x="4382732" y="1870070"/>
                </a:lnTo>
                <a:lnTo>
                  <a:pt x="4402421" y="1830841"/>
                </a:lnTo>
                <a:lnTo>
                  <a:pt x="4416986" y="1788921"/>
                </a:lnTo>
                <a:lnTo>
                  <a:pt x="4426022" y="1744714"/>
                </a:lnTo>
                <a:lnTo>
                  <a:pt x="4429125" y="1698625"/>
                </a:lnTo>
                <a:lnTo>
                  <a:pt x="4429125" y="339725"/>
                </a:lnTo>
                <a:lnTo>
                  <a:pt x="4426022" y="293635"/>
                </a:lnTo>
                <a:lnTo>
                  <a:pt x="4416986" y="249428"/>
                </a:lnTo>
                <a:lnTo>
                  <a:pt x="4402421" y="207508"/>
                </a:lnTo>
                <a:lnTo>
                  <a:pt x="4382732" y="168279"/>
                </a:lnTo>
                <a:lnTo>
                  <a:pt x="4358325" y="132148"/>
                </a:lnTo>
                <a:lnTo>
                  <a:pt x="4329604" y="99520"/>
                </a:lnTo>
                <a:lnTo>
                  <a:pt x="4296976" y="70799"/>
                </a:lnTo>
                <a:lnTo>
                  <a:pt x="4260845" y="46392"/>
                </a:lnTo>
                <a:lnTo>
                  <a:pt x="4221616" y="26703"/>
                </a:lnTo>
                <a:lnTo>
                  <a:pt x="4179696" y="12138"/>
                </a:lnTo>
                <a:lnTo>
                  <a:pt x="4135489" y="3102"/>
                </a:lnTo>
                <a:lnTo>
                  <a:pt x="4089400" y="0"/>
                </a:lnTo>
                <a:close/>
              </a:path>
            </a:pathLst>
          </a:custGeom>
          <a:solidFill>
            <a:srgbClr val="D9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62396" y="3253168"/>
            <a:ext cx="3710940" cy="8629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8450" marR="5080" indent="-286385">
              <a:lnSpc>
                <a:spcPts val="1950"/>
              </a:lnSpc>
              <a:spcBef>
                <a:spcPts val="34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1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means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 the</a:t>
            </a:r>
            <a:r>
              <a:rPr sz="1800" spc="-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booster</a:t>
            </a:r>
            <a:r>
              <a:rPr sz="18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successfully </a:t>
            </a:r>
            <a:r>
              <a:rPr sz="1800" spc="-48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landed</a:t>
            </a:r>
            <a:endParaRPr sz="18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29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0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means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it</a:t>
            </a:r>
            <a:r>
              <a:rPr sz="180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was</a:t>
            </a:r>
            <a:r>
              <a:rPr sz="1800" spc="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unsuccessful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9625" y="2343213"/>
            <a:ext cx="428625" cy="371475"/>
            <a:chOff x="809625" y="2343213"/>
            <a:chExt cx="428625" cy="371475"/>
          </a:xfrm>
        </p:grpSpPr>
        <p:sp>
          <p:nvSpPr>
            <p:cNvPr id="26" name="object 26"/>
            <p:cNvSpPr/>
            <p:nvPr/>
          </p:nvSpPr>
          <p:spPr>
            <a:xfrm>
              <a:off x="823912" y="23575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52" y="6120"/>
                  </a:lnTo>
                  <a:lnTo>
                    <a:pt x="99071" y="23396"/>
                  </a:lnTo>
                  <a:lnTo>
                    <a:pt x="58588" y="50196"/>
                  </a:lnTo>
                  <a:lnTo>
                    <a:pt x="27310" y="84892"/>
                  </a:lnTo>
                  <a:lnTo>
                    <a:pt x="7145" y="125853"/>
                  </a:lnTo>
                  <a:lnTo>
                    <a:pt x="0" y="171450"/>
                  </a:lnTo>
                  <a:lnTo>
                    <a:pt x="7145" y="217002"/>
                  </a:lnTo>
                  <a:lnTo>
                    <a:pt x="27310" y="257951"/>
                  </a:lnTo>
                  <a:lnTo>
                    <a:pt x="58588" y="292655"/>
                  </a:lnTo>
                  <a:lnTo>
                    <a:pt x="99071" y="319475"/>
                  </a:lnTo>
                  <a:lnTo>
                    <a:pt x="146852" y="336770"/>
                  </a:lnTo>
                  <a:lnTo>
                    <a:pt x="200025" y="342900"/>
                  </a:lnTo>
                  <a:lnTo>
                    <a:pt x="253201" y="336770"/>
                  </a:lnTo>
                  <a:lnTo>
                    <a:pt x="300984" y="319475"/>
                  </a:lnTo>
                  <a:lnTo>
                    <a:pt x="341466" y="292655"/>
                  </a:lnTo>
                  <a:lnTo>
                    <a:pt x="372742" y="257951"/>
                  </a:lnTo>
                  <a:lnTo>
                    <a:pt x="392905" y="217002"/>
                  </a:lnTo>
                  <a:lnTo>
                    <a:pt x="400050" y="171450"/>
                  </a:lnTo>
                  <a:lnTo>
                    <a:pt x="392905" y="125853"/>
                  </a:lnTo>
                  <a:lnTo>
                    <a:pt x="372742" y="84892"/>
                  </a:lnTo>
                  <a:lnTo>
                    <a:pt x="341466" y="50196"/>
                  </a:lnTo>
                  <a:lnTo>
                    <a:pt x="300984" y="23396"/>
                  </a:lnTo>
                  <a:lnTo>
                    <a:pt x="253201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D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3912" y="23575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5" y="125853"/>
                  </a:lnTo>
                  <a:lnTo>
                    <a:pt x="27310" y="84892"/>
                  </a:lnTo>
                  <a:lnTo>
                    <a:pt x="58588" y="50196"/>
                  </a:lnTo>
                  <a:lnTo>
                    <a:pt x="99071" y="23396"/>
                  </a:lnTo>
                  <a:lnTo>
                    <a:pt x="146852" y="6120"/>
                  </a:lnTo>
                  <a:lnTo>
                    <a:pt x="200025" y="0"/>
                  </a:lnTo>
                  <a:lnTo>
                    <a:pt x="253201" y="6120"/>
                  </a:lnTo>
                  <a:lnTo>
                    <a:pt x="300984" y="23396"/>
                  </a:lnTo>
                  <a:lnTo>
                    <a:pt x="341466" y="50196"/>
                  </a:lnTo>
                  <a:lnTo>
                    <a:pt x="372742" y="84892"/>
                  </a:lnTo>
                  <a:lnTo>
                    <a:pt x="392905" y="125853"/>
                  </a:lnTo>
                  <a:lnTo>
                    <a:pt x="400050" y="171450"/>
                  </a:lnTo>
                  <a:lnTo>
                    <a:pt x="392905" y="217002"/>
                  </a:lnTo>
                  <a:lnTo>
                    <a:pt x="372742" y="257951"/>
                  </a:lnTo>
                  <a:lnTo>
                    <a:pt x="341466" y="292655"/>
                  </a:lnTo>
                  <a:lnTo>
                    <a:pt x="300984" y="319475"/>
                  </a:lnTo>
                  <a:lnTo>
                    <a:pt x="253201" y="336770"/>
                  </a:lnTo>
                  <a:lnTo>
                    <a:pt x="200025" y="342900"/>
                  </a:lnTo>
                  <a:lnTo>
                    <a:pt x="146852" y="336770"/>
                  </a:lnTo>
                  <a:lnTo>
                    <a:pt x="99071" y="319475"/>
                  </a:lnTo>
                  <a:lnTo>
                    <a:pt x="58588" y="292655"/>
                  </a:lnTo>
                  <a:lnTo>
                    <a:pt x="27310" y="257951"/>
                  </a:lnTo>
                  <a:lnTo>
                    <a:pt x="7145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29639" y="237140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86488" y="2457513"/>
            <a:ext cx="428625" cy="371475"/>
            <a:chOff x="5686488" y="2457513"/>
            <a:chExt cx="428625" cy="371475"/>
          </a:xfrm>
        </p:grpSpPr>
        <p:sp>
          <p:nvSpPr>
            <p:cNvPr id="30" name="object 30"/>
            <p:cNvSpPr/>
            <p:nvPr/>
          </p:nvSpPr>
          <p:spPr>
            <a:xfrm>
              <a:off x="5700776" y="24718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43" y="6120"/>
                  </a:lnTo>
                  <a:lnTo>
                    <a:pt x="99059" y="23396"/>
                  </a:lnTo>
                  <a:lnTo>
                    <a:pt x="58578" y="50196"/>
                  </a:lnTo>
                  <a:lnTo>
                    <a:pt x="27304" y="84892"/>
                  </a:lnTo>
                  <a:lnTo>
                    <a:pt x="7143" y="125853"/>
                  </a:lnTo>
                  <a:lnTo>
                    <a:pt x="0" y="171450"/>
                  </a:lnTo>
                  <a:lnTo>
                    <a:pt x="7143" y="217002"/>
                  </a:lnTo>
                  <a:lnTo>
                    <a:pt x="27305" y="257951"/>
                  </a:lnTo>
                  <a:lnTo>
                    <a:pt x="58578" y="292655"/>
                  </a:lnTo>
                  <a:lnTo>
                    <a:pt x="99060" y="319475"/>
                  </a:lnTo>
                  <a:lnTo>
                    <a:pt x="146843" y="336770"/>
                  </a:lnTo>
                  <a:lnTo>
                    <a:pt x="200025" y="342900"/>
                  </a:lnTo>
                  <a:lnTo>
                    <a:pt x="253162" y="336770"/>
                  </a:lnTo>
                  <a:lnTo>
                    <a:pt x="300933" y="319475"/>
                  </a:lnTo>
                  <a:lnTo>
                    <a:pt x="341423" y="292655"/>
                  </a:lnTo>
                  <a:lnTo>
                    <a:pt x="372716" y="257951"/>
                  </a:lnTo>
                  <a:lnTo>
                    <a:pt x="392897" y="217002"/>
                  </a:lnTo>
                  <a:lnTo>
                    <a:pt x="400050" y="171450"/>
                  </a:lnTo>
                  <a:lnTo>
                    <a:pt x="392897" y="125853"/>
                  </a:lnTo>
                  <a:lnTo>
                    <a:pt x="372716" y="84892"/>
                  </a:lnTo>
                  <a:lnTo>
                    <a:pt x="341423" y="50196"/>
                  </a:lnTo>
                  <a:lnTo>
                    <a:pt x="300933" y="23396"/>
                  </a:lnTo>
                  <a:lnTo>
                    <a:pt x="253162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D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00776" y="24718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3" y="125853"/>
                  </a:lnTo>
                  <a:lnTo>
                    <a:pt x="27304" y="84892"/>
                  </a:lnTo>
                  <a:lnTo>
                    <a:pt x="58578" y="50196"/>
                  </a:lnTo>
                  <a:lnTo>
                    <a:pt x="99059" y="23396"/>
                  </a:lnTo>
                  <a:lnTo>
                    <a:pt x="146843" y="6120"/>
                  </a:lnTo>
                  <a:lnTo>
                    <a:pt x="200025" y="0"/>
                  </a:lnTo>
                  <a:lnTo>
                    <a:pt x="253162" y="6120"/>
                  </a:lnTo>
                  <a:lnTo>
                    <a:pt x="300933" y="23396"/>
                  </a:lnTo>
                  <a:lnTo>
                    <a:pt x="341423" y="50196"/>
                  </a:lnTo>
                  <a:lnTo>
                    <a:pt x="372716" y="84892"/>
                  </a:lnTo>
                  <a:lnTo>
                    <a:pt x="392897" y="125853"/>
                  </a:lnTo>
                  <a:lnTo>
                    <a:pt x="400050" y="171450"/>
                  </a:lnTo>
                  <a:lnTo>
                    <a:pt x="392897" y="217002"/>
                  </a:lnTo>
                  <a:lnTo>
                    <a:pt x="372716" y="257951"/>
                  </a:lnTo>
                  <a:lnTo>
                    <a:pt x="341423" y="292655"/>
                  </a:lnTo>
                  <a:lnTo>
                    <a:pt x="300933" y="319475"/>
                  </a:lnTo>
                  <a:lnTo>
                    <a:pt x="253162" y="336770"/>
                  </a:lnTo>
                  <a:lnTo>
                    <a:pt x="200025" y="342900"/>
                  </a:lnTo>
                  <a:lnTo>
                    <a:pt x="146843" y="336770"/>
                  </a:lnTo>
                  <a:lnTo>
                    <a:pt x="99060" y="319475"/>
                  </a:lnTo>
                  <a:lnTo>
                    <a:pt x="58578" y="292655"/>
                  </a:lnTo>
                  <a:lnTo>
                    <a:pt x="27305" y="257951"/>
                  </a:lnTo>
                  <a:lnTo>
                    <a:pt x="7143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814440" y="2493073"/>
            <a:ext cx="421640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  <a:p>
            <a:pPr marL="160655">
              <a:lnSpc>
                <a:spcPct val="100000"/>
              </a:lnSpc>
              <a:spcBef>
                <a:spcPts val="1345"/>
              </a:spcBef>
            </a:pP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221F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g</a:t>
            </a:r>
            <a:r>
              <a:rPr sz="1800" spc="-1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221F1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b</a:t>
            </a:r>
            <a:r>
              <a:rPr sz="1800" spc="20" dirty="0">
                <a:solidFill>
                  <a:srgbClr val="221F1F"/>
                </a:solidFill>
                <a:latin typeface="Calibri"/>
                <a:cs typeface="Calibri"/>
              </a:rPr>
              <a:t>oo</a:t>
            </a:r>
            <a:r>
              <a:rPr sz="1800" spc="-35" dirty="0">
                <a:solidFill>
                  <a:srgbClr val="221F1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ter</a:t>
            </a:r>
            <a:r>
              <a:rPr sz="1800" spc="-5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l</a:t>
            </a:r>
            <a:r>
              <a:rPr sz="1800" spc="3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nd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g</a:t>
            </a:r>
            <a:r>
              <a:rPr sz="1800" spc="-204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221F1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221F1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l</a:t>
            </a:r>
            <a:r>
              <a:rPr sz="1800" spc="3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el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0"/>
            <a:ext cx="12086590" cy="4436745"/>
            <a:chOff x="725487" y="0"/>
            <a:chExt cx="12086590" cy="443674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107251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0725150" y="3238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0" y="323850"/>
                  </a:moveTo>
                  <a:lnTo>
                    <a:pt x="10725150" y="3238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8509" y="0"/>
              <a:ext cx="2423516" cy="443624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25487" y="392112"/>
            <a:ext cx="10741025" cy="1120775"/>
            <a:chOff x="725487" y="392112"/>
            <a:chExt cx="10741025" cy="1120775"/>
          </a:xfrm>
        </p:grpSpPr>
        <p:sp>
          <p:nvSpPr>
            <p:cNvPr id="9" name="object 9"/>
            <p:cNvSpPr/>
            <p:nvPr/>
          </p:nvSpPr>
          <p:spPr>
            <a:xfrm>
              <a:off x="2590800" y="723900"/>
              <a:ext cx="8867775" cy="781050"/>
            </a:xfrm>
            <a:custGeom>
              <a:avLst/>
              <a:gdLst/>
              <a:ahLst/>
              <a:cxnLst/>
              <a:rect l="l" t="t" r="r" b="b"/>
              <a:pathLst>
                <a:path w="8867775" h="781050">
                  <a:moveTo>
                    <a:pt x="8867775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8867775" y="781050"/>
                  </a:lnTo>
                  <a:lnTo>
                    <a:pt x="8867775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90800" y="723900"/>
              <a:ext cx="8867775" cy="781050"/>
            </a:xfrm>
            <a:custGeom>
              <a:avLst/>
              <a:gdLst/>
              <a:ahLst/>
              <a:cxnLst/>
              <a:rect l="l" t="t" r="r" b="b"/>
              <a:pathLst>
                <a:path w="8867775" h="781050">
                  <a:moveTo>
                    <a:pt x="0" y="781050"/>
                  </a:moveTo>
                  <a:lnTo>
                    <a:pt x="8867775" y="781050"/>
                  </a:lnTo>
                  <a:lnTo>
                    <a:pt x="8867775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107251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0725150" y="3238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0" y="323850"/>
                  </a:moveTo>
                  <a:lnTo>
                    <a:pt x="10725150" y="3238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819275" y="790575"/>
            <a:ext cx="619125" cy="628650"/>
          </a:xfrm>
          <a:custGeom>
            <a:avLst/>
            <a:gdLst/>
            <a:ahLst/>
            <a:cxnLst/>
            <a:rect l="l" t="t" r="r" b="b"/>
            <a:pathLst>
              <a:path w="619125" h="628650">
                <a:moveTo>
                  <a:pt x="309625" y="0"/>
                </a:moveTo>
                <a:lnTo>
                  <a:pt x="263856" y="3407"/>
                </a:lnTo>
                <a:lnTo>
                  <a:pt x="220177" y="13307"/>
                </a:lnTo>
                <a:lnTo>
                  <a:pt x="179066" y="29212"/>
                </a:lnTo>
                <a:lnTo>
                  <a:pt x="141001" y="50636"/>
                </a:lnTo>
                <a:lnTo>
                  <a:pt x="106461" y="77094"/>
                </a:lnTo>
                <a:lnTo>
                  <a:pt x="75923" y="108099"/>
                </a:lnTo>
                <a:lnTo>
                  <a:pt x="49865" y="143166"/>
                </a:lnTo>
                <a:lnTo>
                  <a:pt x="28766" y="181808"/>
                </a:lnTo>
                <a:lnTo>
                  <a:pt x="13103" y="223539"/>
                </a:lnTo>
                <a:lnTo>
                  <a:pt x="3355" y="267873"/>
                </a:lnTo>
                <a:lnTo>
                  <a:pt x="0" y="314325"/>
                </a:lnTo>
                <a:lnTo>
                  <a:pt x="3355" y="360776"/>
                </a:lnTo>
                <a:lnTo>
                  <a:pt x="13103" y="405110"/>
                </a:lnTo>
                <a:lnTo>
                  <a:pt x="28766" y="446841"/>
                </a:lnTo>
                <a:lnTo>
                  <a:pt x="49865" y="485483"/>
                </a:lnTo>
                <a:lnTo>
                  <a:pt x="75923" y="520550"/>
                </a:lnTo>
                <a:lnTo>
                  <a:pt x="106461" y="551555"/>
                </a:lnTo>
                <a:lnTo>
                  <a:pt x="141001" y="578013"/>
                </a:lnTo>
                <a:lnTo>
                  <a:pt x="179066" y="599437"/>
                </a:lnTo>
                <a:lnTo>
                  <a:pt x="220177" y="615342"/>
                </a:lnTo>
                <a:lnTo>
                  <a:pt x="263856" y="625242"/>
                </a:lnTo>
                <a:lnTo>
                  <a:pt x="309625" y="628650"/>
                </a:lnTo>
                <a:lnTo>
                  <a:pt x="355363" y="625242"/>
                </a:lnTo>
                <a:lnTo>
                  <a:pt x="399017" y="615342"/>
                </a:lnTo>
                <a:lnTo>
                  <a:pt x="440107" y="599437"/>
                </a:lnTo>
                <a:lnTo>
                  <a:pt x="478156" y="578013"/>
                </a:lnTo>
                <a:lnTo>
                  <a:pt x="512684" y="551555"/>
                </a:lnTo>
                <a:lnTo>
                  <a:pt x="543213" y="520550"/>
                </a:lnTo>
                <a:lnTo>
                  <a:pt x="569265" y="485483"/>
                </a:lnTo>
                <a:lnTo>
                  <a:pt x="590361" y="446841"/>
                </a:lnTo>
                <a:lnTo>
                  <a:pt x="606021" y="405110"/>
                </a:lnTo>
                <a:lnTo>
                  <a:pt x="615769" y="360776"/>
                </a:lnTo>
                <a:lnTo>
                  <a:pt x="619125" y="314325"/>
                </a:lnTo>
                <a:lnTo>
                  <a:pt x="615769" y="267873"/>
                </a:lnTo>
                <a:lnTo>
                  <a:pt x="606021" y="223539"/>
                </a:lnTo>
                <a:lnTo>
                  <a:pt x="590361" y="181808"/>
                </a:lnTo>
                <a:lnTo>
                  <a:pt x="569265" y="143166"/>
                </a:lnTo>
                <a:lnTo>
                  <a:pt x="543213" y="108099"/>
                </a:lnTo>
                <a:lnTo>
                  <a:pt x="512684" y="77094"/>
                </a:lnTo>
                <a:lnTo>
                  <a:pt x="478156" y="50636"/>
                </a:lnTo>
                <a:lnTo>
                  <a:pt x="440107" y="29212"/>
                </a:lnTo>
                <a:lnTo>
                  <a:pt x="399017" y="13307"/>
                </a:lnTo>
                <a:lnTo>
                  <a:pt x="355363" y="3407"/>
                </a:lnTo>
                <a:lnTo>
                  <a:pt x="309625" y="0"/>
                </a:lnTo>
                <a:close/>
              </a:path>
            </a:pathLst>
          </a:custGeom>
          <a:solidFill>
            <a:srgbClr val="2D829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25487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320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3200">
                        <a:latin typeface="Arial Black"/>
                        <a:cs typeface="Arial Black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950" spc="-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sz="3950" spc="3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Wrangling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221F1F"/>
                      </a:solidFill>
                      <a:prstDash val="solid"/>
                    </a:lnL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6086475"/>
            <a:ext cx="12192000" cy="485775"/>
          </a:xfrm>
          <a:custGeom>
            <a:avLst/>
            <a:gdLst/>
            <a:ahLst/>
            <a:cxnLst/>
            <a:rect l="l" t="t" r="r" b="b"/>
            <a:pathLst>
              <a:path w="12192000" h="485775">
                <a:moveTo>
                  <a:pt x="12191999" y="0"/>
                </a:moveTo>
                <a:lnTo>
                  <a:pt x="16375" y="0"/>
                </a:lnTo>
                <a:lnTo>
                  <a:pt x="0" y="1629"/>
                </a:lnTo>
                <a:lnTo>
                  <a:pt x="0" y="484145"/>
                </a:lnTo>
                <a:lnTo>
                  <a:pt x="16375" y="485775"/>
                </a:lnTo>
                <a:lnTo>
                  <a:pt x="12191999" y="485775"/>
                </a:lnTo>
                <a:lnTo>
                  <a:pt x="12191999" y="0"/>
                </a:lnTo>
                <a:close/>
              </a:path>
            </a:pathLst>
          </a:custGeom>
          <a:solidFill>
            <a:srgbClr val="43A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44200" y="2714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800" y="0"/>
                </a:moveTo>
                <a:lnTo>
                  <a:pt x="136407" y="6636"/>
                </a:lnTo>
                <a:lnTo>
                  <a:pt x="92023" y="25362"/>
                </a:lnTo>
                <a:lnTo>
                  <a:pt x="54419" y="54403"/>
                </a:lnTo>
                <a:lnTo>
                  <a:pt x="25367" y="91985"/>
                </a:lnTo>
                <a:lnTo>
                  <a:pt x="6636" y="136333"/>
                </a:lnTo>
                <a:lnTo>
                  <a:pt x="0" y="185674"/>
                </a:lnTo>
                <a:lnTo>
                  <a:pt x="6636" y="235067"/>
                </a:lnTo>
                <a:lnTo>
                  <a:pt x="25367" y="279451"/>
                </a:lnTo>
                <a:lnTo>
                  <a:pt x="54419" y="317055"/>
                </a:lnTo>
                <a:lnTo>
                  <a:pt x="92023" y="346107"/>
                </a:lnTo>
                <a:lnTo>
                  <a:pt x="136407" y="364838"/>
                </a:lnTo>
                <a:lnTo>
                  <a:pt x="185800" y="371475"/>
                </a:lnTo>
                <a:lnTo>
                  <a:pt x="235141" y="364838"/>
                </a:lnTo>
                <a:lnTo>
                  <a:pt x="279489" y="346107"/>
                </a:lnTo>
                <a:lnTo>
                  <a:pt x="317071" y="317055"/>
                </a:lnTo>
                <a:lnTo>
                  <a:pt x="346112" y="279451"/>
                </a:lnTo>
                <a:lnTo>
                  <a:pt x="364838" y="235067"/>
                </a:lnTo>
                <a:lnTo>
                  <a:pt x="371475" y="185674"/>
                </a:lnTo>
                <a:lnTo>
                  <a:pt x="364838" y="136333"/>
                </a:lnTo>
                <a:lnTo>
                  <a:pt x="346112" y="91985"/>
                </a:lnTo>
                <a:lnTo>
                  <a:pt x="317071" y="54403"/>
                </a:lnTo>
                <a:lnTo>
                  <a:pt x="279489" y="25362"/>
                </a:lnTo>
                <a:lnTo>
                  <a:pt x="235141" y="6636"/>
                </a:lnTo>
                <a:lnTo>
                  <a:pt x="1858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3475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8675" y="6143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737" y="0"/>
                </a:moveTo>
                <a:lnTo>
                  <a:pt x="136361" y="6634"/>
                </a:lnTo>
                <a:lnTo>
                  <a:pt x="91993" y="25359"/>
                </a:lnTo>
                <a:lnTo>
                  <a:pt x="54402" y="54402"/>
                </a:lnTo>
                <a:lnTo>
                  <a:pt x="25359" y="91993"/>
                </a:lnTo>
                <a:lnTo>
                  <a:pt x="6634" y="136361"/>
                </a:lnTo>
                <a:lnTo>
                  <a:pt x="0" y="185737"/>
                </a:lnTo>
                <a:lnTo>
                  <a:pt x="6634" y="235113"/>
                </a:lnTo>
                <a:lnTo>
                  <a:pt x="25359" y="279481"/>
                </a:lnTo>
                <a:lnTo>
                  <a:pt x="54402" y="317072"/>
                </a:lnTo>
                <a:lnTo>
                  <a:pt x="91993" y="346115"/>
                </a:lnTo>
                <a:lnTo>
                  <a:pt x="136361" y="364840"/>
                </a:lnTo>
                <a:lnTo>
                  <a:pt x="185737" y="371475"/>
                </a:lnTo>
                <a:lnTo>
                  <a:pt x="235113" y="364840"/>
                </a:lnTo>
                <a:lnTo>
                  <a:pt x="279481" y="346115"/>
                </a:lnTo>
                <a:lnTo>
                  <a:pt x="317072" y="317072"/>
                </a:lnTo>
                <a:lnTo>
                  <a:pt x="346115" y="279481"/>
                </a:lnTo>
                <a:lnTo>
                  <a:pt x="364840" y="235113"/>
                </a:lnTo>
                <a:lnTo>
                  <a:pt x="371475" y="185737"/>
                </a:lnTo>
                <a:lnTo>
                  <a:pt x="364840" y="136361"/>
                </a:lnTo>
                <a:lnTo>
                  <a:pt x="346115" y="91993"/>
                </a:lnTo>
                <a:lnTo>
                  <a:pt x="317072" y="54402"/>
                </a:lnTo>
                <a:lnTo>
                  <a:pt x="279481" y="25359"/>
                </a:lnTo>
                <a:lnTo>
                  <a:pt x="235113" y="6634"/>
                </a:lnTo>
                <a:lnTo>
                  <a:pt x="18573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3425" y="2459037"/>
            <a:ext cx="907923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spc="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400" spc="-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1F1F"/>
                </a:solidFill>
                <a:latin typeface="Arial MT"/>
                <a:cs typeface="Arial MT"/>
              </a:rPr>
              <a:t>data</a:t>
            </a:r>
            <a:r>
              <a:rPr sz="1400" spc="-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21F1F"/>
                </a:solidFill>
                <a:latin typeface="Arial MT"/>
                <a:cs typeface="Arial MT"/>
              </a:rPr>
              <a:t>contains</a:t>
            </a:r>
            <a:r>
              <a:rPr sz="1400" spc="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Arial MT"/>
                <a:cs typeface="Arial MT"/>
              </a:rPr>
              <a:t>several</a:t>
            </a:r>
            <a:r>
              <a:rPr sz="14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Space</a:t>
            </a:r>
            <a:r>
              <a:rPr sz="1400" spc="-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20" dirty="0">
                <a:solidFill>
                  <a:srgbClr val="221F1F"/>
                </a:solidFill>
                <a:latin typeface="Arial Black"/>
                <a:cs typeface="Arial Black"/>
              </a:rPr>
              <a:t>X</a:t>
            </a:r>
            <a:r>
              <a:rPr sz="14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launch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221F1F"/>
                </a:solidFill>
                <a:latin typeface="Arial Black"/>
                <a:cs typeface="Arial Black"/>
              </a:rPr>
              <a:t>facilities:</a:t>
            </a:r>
            <a:endParaRPr sz="1400" dirty="0">
              <a:latin typeface="Arial Black"/>
              <a:cs typeface="Arial Black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Cape</a:t>
            </a:r>
            <a:r>
              <a:rPr sz="1400" spc="-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21F1F"/>
                </a:solidFill>
                <a:latin typeface="Arial MT"/>
                <a:cs typeface="Arial MT"/>
              </a:rPr>
              <a:t>Canaveral</a:t>
            </a:r>
            <a:r>
              <a:rPr sz="140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21F1F"/>
                </a:solidFill>
                <a:latin typeface="Arial MT"/>
                <a:cs typeface="Arial MT"/>
              </a:rPr>
              <a:t>Space</a:t>
            </a:r>
            <a:r>
              <a:rPr sz="1400" spc="-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1F1F"/>
                </a:solidFill>
                <a:latin typeface="Arial MT"/>
                <a:cs typeface="Arial MT"/>
              </a:rPr>
              <a:t>Launch</a:t>
            </a:r>
            <a:r>
              <a:rPr sz="14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MT"/>
                <a:cs typeface="Arial MT"/>
              </a:rPr>
              <a:t>Complex</a:t>
            </a:r>
            <a:r>
              <a:rPr sz="1400" spc="-20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MT"/>
                <a:cs typeface="Arial MT"/>
              </a:rPr>
              <a:t>40</a:t>
            </a:r>
            <a:r>
              <a:rPr sz="1400" spc="-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VAFB</a:t>
            </a:r>
            <a:r>
              <a:rPr sz="1400" spc="-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SLC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4E</a:t>
            </a:r>
            <a:r>
              <a:rPr sz="1400" spc="-1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Arial MT"/>
                <a:cs typeface="Arial MT"/>
              </a:rPr>
              <a:t>,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1F1F"/>
                </a:solidFill>
                <a:latin typeface="Arial MT"/>
                <a:cs typeface="Arial MT"/>
              </a:rPr>
              <a:t>Vandenberg</a:t>
            </a:r>
            <a:r>
              <a:rPr sz="1400" spc="-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221F1F"/>
                </a:solidFill>
                <a:latin typeface="Arial MT"/>
                <a:cs typeface="Arial MT"/>
              </a:rPr>
              <a:t>Air</a:t>
            </a:r>
            <a:r>
              <a:rPr sz="1400" spc="-18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MT"/>
                <a:cs typeface="Arial MT"/>
              </a:rPr>
              <a:t>Force</a:t>
            </a:r>
            <a:r>
              <a:rPr sz="1400" spc="-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Base</a:t>
            </a:r>
            <a:r>
              <a:rPr sz="14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21F1F"/>
                </a:solidFill>
                <a:latin typeface="Arial MT"/>
                <a:cs typeface="Arial MT"/>
              </a:rPr>
              <a:t>Space</a:t>
            </a:r>
            <a:r>
              <a:rPr sz="1400" spc="-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1F1F"/>
                </a:solidFill>
                <a:latin typeface="Arial MT"/>
                <a:cs typeface="Arial MT"/>
              </a:rPr>
              <a:t>Launch</a:t>
            </a:r>
            <a:r>
              <a:rPr sz="14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MT"/>
                <a:cs typeface="Arial MT"/>
              </a:rPr>
              <a:t>Complex </a:t>
            </a:r>
            <a:r>
              <a:rPr sz="1400" spc="-3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MT"/>
                <a:cs typeface="Arial MT"/>
              </a:rPr>
              <a:t>4E</a:t>
            </a:r>
            <a:r>
              <a:rPr sz="1400" spc="-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221F1F"/>
                </a:solidFill>
                <a:latin typeface="Arial MT"/>
                <a:cs typeface="Arial MT"/>
              </a:rPr>
              <a:t>(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SLC-4E</a:t>
            </a:r>
            <a:r>
              <a:rPr sz="1400" spc="10" dirty="0">
                <a:solidFill>
                  <a:srgbClr val="221F1F"/>
                </a:solidFill>
                <a:latin typeface="Arial MT"/>
                <a:cs typeface="Arial MT"/>
              </a:rPr>
              <a:t>),</a:t>
            </a:r>
            <a:r>
              <a:rPr sz="1400" spc="-18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Kennedy</a:t>
            </a:r>
            <a:r>
              <a:rPr sz="1400" spc="-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21F1F"/>
                </a:solidFill>
                <a:latin typeface="Arial MT"/>
                <a:cs typeface="Arial MT"/>
              </a:rPr>
              <a:t>Space</a:t>
            </a:r>
            <a:r>
              <a:rPr sz="1400" spc="-1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221F1F"/>
                </a:solidFill>
                <a:latin typeface="Arial MT"/>
                <a:cs typeface="Arial MT"/>
              </a:rPr>
              <a:t>Center</a:t>
            </a:r>
            <a:r>
              <a:rPr sz="1400" spc="-11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1F1F"/>
                </a:solidFill>
                <a:latin typeface="Arial MT"/>
                <a:cs typeface="Arial MT"/>
              </a:rPr>
              <a:t>Launch</a:t>
            </a:r>
            <a:r>
              <a:rPr sz="1400" spc="-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MT"/>
                <a:cs typeface="Arial MT"/>
              </a:rPr>
              <a:t>Complex</a:t>
            </a:r>
            <a:r>
              <a:rPr sz="1400" spc="-20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MT"/>
                <a:cs typeface="Arial MT"/>
              </a:rPr>
              <a:t>39A</a:t>
            </a:r>
            <a:r>
              <a:rPr sz="1400" spc="-1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KSC</a:t>
            </a:r>
            <a:r>
              <a:rPr sz="1400" spc="-1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LC</a:t>
            </a:r>
            <a:r>
              <a:rPr sz="1400" spc="-8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39A</a:t>
            </a:r>
            <a:r>
              <a:rPr sz="14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.</a:t>
            </a:r>
            <a:endParaRPr sz="14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400" spc="-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Arial MT"/>
                <a:cs typeface="Arial MT"/>
              </a:rPr>
              <a:t>location</a:t>
            </a:r>
            <a:r>
              <a:rPr sz="1400" spc="-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each</a:t>
            </a:r>
            <a:r>
              <a:rPr sz="1400" spc="-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1F1F"/>
                </a:solidFill>
                <a:latin typeface="Arial MT"/>
                <a:cs typeface="Arial MT"/>
              </a:rPr>
              <a:t>Launch</a:t>
            </a:r>
            <a:r>
              <a:rPr sz="1400" spc="-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MT"/>
                <a:cs typeface="Arial MT"/>
              </a:rPr>
              <a:t>Is</a:t>
            </a:r>
            <a:r>
              <a:rPr sz="1400" spc="-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placed</a:t>
            </a:r>
            <a:r>
              <a:rPr sz="1400" spc="-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1F1F"/>
                </a:solidFill>
                <a:latin typeface="Arial MT"/>
                <a:cs typeface="Arial MT"/>
              </a:rPr>
              <a:t>in</a:t>
            </a:r>
            <a:r>
              <a:rPr sz="1400" spc="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400" spc="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column</a:t>
            </a:r>
            <a:r>
              <a:rPr sz="1400" spc="-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FF0000"/>
                </a:solidFill>
                <a:latin typeface="Arial Black"/>
                <a:cs typeface="Arial Black"/>
              </a:rPr>
              <a:t>LaunchSite</a:t>
            </a:r>
            <a:endParaRPr sz="1400" dirty="0">
              <a:latin typeface="Arial Black"/>
              <a:cs typeface="Arial Black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870" y="3840928"/>
            <a:ext cx="5229225" cy="199072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17244" y="1526857"/>
            <a:ext cx="4725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1</a:t>
            </a:r>
            <a:r>
              <a:rPr sz="1800" b="1" spc="-30" dirty="0">
                <a:latin typeface="Calibri"/>
                <a:cs typeface="Calibri"/>
              </a:rPr>
              <a:t>-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al</a:t>
            </a:r>
            <a:r>
              <a:rPr sz="1800" b="1" spc="-5" dirty="0">
                <a:latin typeface="Calibri"/>
                <a:cs typeface="Calibri"/>
              </a:rPr>
              <a:t>cu</a:t>
            </a:r>
            <a:r>
              <a:rPr sz="1800" b="1" spc="5" dirty="0">
                <a:latin typeface="Calibri"/>
                <a:cs typeface="Calibri"/>
              </a:rPr>
              <a:t>la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nu</a:t>
            </a:r>
            <a:r>
              <a:rPr sz="1800" b="1" spc="30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b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5" dirty="0">
                <a:latin typeface="Calibri"/>
                <a:cs typeface="Calibri"/>
              </a:rPr>
              <a:t>laun</a:t>
            </a:r>
            <a:r>
              <a:rPr sz="1800" b="1" spc="-5" dirty="0">
                <a:latin typeface="Calibri"/>
                <a:cs typeface="Calibri"/>
              </a:rPr>
              <a:t>che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0"/>
            <a:ext cx="12086590" cy="4436745"/>
            <a:chOff x="725487" y="0"/>
            <a:chExt cx="12086590" cy="443674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107251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0725150" y="3238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0" y="323850"/>
                  </a:moveTo>
                  <a:lnTo>
                    <a:pt x="10725150" y="3238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8509" y="0"/>
              <a:ext cx="2423516" cy="443624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25487" y="392112"/>
            <a:ext cx="10741025" cy="1120775"/>
            <a:chOff x="725487" y="392112"/>
            <a:chExt cx="10741025" cy="1120775"/>
          </a:xfrm>
        </p:grpSpPr>
        <p:sp>
          <p:nvSpPr>
            <p:cNvPr id="9" name="object 9"/>
            <p:cNvSpPr/>
            <p:nvPr/>
          </p:nvSpPr>
          <p:spPr>
            <a:xfrm>
              <a:off x="2590800" y="723900"/>
              <a:ext cx="8867775" cy="781050"/>
            </a:xfrm>
            <a:custGeom>
              <a:avLst/>
              <a:gdLst/>
              <a:ahLst/>
              <a:cxnLst/>
              <a:rect l="l" t="t" r="r" b="b"/>
              <a:pathLst>
                <a:path w="8867775" h="781050">
                  <a:moveTo>
                    <a:pt x="8867775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8867775" y="781050"/>
                  </a:lnTo>
                  <a:lnTo>
                    <a:pt x="8867775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90800" y="723900"/>
              <a:ext cx="8867775" cy="781050"/>
            </a:xfrm>
            <a:custGeom>
              <a:avLst/>
              <a:gdLst/>
              <a:ahLst/>
              <a:cxnLst/>
              <a:rect l="l" t="t" r="r" b="b"/>
              <a:pathLst>
                <a:path w="8867775" h="781050">
                  <a:moveTo>
                    <a:pt x="0" y="781050"/>
                  </a:moveTo>
                  <a:lnTo>
                    <a:pt x="8867775" y="781050"/>
                  </a:lnTo>
                  <a:lnTo>
                    <a:pt x="8867775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107251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0725150" y="3238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0" y="323850"/>
                  </a:moveTo>
                  <a:lnTo>
                    <a:pt x="10725150" y="3238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819275" y="790575"/>
            <a:ext cx="619125" cy="628650"/>
          </a:xfrm>
          <a:custGeom>
            <a:avLst/>
            <a:gdLst/>
            <a:ahLst/>
            <a:cxnLst/>
            <a:rect l="l" t="t" r="r" b="b"/>
            <a:pathLst>
              <a:path w="619125" h="628650">
                <a:moveTo>
                  <a:pt x="309625" y="0"/>
                </a:moveTo>
                <a:lnTo>
                  <a:pt x="263856" y="3407"/>
                </a:lnTo>
                <a:lnTo>
                  <a:pt x="220177" y="13307"/>
                </a:lnTo>
                <a:lnTo>
                  <a:pt x="179066" y="29212"/>
                </a:lnTo>
                <a:lnTo>
                  <a:pt x="141001" y="50636"/>
                </a:lnTo>
                <a:lnTo>
                  <a:pt x="106461" y="77094"/>
                </a:lnTo>
                <a:lnTo>
                  <a:pt x="75923" y="108099"/>
                </a:lnTo>
                <a:lnTo>
                  <a:pt x="49865" y="143166"/>
                </a:lnTo>
                <a:lnTo>
                  <a:pt x="28766" y="181808"/>
                </a:lnTo>
                <a:lnTo>
                  <a:pt x="13103" y="223539"/>
                </a:lnTo>
                <a:lnTo>
                  <a:pt x="3355" y="267873"/>
                </a:lnTo>
                <a:lnTo>
                  <a:pt x="0" y="314325"/>
                </a:lnTo>
                <a:lnTo>
                  <a:pt x="3355" y="360776"/>
                </a:lnTo>
                <a:lnTo>
                  <a:pt x="13103" y="405110"/>
                </a:lnTo>
                <a:lnTo>
                  <a:pt x="28766" y="446841"/>
                </a:lnTo>
                <a:lnTo>
                  <a:pt x="49865" y="485483"/>
                </a:lnTo>
                <a:lnTo>
                  <a:pt x="75923" y="520550"/>
                </a:lnTo>
                <a:lnTo>
                  <a:pt x="106461" y="551555"/>
                </a:lnTo>
                <a:lnTo>
                  <a:pt x="141001" y="578013"/>
                </a:lnTo>
                <a:lnTo>
                  <a:pt x="179066" y="599437"/>
                </a:lnTo>
                <a:lnTo>
                  <a:pt x="220177" y="615342"/>
                </a:lnTo>
                <a:lnTo>
                  <a:pt x="263856" y="625242"/>
                </a:lnTo>
                <a:lnTo>
                  <a:pt x="309625" y="628650"/>
                </a:lnTo>
                <a:lnTo>
                  <a:pt x="355363" y="625242"/>
                </a:lnTo>
                <a:lnTo>
                  <a:pt x="399017" y="615342"/>
                </a:lnTo>
                <a:lnTo>
                  <a:pt x="440107" y="599437"/>
                </a:lnTo>
                <a:lnTo>
                  <a:pt x="478156" y="578013"/>
                </a:lnTo>
                <a:lnTo>
                  <a:pt x="512684" y="551555"/>
                </a:lnTo>
                <a:lnTo>
                  <a:pt x="543213" y="520550"/>
                </a:lnTo>
                <a:lnTo>
                  <a:pt x="569265" y="485483"/>
                </a:lnTo>
                <a:lnTo>
                  <a:pt x="590361" y="446841"/>
                </a:lnTo>
                <a:lnTo>
                  <a:pt x="606021" y="405110"/>
                </a:lnTo>
                <a:lnTo>
                  <a:pt x="615769" y="360776"/>
                </a:lnTo>
                <a:lnTo>
                  <a:pt x="619125" y="314325"/>
                </a:lnTo>
                <a:lnTo>
                  <a:pt x="615769" y="267873"/>
                </a:lnTo>
                <a:lnTo>
                  <a:pt x="606021" y="223539"/>
                </a:lnTo>
                <a:lnTo>
                  <a:pt x="590361" y="181808"/>
                </a:lnTo>
                <a:lnTo>
                  <a:pt x="569265" y="143166"/>
                </a:lnTo>
                <a:lnTo>
                  <a:pt x="543213" y="108099"/>
                </a:lnTo>
                <a:lnTo>
                  <a:pt x="512684" y="77094"/>
                </a:lnTo>
                <a:lnTo>
                  <a:pt x="478156" y="50636"/>
                </a:lnTo>
                <a:lnTo>
                  <a:pt x="440107" y="29212"/>
                </a:lnTo>
                <a:lnTo>
                  <a:pt x="399017" y="13307"/>
                </a:lnTo>
                <a:lnTo>
                  <a:pt x="355363" y="3407"/>
                </a:lnTo>
                <a:lnTo>
                  <a:pt x="309625" y="0"/>
                </a:lnTo>
                <a:close/>
              </a:path>
            </a:pathLst>
          </a:custGeom>
          <a:solidFill>
            <a:srgbClr val="2D829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25487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320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3200">
                        <a:latin typeface="Arial Black"/>
                        <a:cs typeface="Arial Black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950" spc="-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sz="3950" spc="3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Wrangling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221F1F"/>
                      </a:solidFill>
                      <a:prstDash val="solid"/>
                    </a:lnL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6086475"/>
            <a:ext cx="12192000" cy="485775"/>
          </a:xfrm>
          <a:custGeom>
            <a:avLst/>
            <a:gdLst/>
            <a:ahLst/>
            <a:cxnLst/>
            <a:rect l="l" t="t" r="r" b="b"/>
            <a:pathLst>
              <a:path w="12192000" h="485775">
                <a:moveTo>
                  <a:pt x="12191999" y="0"/>
                </a:moveTo>
                <a:lnTo>
                  <a:pt x="16375" y="0"/>
                </a:lnTo>
                <a:lnTo>
                  <a:pt x="0" y="1629"/>
                </a:lnTo>
                <a:lnTo>
                  <a:pt x="0" y="484145"/>
                </a:lnTo>
                <a:lnTo>
                  <a:pt x="16375" y="485775"/>
                </a:lnTo>
                <a:lnTo>
                  <a:pt x="12191999" y="485775"/>
                </a:lnTo>
                <a:lnTo>
                  <a:pt x="12191999" y="0"/>
                </a:lnTo>
                <a:close/>
              </a:path>
            </a:pathLst>
          </a:custGeom>
          <a:solidFill>
            <a:srgbClr val="43A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44200" y="2714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800" y="0"/>
                </a:moveTo>
                <a:lnTo>
                  <a:pt x="136407" y="6636"/>
                </a:lnTo>
                <a:lnTo>
                  <a:pt x="92023" y="25362"/>
                </a:lnTo>
                <a:lnTo>
                  <a:pt x="54419" y="54403"/>
                </a:lnTo>
                <a:lnTo>
                  <a:pt x="25367" y="91985"/>
                </a:lnTo>
                <a:lnTo>
                  <a:pt x="6636" y="136333"/>
                </a:lnTo>
                <a:lnTo>
                  <a:pt x="0" y="185674"/>
                </a:lnTo>
                <a:lnTo>
                  <a:pt x="6636" y="235067"/>
                </a:lnTo>
                <a:lnTo>
                  <a:pt x="25367" y="279451"/>
                </a:lnTo>
                <a:lnTo>
                  <a:pt x="54419" y="317055"/>
                </a:lnTo>
                <a:lnTo>
                  <a:pt x="92023" y="346107"/>
                </a:lnTo>
                <a:lnTo>
                  <a:pt x="136407" y="364838"/>
                </a:lnTo>
                <a:lnTo>
                  <a:pt x="185800" y="371475"/>
                </a:lnTo>
                <a:lnTo>
                  <a:pt x="235141" y="364838"/>
                </a:lnTo>
                <a:lnTo>
                  <a:pt x="279489" y="346107"/>
                </a:lnTo>
                <a:lnTo>
                  <a:pt x="317071" y="317055"/>
                </a:lnTo>
                <a:lnTo>
                  <a:pt x="346112" y="279451"/>
                </a:lnTo>
                <a:lnTo>
                  <a:pt x="364838" y="235067"/>
                </a:lnTo>
                <a:lnTo>
                  <a:pt x="371475" y="185674"/>
                </a:lnTo>
                <a:lnTo>
                  <a:pt x="364838" y="136333"/>
                </a:lnTo>
                <a:lnTo>
                  <a:pt x="346112" y="91985"/>
                </a:lnTo>
                <a:lnTo>
                  <a:pt x="317071" y="54403"/>
                </a:lnTo>
                <a:lnTo>
                  <a:pt x="279489" y="25362"/>
                </a:lnTo>
                <a:lnTo>
                  <a:pt x="235141" y="6636"/>
                </a:lnTo>
                <a:lnTo>
                  <a:pt x="1858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3475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8675" y="6143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737" y="0"/>
                </a:moveTo>
                <a:lnTo>
                  <a:pt x="136361" y="6634"/>
                </a:lnTo>
                <a:lnTo>
                  <a:pt x="91993" y="25359"/>
                </a:lnTo>
                <a:lnTo>
                  <a:pt x="54402" y="54402"/>
                </a:lnTo>
                <a:lnTo>
                  <a:pt x="25359" y="91993"/>
                </a:lnTo>
                <a:lnTo>
                  <a:pt x="6634" y="136361"/>
                </a:lnTo>
                <a:lnTo>
                  <a:pt x="0" y="185737"/>
                </a:lnTo>
                <a:lnTo>
                  <a:pt x="6634" y="235113"/>
                </a:lnTo>
                <a:lnTo>
                  <a:pt x="25359" y="279481"/>
                </a:lnTo>
                <a:lnTo>
                  <a:pt x="54402" y="317072"/>
                </a:lnTo>
                <a:lnTo>
                  <a:pt x="91993" y="346115"/>
                </a:lnTo>
                <a:lnTo>
                  <a:pt x="136361" y="364840"/>
                </a:lnTo>
                <a:lnTo>
                  <a:pt x="185737" y="371475"/>
                </a:lnTo>
                <a:lnTo>
                  <a:pt x="235113" y="364840"/>
                </a:lnTo>
                <a:lnTo>
                  <a:pt x="279481" y="346115"/>
                </a:lnTo>
                <a:lnTo>
                  <a:pt x="317072" y="317072"/>
                </a:lnTo>
                <a:lnTo>
                  <a:pt x="346115" y="279481"/>
                </a:lnTo>
                <a:lnTo>
                  <a:pt x="364840" y="235113"/>
                </a:lnTo>
                <a:lnTo>
                  <a:pt x="371475" y="185737"/>
                </a:lnTo>
                <a:lnTo>
                  <a:pt x="364840" y="136361"/>
                </a:lnTo>
                <a:lnTo>
                  <a:pt x="346115" y="91993"/>
                </a:lnTo>
                <a:lnTo>
                  <a:pt x="317072" y="54402"/>
                </a:lnTo>
                <a:lnTo>
                  <a:pt x="279481" y="25359"/>
                </a:lnTo>
                <a:lnTo>
                  <a:pt x="235113" y="6634"/>
                </a:lnTo>
                <a:lnTo>
                  <a:pt x="18573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80401" y="2453547"/>
            <a:ext cx="5375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chemeClr val="tx1"/>
                </a:solidFill>
              </a:rPr>
              <a:t>1-2</a:t>
            </a:r>
            <a:r>
              <a:rPr sz="1800" b="1" dirty="0">
                <a:solidFill>
                  <a:schemeClr val="tx1"/>
                </a:solidFill>
              </a:rPr>
              <a:t> </a:t>
            </a:r>
            <a:r>
              <a:rPr sz="1800" b="1" spc="-10" dirty="0">
                <a:solidFill>
                  <a:schemeClr val="tx1"/>
                </a:solidFill>
              </a:rPr>
              <a:t>Each</a:t>
            </a:r>
            <a:r>
              <a:rPr sz="1800" b="1" spc="-5" dirty="0">
                <a:solidFill>
                  <a:schemeClr val="tx1"/>
                </a:solidFill>
              </a:rPr>
              <a:t> launch</a:t>
            </a:r>
            <a:r>
              <a:rPr sz="1800" b="1" dirty="0">
                <a:solidFill>
                  <a:schemeClr val="tx1"/>
                </a:solidFill>
              </a:rPr>
              <a:t> </a:t>
            </a:r>
            <a:r>
              <a:rPr sz="1800" b="1" spc="-5" dirty="0">
                <a:solidFill>
                  <a:schemeClr val="tx1"/>
                </a:solidFill>
              </a:rPr>
              <a:t>aims</a:t>
            </a:r>
            <a:r>
              <a:rPr sz="1800" b="1" spc="-55" dirty="0">
                <a:solidFill>
                  <a:schemeClr val="tx1"/>
                </a:solidFill>
              </a:rPr>
              <a:t> </a:t>
            </a:r>
            <a:r>
              <a:rPr sz="1800" b="1" spc="10" dirty="0">
                <a:solidFill>
                  <a:schemeClr val="tx1"/>
                </a:solidFill>
              </a:rPr>
              <a:t>to</a:t>
            </a:r>
            <a:r>
              <a:rPr sz="1800" b="1" spc="5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a</a:t>
            </a:r>
            <a:r>
              <a:rPr sz="1800" b="1" spc="-5" dirty="0">
                <a:solidFill>
                  <a:schemeClr val="tx1"/>
                </a:solidFill>
              </a:rPr>
              <a:t> </a:t>
            </a:r>
            <a:r>
              <a:rPr sz="1800" b="1" dirty="0">
                <a:solidFill>
                  <a:schemeClr val="tx1"/>
                </a:solidFill>
              </a:rPr>
              <a:t>dedicated</a:t>
            </a:r>
            <a:r>
              <a:rPr sz="1800" b="1" spc="-80" dirty="0">
                <a:solidFill>
                  <a:schemeClr val="tx1"/>
                </a:solidFill>
              </a:rPr>
              <a:t> </a:t>
            </a:r>
            <a:r>
              <a:rPr sz="1800" b="1" dirty="0">
                <a:solidFill>
                  <a:schemeClr val="tx1"/>
                </a:solidFill>
              </a:rPr>
              <a:t>orbit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0401" y="3754863"/>
            <a:ext cx="5759450" cy="64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21F1F"/>
                </a:solidFill>
                <a:latin typeface="Arial"/>
                <a:cs typeface="Arial"/>
              </a:rPr>
              <a:t>Calculate</a:t>
            </a:r>
            <a:r>
              <a:rPr sz="1800" b="1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 number</a:t>
            </a:r>
            <a:r>
              <a:rPr sz="1800" b="1" spc="-7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800" b="1" spc="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221F1F"/>
                </a:solidFill>
                <a:latin typeface="Arial"/>
                <a:cs typeface="Arial"/>
              </a:rPr>
              <a:t>occurrence</a:t>
            </a:r>
            <a:r>
              <a:rPr sz="1800" b="1" spc="7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221F1F"/>
                </a:solidFill>
                <a:latin typeface="Arial"/>
                <a:cs typeface="Arial"/>
              </a:rPr>
              <a:t>of</a:t>
            </a:r>
            <a:r>
              <a:rPr sz="18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221F1F"/>
                </a:solidFill>
                <a:latin typeface="Arial"/>
                <a:cs typeface="Arial"/>
              </a:rPr>
              <a:t>each</a:t>
            </a:r>
            <a:r>
              <a:rPr sz="1800" b="1" spc="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221F1F"/>
                </a:solidFill>
                <a:latin typeface="Arial"/>
                <a:cs typeface="Arial"/>
              </a:rPr>
              <a:t>orbit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Use</a:t>
            </a:r>
            <a:r>
              <a:rPr sz="11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1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method</a:t>
            </a:r>
            <a:r>
              <a:rPr sz="1100" spc="-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21F1F"/>
                </a:solidFill>
                <a:latin typeface="Arial MT"/>
                <a:cs typeface="Arial MT"/>
              </a:rPr>
              <a:t>.value_counts()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determine</a:t>
            </a:r>
            <a:r>
              <a:rPr sz="1100" spc="-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number </a:t>
            </a:r>
            <a:r>
              <a:rPr sz="1100" spc="-5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100" spc="-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221F1F"/>
                </a:solidFill>
                <a:latin typeface="Arial MT"/>
                <a:cs typeface="Arial MT"/>
              </a:rPr>
              <a:t>occurrence</a:t>
            </a:r>
            <a:r>
              <a:rPr sz="1100" spc="-10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21F1F"/>
                </a:solidFill>
                <a:latin typeface="Arial MT"/>
                <a:cs typeface="Arial MT"/>
              </a:rPr>
              <a:t>of</a:t>
            </a:r>
            <a:r>
              <a:rPr sz="11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221F1F"/>
                </a:solidFill>
                <a:latin typeface="Arial MT"/>
                <a:cs typeface="Arial MT"/>
              </a:rPr>
              <a:t>each</a:t>
            </a:r>
            <a:r>
              <a:rPr sz="1100" spc="-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 MT"/>
                <a:cs typeface="Arial MT"/>
              </a:rPr>
              <a:t>orbit</a:t>
            </a:r>
            <a:r>
              <a:rPr sz="1100" spc="-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21F1F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45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100" spc="-15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100" spc="-20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100" spc="-15" dirty="0">
                <a:solidFill>
                  <a:srgbClr val="221F1F"/>
                </a:solidFill>
                <a:latin typeface="Arial MT"/>
                <a:cs typeface="Arial MT"/>
              </a:rPr>
              <a:t>u</a:t>
            </a:r>
            <a:r>
              <a:rPr sz="1100" spc="55" dirty="0">
                <a:solidFill>
                  <a:srgbClr val="221F1F"/>
                </a:solidFill>
                <a:latin typeface="Arial MT"/>
                <a:cs typeface="Arial MT"/>
              </a:rPr>
              <a:t>m</a:t>
            </a:r>
            <a:r>
              <a:rPr sz="1100" spc="15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100" spc="-10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40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100" spc="5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100" spc="-15" dirty="0">
                <a:solidFill>
                  <a:srgbClr val="221F1F"/>
                </a:solidFill>
                <a:latin typeface="Arial MT"/>
                <a:cs typeface="Arial MT"/>
              </a:rPr>
              <a:t>b</a:t>
            </a:r>
            <a:r>
              <a:rPr sz="1100" spc="-20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100" spc="5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0" y="2409717"/>
            <a:ext cx="3630749" cy="34832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0"/>
            <a:ext cx="12086590" cy="4436745"/>
            <a:chOff x="725487" y="0"/>
            <a:chExt cx="12086590" cy="443674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107251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0725150" y="3238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0" y="323850"/>
                  </a:moveTo>
                  <a:lnTo>
                    <a:pt x="10725150" y="3238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8509" y="0"/>
              <a:ext cx="2423516" cy="443624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25487" y="392112"/>
            <a:ext cx="10741025" cy="1120775"/>
            <a:chOff x="725487" y="392112"/>
            <a:chExt cx="10741025" cy="1120775"/>
          </a:xfrm>
        </p:grpSpPr>
        <p:sp>
          <p:nvSpPr>
            <p:cNvPr id="9" name="object 9"/>
            <p:cNvSpPr/>
            <p:nvPr/>
          </p:nvSpPr>
          <p:spPr>
            <a:xfrm>
              <a:off x="2590800" y="723900"/>
              <a:ext cx="8867775" cy="781050"/>
            </a:xfrm>
            <a:custGeom>
              <a:avLst/>
              <a:gdLst/>
              <a:ahLst/>
              <a:cxnLst/>
              <a:rect l="l" t="t" r="r" b="b"/>
              <a:pathLst>
                <a:path w="8867775" h="781050">
                  <a:moveTo>
                    <a:pt x="8867775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8867775" y="781050"/>
                  </a:lnTo>
                  <a:lnTo>
                    <a:pt x="8867775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90800" y="723900"/>
              <a:ext cx="8867775" cy="781050"/>
            </a:xfrm>
            <a:custGeom>
              <a:avLst/>
              <a:gdLst/>
              <a:ahLst/>
              <a:cxnLst/>
              <a:rect l="l" t="t" r="r" b="b"/>
              <a:pathLst>
                <a:path w="8867775" h="781050">
                  <a:moveTo>
                    <a:pt x="0" y="781050"/>
                  </a:moveTo>
                  <a:lnTo>
                    <a:pt x="8867775" y="781050"/>
                  </a:lnTo>
                  <a:lnTo>
                    <a:pt x="8867775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107251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0725150" y="3238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0" y="323850"/>
                  </a:moveTo>
                  <a:lnTo>
                    <a:pt x="10725150" y="3238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819275" y="790575"/>
            <a:ext cx="619125" cy="628650"/>
          </a:xfrm>
          <a:custGeom>
            <a:avLst/>
            <a:gdLst/>
            <a:ahLst/>
            <a:cxnLst/>
            <a:rect l="l" t="t" r="r" b="b"/>
            <a:pathLst>
              <a:path w="619125" h="628650">
                <a:moveTo>
                  <a:pt x="309625" y="0"/>
                </a:moveTo>
                <a:lnTo>
                  <a:pt x="263856" y="3407"/>
                </a:lnTo>
                <a:lnTo>
                  <a:pt x="220177" y="13307"/>
                </a:lnTo>
                <a:lnTo>
                  <a:pt x="179066" y="29212"/>
                </a:lnTo>
                <a:lnTo>
                  <a:pt x="141001" y="50636"/>
                </a:lnTo>
                <a:lnTo>
                  <a:pt x="106461" y="77094"/>
                </a:lnTo>
                <a:lnTo>
                  <a:pt x="75923" y="108099"/>
                </a:lnTo>
                <a:lnTo>
                  <a:pt x="49865" y="143166"/>
                </a:lnTo>
                <a:lnTo>
                  <a:pt x="28766" y="181808"/>
                </a:lnTo>
                <a:lnTo>
                  <a:pt x="13103" y="223539"/>
                </a:lnTo>
                <a:lnTo>
                  <a:pt x="3355" y="267873"/>
                </a:lnTo>
                <a:lnTo>
                  <a:pt x="0" y="314325"/>
                </a:lnTo>
                <a:lnTo>
                  <a:pt x="3355" y="360776"/>
                </a:lnTo>
                <a:lnTo>
                  <a:pt x="13103" y="405110"/>
                </a:lnTo>
                <a:lnTo>
                  <a:pt x="28766" y="446841"/>
                </a:lnTo>
                <a:lnTo>
                  <a:pt x="49865" y="485483"/>
                </a:lnTo>
                <a:lnTo>
                  <a:pt x="75923" y="520550"/>
                </a:lnTo>
                <a:lnTo>
                  <a:pt x="106461" y="551555"/>
                </a:lnTo>
                <a:lnTo>
                  <a:pt x="141001" y="578013"/>
                </a:lnTo>
                <a:lnTo>
                  <a:pt x="179066" y="599437"/>
                </a:lnTo>
                <a:lnTo>
                  <a:pt x="220177" y="615342"/>
                </a:lnTo>
                <a:lnTo>
                  <a:pt x="263856" y="625242"/>
                </a:lnTo>
                <a:lnTo>
                  <a:pt x="309625" y="628650"/>
                </a:lnTo>
                <a:lnTo>
                  <a:pt x="355363" y="625242"/>
                </a:lnTo>
                <a:lnTo>
                  <a:pt x="399017" y="615342"/>
                </a:lnTo>
                <a:lnTo>
                  <a:pt x="440107" y="599437"/>
                </a:lnTo>
                <a:lnTo>
                  <a:pt x="478156" y="578013"/>
                </a:lnTo>
                <a:lnTo>
                  <a:pt x="512684" y="551555"/>
                </a:lnTo>
                <a:lnTo>
                  <a:pt x="543213" y="520550"/>
                </a:lnTo>
                <a:lnTo>
                  <a:pt x="569265" y="485483"/>
                </a:lnTo>
                <a:lnTo>
                  <a:pt x="590361" y="446841"/>
                </a:lnTo>
                <a:lnTo>
                  <a:pt x="606021" y="405110"/>
                </a:lnTo>
                <a:lnTo>
                  <a:pt x="615769" y="360776"/>
                </a:lnTo>
                <a:lnTo>
                  <a:pt x="619125" y="314325"/>
                </a:lnTo>
                <a:lnTo>
                  <a:pt x="615769" y="267873"/>
                </a:lnTo>
                <a:lnTo>
                  <a:pt x="606021" y="223539"/>
                </a:lnTo>
                <a:lnTo>
                  <a:pt x="590361" y="181808"/>
                </a:lnTo>
                <a:lnTo>
                  <a:pt x="569265" y="143166"/>
                </a:lnTo>
                <a:lnTo>
                  <a:pt x="543213" y="108099"/>
                </a:lnTo>
                <a:lnTo>
                  <a:pt x="512684" y="77094"/>
                </a:lnTo>
                <a:lnTo>
                  <a:pt x="478156" y="50636"/>
                </a:lnTo>
                <a:lnTo>
                  <a:pt x="440107" y="29212"/>
                </a:lnTo>
                <a:lnTo>
                  <a:pt x="399017" y="13307"/>
                </a:lnTo>
                <a:lnTo>
                  <a:pt x="355363" y="3407"/>
                </a:lnTo>
                <a:lnTo>
                  <a:pt x="309625" y="0"/>
                </a:lnTo>
                <a:close/>
              </a:path>
            </a:pathLst>
          </a:custGeom>
          <a:solidFill>
            <a:srgbClr val="2D829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25487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320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3200">
                        <a:latin typeface="Arial Black"/>
                        <a:cs typeface="Arial Black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950" spc="-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sz="3950" spc="3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Wrangling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221F1F"/>
                      </a:solidFill>
                      <a:prstDash val="solid"/>
                    </a:lnL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6086475"/>
            <a:ext cx="12192000" cy="485775"/>
          </a:xfrm>
          <a:custGeom>
            <a:avLst/>
            <a:gdLst/>
            <a:ahLst/>
            <a:cxnLst/>
            <a:rect l="l" t="t" r="r" b="b"/>
            <a:pathLst>
              <a:path w="12192000" h="485775">
                <a:moveTo>
                  <a:pt x="12191999" y="0"/>
                </a:moveTo>
                <a:lnTo>
                  <a:pt x="16375" y="0"/>
                </a:lnTo>
                <a:lnTo>
                  <a:pt x="0" y="1629"/>
                </a:lnTo>
                <a:lnTo>
                  <a:pt x="0" y="484145"/>
                </a:lnTo>
                <a:lnTo>
                  <a:pt x="16375" y="485775"/>
                </a:lnTo>
                <a:lnTo>
                  <a:pt x="12191999" y="485775"/>
                </a:lnTo>
                <a:lnTo>
                  <a:pt x="12191999" y="0"/>
                </a:lnTo>
                <a:close/>
              </a:path>
            </a:pathLst>
          </a:custGeom>
          <a:solidFill>
            <a:srgbClr val="43A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44200" y="2714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800" y="0"/>
                </a:moveTo>
                <a:lnTo>
                  <a:pt x="136407" y="6636"/>
                </a:lnTo>
                <a:lnTo>
                  <a:pt x="92023" y="25362"/>
                </a:lnTo>
                <a:lnTo>
                  <a:pt x="54419" y="54403"/>
                </a:lnTo>
                <a:lnTo>
                  <a:pt x="25367" y="91985"/>
                </a:lnTo>
                <a:lnTo>
                  <a:pt x="6636" y="136333"/>
                </a:lnTo>
                <a:lnTo>
                  <a:pt x="0" y="185674"/>
                </a:lnTo>
                <a:lnTo>
                  <a:pt x="6636" y="235067"/>
                </a:lnTo>
                <a:lnTo>
                  <a:pt x="25367" y="279451"/>
                </a:lnTo>
                <a:lnTo>
                  <a:pt x="54419" y="317055"/>
                </a:lnTo>
                <a:lnTo>
                  <a:pt x="92023" y="346107"/>
                </a:lnTo>
                <a:lnTo>
                  <a:pt x="136407" y="364838"/>
                </a:lnTo>
                <a:lnTo>
                  <a:pt x="185800" y="371475"/>
                </a:lnTo>
                <a:lnTo>
                  <a:pt x="235141" y="364838"/>
                </a:lnTo>
                <a:lnTo>
                  <a:pt x="279489" y="346107"/>
                </a:lnTo>
                <a:lnTo>
                  <a:pt x="317071" y="317055"/>
                </a:lnTo>
                <a:lnTo>
                  <a:pt x="346112" y="279451"/>
                </a:lnTo>
                <a:lnTo>
                  <a:pt x="364838" y="235067"/>
                </a:lnTo>
                <a:lnTo>
                  <a:pt x="371475" y="185674"/>
                </a:lnTo>
                <a:lnTo>
                  <a:pt x="364838" y="136333"/>
                </a:lnTo>
                <a:lnTo>
                  <a:pt x="346112" y="91985"/>
                </a:lnTo>
                <a:lnTo>
                  <a:pt x="317071" y="54403"/>
                </a:lnTo>
                <a:lnTo>
                  <a:pt x="279489" y="25362"/>
                </a:lnTo>
                <a:lnTo>
                  <a:pt x="235141" y="6636"/>
                </a:lnTo>
                <a:lnTo>
                  <a:pt x="1858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3475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8675" y="6143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737" y="0"/>
                </a:moveTo>
                <a:lnTo>
                  <a:pt x="136361" y="6634"/>
                </a:lnTo>
                <a:lnTo>
                  <a:pt x="91993" y="25359"/>
                </a:lnTo>
                <a:lnTo>
                  <a:pt x="54402" y="54402"/>
                </a:lnTo>
                <a:lnTo>
                  <a:pt x="25359" y="91993"/>
                </a:lnTo>
                <a:lnTo>
                  <a:pt x="6634" y="136361"/>
                </a:lnTo>
                <a:lnTo>
                  <a:pt x="0" y="185737"/>
                </a:lnTo>
                <a:lnTo>
                  <a:pt x="6634" y="235113"/>
                </a:lnTo>
                <a:lnTo>
                  <a:pt x="25359" y="279481"/>
                </a:lnTo>
                <a:lnTo>
                  <a:pt x="54402" y="317072"/>
                </a:lnTo>
                <a:lnTo>
                  <a:pt x="91993" y="346115"/>
                </a:lnTo>
                <a:lnTo>
                  <a:pt x="136361" y="364840"/>
                </a:lnTo>
                <a:lnTo>
                  <a:pt x="185737" y="371475"/>
                </a:lnTo>
                <a:lnTo>
                  <a:pt x="235113" y="364840"/>
                </a:lnTo>
                <a:lnTo>
                  <a:pt x="279481" y="346115"/>
                </a:lnTo>
                <a:lnTo>
                  <a:pt x="317072" y="317072"/>
                </a:lnTo>
                <a:lnTo>
                  <a:pt x="346115" y="279481"/>
                </a:lnTo>
                <a:lnTo>
                  <a:pt x="364840" y="235113"/>
                </a:lnTo>
                <a:lnTo>
                  <a:pt x="371475" y="185737"/>
                </a:lnTo>
                <a:lnTo>
                  <a:pt x="364840" y="136361"/>
                </a:lnTo>
                <a:lnTo>
                  <a:pt x="346115" y="91993"/>
                </a:lnTo>
                <a:lnTo>
                  <a:pt x="317072" y="54402"/>
                </a:lnTo>
                <a:lnTo>
                  <a:pt x="279481" y="25359"/>
                </a:lnTo>
                <a:lnTo>
                  <a:pt x="235113" y="6634"/>
                </a:lnTo>
                <a:lnTo>
                  <a:pt x="18573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39152" y="1725866"/>
            <a:ext cx="9419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/>
              <a:t>1-3</a:t>
            </a:r>
            <a:r>
              <a:rPr sz="1800" b="1" spc="5" dirty="0"/>
              <a:t> </a:t>
            </a:r>
            <a:r>
              <a:rPr sz="1800" b="1" dirty="0"/>
              <a:t>Calculate</a:t>
            </a:r>
            <a:r>
              <a:rPr sz="1800" b="1" spc="-75" dirty="0"/>
              <a:t> </a:t>
            </a:r>
            <a:r>
              <a:rPr sz="1800" b="1" spc="5" dirty="0"/>
              <a:t>the</a:t>
            </a:r>
            <a:r>
              <a:rPr sz="1800" b="1" spc="10" dirty="0"/>
              <a:t> </a:t>
            </a:r>
            <a:r>
              <a:rPr sz="1800" b="1" spc="-5" dirty="0"/>
              <a:t>number</a:t>
            </a:r>
            <a:r>
              <a:rPr sz="1800" b="1" spc="-55" dirty="0"/>
              <a:t> </a:t>
            </a:r>
            <a:r>
              <a:rPr sz="1800" b="1" dirty="0"/>
              <a:t>and</a:t>
            </a:r>
            <a:r>
              <a:rPr sz="1800" b="1" spc="30" dirty="0"/>
              <a:t> </a:t>
            </a:r>
            <a:r>
              <a:rPr sz="1800" b="1" dirty="0"/>
              <a:t>occurence</a:t>
            </a:r>
            <a:r>
              <a:rPr sz="1800" b="1" spc="-5" dirty="0"/>
              <a:t> </a:t>
            </a:r>
            <a:r>
              <a:rPr sz="1800" b="1" dirty="0"/>
              <a:t>of</a:t>
            </a:r>
            <a:r>
              <a:rPr sz="1800" b="1" spc="125" dirty="0"/>
              <a:t> </a:t>
            </a:r>
            <a:r>
              <a:rPr sz="1800" b="1" spc="5" dirty="0"/>
              <a:t>mission</a:t>
            </a:r>
            <a:r>
              <a:rPr sz="1800" b="1" spc="-75" dirty="0"/>
              <a:t> </a:t>
            </a:r>
            <a:r>
              <a:rPr sz="1800" b="1" dirty="0"/>
              <a:t>outcome</a:t>
            </a:r>
            <a:r>
              <a:rPr sz="1800" b="1" spc="10" dirty="0"/>
              <a:t> </a:t>
            </a:r>
            <a:r>
              <a:rPr sz="1800" b="1" spc="-5" dirty="0"/>
              <a:t>per</a:t>
            </a:r>
            <a:r>
              <a:rPr sz="1800" b="1" spc="25" dirty="0"/>
              <a:t> </a:t>
            </a:r>
            <a:r>
              <a:rPr sz="1800" b="1" dirty="0"/>
              <a:t>orbit</a:t>
            </a:r>
            <a:r>
              <a:rPr sz="1800" b="1" spc="-50" dirty="0"/>
              <a:t> </a:t>
            </a:r>
            <a:r>
              <a:rPr sz="1800" b="1" spc="10" dirty="0"/>
              <a:t>type</a:t>
            </a:r>
            <a:endParaRPr sz="1800" b="1" dirty="0"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487" y="2051503"/>
            <a:ext cx="9626509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25487" y="0"/>
            <a:ext cx="12086590" cy="4436745"/>
            <a:chOff x="725487" y="0"/>
            <a:chExt cx="12086590" cy="4436745"/>
          </a:xfrm>
        </p:grpSpPr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107251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0725150" y="3238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0" y="323850"/>
                  </a:moveTo>
                  <a:lnTo>
                    <a:pt x="10725150" y="3238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8509" y="0"/>
              <a:ext cx="2423516" cy="443624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25487" y="392112"/>
            <a:ext cx="10741025" cy="1120775"/>
            <a:chOff x="725487" y="392112"/>
            <a:chExt cx="10741025" cy="1120775"/>
          </a:xfrm>
        </p:grpSpPr>
        <p:sp>
          <p:nvSpPr>
            <p:cNvPr id="10" name="object 10"/>
            <p:cNvSpPr/>
            <p:nvPr/>
          </p:nvSpPr>
          <p:spPr>
            <a:xfrm>
              <a:off x="2590800" y="723900"/>
              <a:ext cx="8867775" cy="781050"/>
            </a:xfrm>
            <a:custGeom>
              <a:avLst/>
              <a:gdLst/>
              <a:ahLst/>
              <a:cxnLst/>
              <a:rect l="l" t="t" r="r" b="b"/>
              <a:pathLst>
                <a:path w="8867775" h="781050">
                  <a:moveTo>
                    <a:pt x="8867775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8867775" y="781050"/>
                  </a:lnTo>
                  <a:lnTo>
                    <a:pt x="8867775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0800" y="723900"/>
              <a:ext cx="8867775" cy="781050"/>
            </a:xfrm>
            <a:custGeom>
              <a:avLst/>
              <a:gdLst/>
              <a:ahLst/>
              <a:cxnLst/>
              <a:rect l="l" t="t" r="r" b="b"/>
              <a:pathLst>
                <a:path w="8867775" h="781050">
                  <a:moveTo>
                    <a:pt x="0" y="781050"/>
                  </a:moveTo>
                  <a:lnTo>
                    <a:pt x="8867775" y="781050"/>
                  </a:lnTo>
                  <a:lnTo>
                    <a:pt x="8867775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107251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0725150" y="3238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0" y="323850"/>
                  </a:moveTo>
                  <a:lnTo>
                    <a:pt x="10725150" y="3238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819275" y="790575"/>
            <a:ext cx="619125" cy="628650"/>
          </a:xfrm>
          <a:custGeom>
            <a:avLst/>
            <a:gdLst/>
            <a:ahLst/>
            <a:cxnLst/>
            <a:rect l="l" t="t" r="r" b="b"/>
            <a:pathLst>
              <a:path w="619125" h="628650">
                <a:moveTo>
                  <a:pt x="309625" y="0"/>
                </a:moveTo>
                <a:lnTo>
                  <a:pt x="263856" y="3407"/>
                </a:lnTo>
                <a:lnTo>
                  <a:pt x="220177" y="13307"/>
                </a:lnTo>
                <a:lnTo>
                  <a:pt x="179066" y="29212"/>
                </a:lnTo>
                <a:lnTo>
                  <a:pt x="141001" y="50636"/>
                </a:lnTo>
                <a:lnTo>
                  <a:pt x="106461" y="77094"/>
                </a:lnTo>
                <a:lnTo>
                  <a:pt x="75923" y="108099"/>
                </a:lnTo>
                <a:lnTo>
                  <a:pt x="49865" y="143166"/>
                </a:lnTo>
                <a:lnTo>
                  <a:pt x="28766" y="181808"/>
                </a:lnTo>
                <a:lnTo>
                  <a:pt x="13103" y="223539"/>
                </a:lnTo>
                <a:lnTo>
                  <a:pt x="3355" y="267873"/>
                </a:lnTo>
                <a:lnTo>
                  <a:pt x="0" y="314325"/>
                </a:lnTo>
                <a:lnTo>
                  <a:pt x="3355" y="360776"/>
                </a:lnTo>
                <a:lnTo>
                  <a:pt x="13103" y="405110"/>
                </a:lnTo>
                <a:lnTo>
                  <a:pt x="28766" y="446841"/>
                </a:lnTo>
                <a:lnTo>
                  <a:pt x="49865" y="485483"/>
                </a:lnTo>
                <a:lnTo>
                  <a:pt x="75923" y="520550"/>
                </a:lnTo>
                <a:lnTo>
                  <a:pt x="106461" y="551555"/>
                </a:lnTo>
                <a:lnTo>
                  <a:pt x="141001" y="578013"/>
                </a:lnTo>
                <a:lnTo>
                  <a:pt x="179066" y="599437"/>
                </a:lnTo>
                <a:lnTo>
                  <a:pt x="220177" y="615342"/>
                </a:lnTo>
                <a:lnTo>
                  <a:pt x="263856" y="625242"/>
                </a:lnTo>
                <a:lnTo>
                  <a:pt x="309625" y="628650"/>
                </a:lnTo>
                <a:lnTo>
                  <a:pt x="355363" y="625242"/>
                </a:lnTo>
                <a:lnTo>
                  <a:pt x="399017" y="615342"/>
                </a:lnTo>
                <a:lnTo>
                  <a:pt x="440107" y="599437"/>
                </a:lnTo>
                <a:lnTo>
                  <a:pt x="478156" y="578013"/>
                </a:lnTo>
                <a:lnTo>
                  <a:pt x="512684" y="551555"/>
                </a:lnTo>
                <a:lnTo>
                  <a:pt x="543213" y="520550"/>
                </a:lnTo>
                <a:lnTo>
                  <a:pt x="569265" y="485483"/>
                </a:lnTo>
                <a:lnTo>
                  <a:pt x="590361" y="446841"/>
                </a:lnTo>
                <a:lnTo>
                  <a:pt x="606021" y="405110"/>
                </a:lnTo>
                <a:lnTo>
                  <a:pt x="615769" y="360776"/>
                </a:lnTo>
                <a:lnTo>
                  <a:pt x="619125" y="314325"/>
                </a:lnTo>
                <a:lnTo>
                  <a:pt x="615769" y="267873"/>
                </a:lnTo>
                <a:lnTo>
                  <a:pt x="606021" y="223539"/>
                </a:lnTo>
                <a:lnTo>
                  <a:pt x="590361" y="181808"/>
                </a:lnTo>
                <a:lnTo>
                  <a:pt x="569265" y="143166"/>
                </a:lnTo>
                <a:lnTo>
                  <a:pt x="543213" y="108099"/>
                </a:lnTo>
                <a:lnTo>
                  <a:pt x="512684" y="77094"/>
                </a:lnTo>
                <a:lnTo>
                  <a:pt x="478156" y="50636"/>
                </a:lnTo>
                <a:lnTo>
                  <a:pt x="440107" y="29212"/>
                </a:lnTo>
                <a:lnTo>
                  <a:pt x="399017" y="13307"/>
                </a:lnTo>
                <a:lnTo>
                  <a:pt x="355363" y="3407"/>
                </a:lnTo>
                <a:lnTo>
                  <a:pt x="309625" y="0"/>
                </a:lnTo>
                <a:close/>
              </a:path>
            </a:pathLst>
          </a:custGeom>
          <a:solidFill>
            <a:srgbClr val="2D829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25487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320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3200">
                        <a:latin typeface="Arial Black"/>
                        <a:cs typeface="Arial Black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950" spc="-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sz="3950" spc="3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Wrangling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221F1F"/>
                      </a:solidFill>
                      <a:prstDash val="solid"/>
                    </a:lnL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0" y="6086475"/>
            <a:ext cx="12192000" cy="485775"/>
          </a:xfrm>
          <a:custGeom>
            <a:avLst/>
            <a:gdLst/>
            <a:ahLst/>
            <a:cxnLst/>
            <a:rect l="l" t="t" r="r" b="b"/>
            <a:pathLst>
              <a:path w="12192000" h="485775">
                <a:moveTo>
                  <a:pt x="12191999" y="0"/>
                </a:moveTo>
                <a:lnTo>
                  <a:pt x="16375" y="0"/>
                </a:lnTo>
                <a:lnTo>
                  <a:pt x="0" y="1629"/>
                </a:lnTo>
                <a:lnTo>
                  <a:pt x="0" y="484145"/>
                </a:lnTo>
                <a:lnTo>
                  <a:pt x="16375" y="485775"/>
                </a:lnTo>
                <a:lnTo>
                  <a:pt x="12191999" y="485775"/>
                </a:lnTo>
                <a:lnTo>
                  <a:pt x="12191999" y="0"/>
                </a:lnTo>
                <a:close/>
              </a:path>
            </a:pathLst>
          </a:custGeom>
          <a:solidFill>
            <a:srgbClr val="43A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44200" y="2714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800" y="0"/>
                </a:moveTo>
                <a:lnTo>
                  <a:pt x="136407" y="6636"/>
                </a:lnTo>
                <a:lnTo>
                  <a:pt x="92023" y="25362"/>
                </a:lnTo>
                <a:lnTo>
                  <a:pt x="54419" y="54403"/>
                </a:lnTo>
                <a:lnTo>
                  <a:pt x="25367" y="91985"/>
                </a:lnTo>
                <a:lnTo>
                  <a:pt x="6636" y="136333"/>
                </a:lnTo>
                <a:lnTo>
                  <a:pt x="0" y="185674"/>
                </a:lnTo>
                <a:lnTo>
                  <a:pt x="6636" y="235067"/>
                </a:lnTo>
                <a:lnTo>
                  <a:pt x="25367" y="279451"/>
                </a:lnTo>
                <a:lnTo>
                  <a:pt x="54419" y="317055"/>
                </a:lnTo>
                <a:lnTo>
                  <a:pt x="92023" y="346107"/>
                </a:lnTo>
                <a:lnTo>
                  <a:pt x="136407" y="364838"/>
                </a:lnTo>
                <a:lnTo>
                  <a:pt x="185800" y="371475"/>
                </a:lnTo>
                <a:lnTo>
                  <a:pt x="235141" y="364838"/>
                </a:lnTo>
                <a:lnTo>
                  <a:pt x="279489" y="346107"/>
                </a:lnTo>
                <a:lnTo>
                  <a:pt x="317071" y="317055"/>
                </a:lnTo>
                <a:lnTo>
                  <a:pt x="346112" y="279451"/>
                </a:lnTo>
                <a:lnTo>
                  <a:pt x="364838" y="235067"/>
                </a:lnTo>
                <a:lnTo>
                  <a:pt x="371475" y="185674"/>
                </a:lnTo>
                <a:lnTo>
                  <a:pt x="364838" y="136333"/>
                </a:lnTo>
                <a:lnTo>
                  <a:pt x="346112" y="91985"/>
                </a:lnTo>
                <a:lnTo>
                  <a:pt x="317071" y="54403"/>
                </a:lnTo>
                <a:lnTo>
                  <a:pt x="279489" y="25362"/>
                </a:lnTo>
                <a:lnTo>
                  <a:pt x="235141" y="6636"/>
                </a:lnTo>
                <a:lnTo>
                  <a:pt x="1858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3475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675" y="6143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737" y="0"/>
                </a:moveTo>
                <a:lnTo>
                  <a:pt x="136361" y="6634"/>
                </a:lnTo>
                <a:lnTo>
                  <a:pt x="91993" y="25359"/>
                </a:lnTo>
                <a:lnTo>
                  <a:pt x="54402" y="54402"/>
                </a:lnTo>
                <a:lnTo>
                  <a:pt x="25359" y="91993"/>
                </a:lnTo>
                <a:lnTo>
                  <a:pt x="6634" y="136361"/>
                </a:lnTo>
                <a:lnTo>
                  <a:pt x="0" y="185737"/>
                </a:lnTo>
                <a:lnTo>
                  <a:pt x="6634" y="235113"/>
                </a:lnTo>
                <a:lnTo>
                  <a:pt x="25359" y="279481"/>
                </a:lnTo>
                <a:lnTo>
                  <a:pt x="54402" y="317072"/>
                </a:lnTo>
                <a:lnTo>
                  <a:pt x="91993" y="346115"/>
                </a:lnTo>
                <a:lnTo>
                  <a:pt x="136361" y="364840"/>
                </a:lnTo>
                <a:lnTo>
                  <a:pt x="185737" y="371475"/>
                </a:lnTo>
                <a:lnTo>
                  <a:pt x="235113" y="364840"/>
                </a:lnTo>
                <a:lnTo>
                  <a:pt x="279481" y="346115"/>
                </a:lnTo>
                <a:lnTo>
                  <a:pt x="317072" y="317072"/>
                </a:lnTo>
                <a:lnTo>
                  <a:pt x="346115" y="279481"/>
                </a:lnTo>
                <a:lnTo>
                  <a:pt x="364840" y="235113"/>
                </a:lnTo>
                <a:lnTo>
                  <a:pt x="371475" y="185737"/>
                </a:lnTo>
                <a:lnTo>
                  <a:pt x="364840" y="136361"/>
                </a:lnTo>
                <a:lnTo>
                  <a:pt x="346115" y="91993"/>
                </a:lnTo>
                <a:lnTo>
                  <a:pt x="317072" y="54402"/>
                </a:lnTo>
                <a:lnTo>
                  <a:pt x="279481" y="25359"/>
                </a:lnTo>
                <a:lnTo>
                  <a:pt x="235113" y="6634"/>
                </a:lnTo>
                <a:lnTo>
                  <a:pt x="18573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39152" y="1725866"/>
            <a:ext cx="7101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2. </a:t>
            </a:r>
            <a:r>
              <a:rPr sz="1800" spc="10" dirty="0">
                <a:solidFill>
                  <a:srgbClr val="221F1F"/>
                </a:solidFill>
                <a:latin typeface="Arial Black"/>
                <a:cs typeface="Arial Black"/>
              </a:rPr>
              <a:t>Create</a:t>
            </a:r>
            <a:r>
              <a:rPr sz="1800" spc="-8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landing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outcome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label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 from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Outcome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column</a:t>
            </a:r>
            <a:endParaRPr sz="1800">
              <a:latin typeface="Arial Black"/>
              <a:cs typeface="Arial Black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9725" y="2085975"/>
            <a:ext cx="6543675" cy="39243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2085975"/>
            <a:ext cx="513397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33425" y="723900"/>
            <a:ext cx="10725150" cy="781050"/>
            <a:chOff x="733425" y="723900"/>
            <a:chExt cx="10725150" cy="781050"/>
          </a:xfrm>
        </p:grpSpPr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838325" y="809625"/>
            <a:ext cx="619125" cy="628650"/>
          </a:xfrm>
          <a:custGeom>
            <a:avLst/>
            <a:gdLst/>
            <a:ahLst/>
            <a:cxnLst/>
            <a:rect l="l" t="t" r="r" b="b"/>
            <a:pathLst>
              <a:path w="619125" h="628650">
                <a:moveTo>
                  <a:pt x="309625" y="0"/>
                </a:moveTo>
                <a:lnTo>
                  <a:pt x="263856" y="3407"/>
                </a:lnTo>
                <a:lnTo>
                  <a:pt x="220177" y="13307"/>
                </a:lnTo>
                <a:lnTo>
                  <a:pt x="179066" y="29212"/>
                </a:lnTo>
                <a:lnTo>
                  <a:pt x="141001" y="50636"/>
                </a:lnTo>
                <a:lnTo>
                  <a:pt x="106461" y="77094"/>
                </a:lnTo>
                <a:lnTo>
                  <a:pt x="75923" y="108099"/>
                </a:lnTo>
                <a:lnTo>
                  <a:pt x="49865" y="143166"/>
                </a:lnTo>
                <a:lnTo>
                  <a:pt x="28766" y="181808"/>
                </a:lnTo>
                <a:lnTo>
                  <a:pt x="13103" y="223539"/>
                </a:lnTo>
                <a:lnTo>
                  <a:pt x="3355" y="267873"/>
                </a:lnTo>
                <a:lnTo>
                  <a:pt x="0" y="314325"/>
                </a:lnTo>
                <a:lnTo>
                  <a:pt x="3355" y="360776"/>
                </a:lnTo>
                <a:lnTo>
                  <a:pt x="13103" y="405110"/>
                </a:lnTo>
                <a:lnTo>
                  <a:pt x="28766" y="446841"/>
                </a:lnTo>
                <a:lnTo>
                  <a:pt x="49865" y="485483"/>
                </a:lnTo>
                <a:lnTo>
                  <a:pt x="75923" y="520550"/>
                </a:lnTo>
                <a:lnTo>
                  <a:pt x="106461" y="551555"/>
                </a:lnTo>
                <a:lnTo>
                  <a:pt x="141001" y="578013"/>
                </a:lnTo>
                <a:lnTo>
                  <a:pt x="179066" y="599437"/>
                </a:lnTo>
                <a:lnTo>
                  <a:pt x="220177" y="615342"/>
                </a:lnTo>
                <a:lnTo>
                  <a:pt x="263856" y="625242"/>
                </a:lnTo>
                <a:lnTo>
                  <a:pt x="309625" y="628650"/>
                </a:lnTo>
                <a:lnTo>
                  <a:pt x="355363" y="625242"/>
                </a:lnTo>
                <a:lnTo>
                  <a:pt x="399017" y="615342"/>
                </a:lnTo>
                <a:lnTo>
                  <a:pt x="440107" y="599437"/>
                </a:lnTo>
                <a:lnTo>
                  <a:pt x="478156" y="578013"/>
                </a:lnTo>
                <a:lnTo>
                  <a:pt x="512684" y="551555"/>
                </a:lnTo>
                <a:lnTo>
                  <a:pt x="543213" y="520550"/>
                </a:lnTo>
                <a:lnTo>
                  <a:pt x="569265" y="485483"/>
                </a:lnTo>
                <a:lnTo>
                  <a:pt x="590361" y="446841"/>
                </a:lnTo>
                <a:lnTo>
                  <a:pt x="606021" y="405110"/>
                </a:lnTo>
                <a:lnTo>
                  <a:pt x="615769" y="360776"/>
                </a:lnTo>
                <a:lnTo>
                  <a:pt x="619125" y="314325"/>
                </a:lnTo>
                <a:lnTo>
                  <a:pt x="615769" y="267873"/>
                </a:lnTo>
                <a:lnTo>
                  <a:pt x="606021" y="223539"/>
                </a:lnTo>
                <a:lnTo>
                  <a:pt x="590361" y="181808"/>
                </a:lnTo>
                <a:lnTo>
                  <a:pt x="569265" y="143166"/>
                </a:lnTo>
                <a:lnTo>
                  <a:pt x="543213" y="108099"/>
                </a:lnTo>
                <a:lnTo>
                  <a:pt x="512684" y="77094"/>
                </a:lnTo>
                <a:lnTo>
                  <a:pt x="478156" y="50636"/>
                </a:lnTo>
                <a:lnTo>
                  <a:pt x="440107" y="29212"/>
                </a:lnTo>
                <a:lnTo>
                  <a:pt x="399017" y="13307"/>
                </a:lnTo>
                <a:lnTo>
                  <a:pt x="355363" y="3407"/>
                </a:lnTo>
                <a:lnTo>
                  <a:pt x="309625" y="0"/>
                </a:lnTo>
                <a:close/>
              </a:path>
            </a:pathLst>
          </a:custGeom>
          <a:solidFill>
            <a:srgbClr val="FD9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5487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320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3200">
                        <a:latin typeface="Arial Black"/>
                        <a:cs typeface="Arial Black"/>
                      </a:endParaRPr>
                    </a:p>
                  </a:txBody>
                  <a:tcPr marL="0" marR="0" marT="129539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3300" spc="-5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300" spc="-2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300" spc="2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sz="3300" spc="-10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300" spc="-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Matplotlib</a:t>
                      </a:r>
                      <a:endParaRPr sz="3300">
                        <a:latin typeface="Arial Black"/>
                        <a:cs typeface="Arial Black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1491328" y="5135850"/>
            <a:ext cx="527050" cy="1724025"/>
            <a:chOff x="11491328" y="5135850"/>
            <a:chExt cx="527050" cy="1724025"/>
          </a:xfrm>
        </p:grpSpPr>
        <p:sp>
          <p:nvSpPr>
            <p:cNvPr id="9" name="object 9"/>
            <p:cNvSpPr/>
            <p:nvPr/>
          </p:nvSpPr>
          <p:spPr>
            <a:xfrm>
              <a:off x="11492738" y="5137260"/>
              <a:ext cx="523875" cy="1720850"/>
            </a:xfrm>
            <a:custGeom>
              <a:avLst/>
              <a:gdLst/>
              <a:ahLst/>
              <a:cxnLst/>
              <a:rect l="l" t="t" r="r" b="b"/>
              <a:pathLst>
                <a:path w="523875" h="1720850">
                  <a:moveTo>
                    <a:pt x="523875" y="0"/>
                  </a:moveTo>
                  <a:lnTo>
                    <a:pt x="0" y="0"/>
                  </a:lnTo>
                  <a:lnTo>
                    <a:pt x="0" y="1720738"/>
                  </a:lnTo>
                  <a:lnTo>
                    <a:pt x="523875" y="1720738"/>
                  </a:lnTo>
                  <a:lnTo>
                    <a:pt x="523875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92738" y="5137260"/>
              <a:ext cx="523875" cy="1720850"/>
            </a:xfrm>
            <a:custGeom>
              <a:avLst/>
              <a:gdLst/>
              <a:ahLst/>
              <a:cxnLst/>
              <a:rect l="l" t="t" r="r" b="b"/>
              <a:pathLst>
                <a:path w="523875" h="1720850">
                  <a:moveTo>
                    <a:pt x="523875" y="1720738"/>
                  </a:moveTo>
                  <a:lnTo>
                    <a:pt x="523875" y="0"/>
                  </a:lnTo>
                  <a:lnTo>
                    <a:pt x="0" y="0"/>
                  </a:lnTo>
                  <a:lnTo>
                    <a:pt x="0" y="1720738"/>
                  </a:lnTo>
                </a:path>
              </a:pathLst>
            </a:custGeom>
            <a:ln w="3175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267011" y="4057078"/>
            <a:ext cx="12266295" cy="3009265"/>
            <a:chOff x="-253498" y="3848963"/>
            <a:chExt cx="12266295" cy="3009265"/>
          </a:xfrm>
        </p:grpSpPr>
        <p:sp>
          <p:nvSpPr>
            <p:cNvPr id="12" name="object 12"/>
            <p:cNvSpPr/>
            <p:nvPr/>
          </p:nvSpPr>
          <p:spPr>
            <a:xfrm>
              <a:off x="6346" y="4122180"/>
              <a:ext cx="11746230" cy="2308225"/>
            </a:xfrm>
            <a:custGeom>
              <a:avLst/>
              <a:gdLst/>
              <a:ahLst/>
              <a:cxnLst/>
              <a:rect l="l" t="t" r="r" b="b"/>
              <a:pathLst>
                <a:path w="11746230" h="2308225">
                  <a:moveTo>
                    <a:pt x="9821456" y="881112"/>
                  </a:moveTo>
                  <a:lnTo>
                    <a:pt x="9821456" y="1705976"/>
                  </a:lnTo>
                  <a:lnTo>
                    <a:pt x="9819595" y="1750891"/>
                  </a:lnTo>
                  <a:lnTo>
                    <a:pt x="9814100" y="1794910"/>
                  </a:lnTo>
                  <a:lnTo>
                    <a:pt x="9805103" y="1837915"/>
                  </a:lnTo>
                  <a:lnTo>
                    <a:pt x="9792734" y="1879792"/>
                  </a:lnTo>
                  <a:lnTo>
                    <a:pt x="9777125" y="1920422"/>
                  </a:lnTo>
                  <a:lnTo>
                    <a:pt x="9758407" y="1959691"/>
                  </a:lnTo>
                  <a:lnTo>
                    <a:pt x="9736711" y="1997481"/>
                  </a:lnTo>
                  <a:lnTo>
                    <a:pt x="9712168" y="2033677"/>
                  </a:lnTo>
                  <a:lnTo>
                    <a:pt x="9684910" y="2068162"/>
                  </a:lnTo>
                  <a:lnTo>
                    <a:pt x="9655067" y="2100819"/>
                  </a:lnTo>
                  <a:lnTo>
                    <a:pt x="9622771" y="2131532"/>
                  </a:lnTo>
                  <a:lnTo>
                    <a:pt x="9588153" y="2160185"/>
                  </a:lnTo>
                  <a:lnTo>
                    <a:pt x="9551344" y="2186661"/>
                  </a:lnTo>
                  <a:lnTo>
                    <a:pt x="9512476" y="2210845"/>
                  </a:lnTo>
                  <a:lnTo>
                    <a:pt x="9471679" y="2232619"/>
                  </a:lnTo>
                  <a:lnTo>
                    <a:pt x="9429085" y="2251868"/>
                  </a:lnTo>
                  <a:lnTo>
                    <a:pt x="9384825" y="2268474"/>
                  </a:lnTo>
                  <a:lnTo>
                    <a:pt x="9339030" y="2282322"/>
                  </a:lnTo>
                  <a:lnTo>
                    <a:pt x="9291831" y="2293296"/>
                  </a:lnTo>
                  <a:lnTo>
                    <a:pt x="9243360" y="2301278"/>
                  </a:lnTo>
                  <a:lnTo>
                    <a:pt x="9193747" y="2306152"/>
                  </a:lnTo>
                  <a:lnTo>
                    <a:pt x="9143125" y="2307803"/>
                  </a:lnTo>
                  <a:lnTo>
                    <a:pt x="0" y="2307803"/>
                  </a:lnTo>
                </a:path>
                <a:path w="11746230" h="2308225">
                  <a:moveTo>
                    <a:pt x="9821456" y="907396"/>
                  </a:moveTo>
                  <a:lnTo>
                    <a:pt x="9822707" y="860700"/>
                  </a:lnTo>
                  <a:lnTo>
                    <a:pt x="9826423" y="814617"/>
                  </a:lnTo>
                  <a:lnTo>
                    <a:pt x="9832541" y="769204"/>
                  </a:lnTo>
                  <a:lnTo>
                    <a:pt x="9841001" y="724518"/>
                  </a:lnTo>
                  <a:lnTo>
                    <a:pt x="9851744" y="680617"/>
                  </a:lnTo>
                  <a:lnTo>
                    <a:pt x="9864709" y="637557"/>
                  </a:lnTo>
                  <a:lnTo>
                    <a:pt x="9879834" y="595395"/>
                  </a:lnTo>
                  <a:lnTo>
                    <a:pt x="9897060" y="554188"/>
                  </a:lnTo>
                  <a:lnTo>
                    <a:pt x="9916327" y="513994"/>
                  </a:lnTo>
                  <a:lnTo>
                    <a:pt x="9937573" y="474869"/>
                  </a:lnTo>
                  <a:lnTo>
                    <a:pt x="9960739" y="436870"/>
                  </a:lnTo>
                  <a:lnTo>
                    <a:pt x="9985764" y="400054"/>
                  </a:lnTo>
                  <a:lnTo>
                    <a:pt x="10012587" y="364478"/>
                  </a:lnTo>
                  <a:lnTo>
                    <a:pt x="10041149" y="330200"/>
                  </a:lnTo>
                  <a:lnTo>
                    <a:pt x="10071388" y="297276"/>
                  </a:lnTo>
                  <a:lnTo>
                    <a:pt x="10103244" y="265763"/>
                  </a:lnTo>
                  <a:lnTo>
                    <a:pt x="10136657" y="235718"/>
                  </a:lnTo>
                  <a:lnTo>
                    <a:pt x="10171567" y="207199"/>
                  </a:lnTo>
                  <a:lnTo>
                    <a:pt x="10207912" y="180262"/>
                  </a:lnTo>
                  <a:lnTo>
                    <a:pt x="10245633" y="154964"/>
                  </a:lnTo>
                  <a:lnTo>
                    <a:pt x="10284669" y="131362"/>
                  </a:lnTo>
                  <a:lnTo>
                    <a:pt x="10324959" y="109514"/>
                  </a:lnTo>
                  <a:lnTo>
                    <a:pt x="10366443" y="89475"/>
                  </a:lnTo>
                  <a:lnTo>
                    <a:pt x="10409062" y="71305"/>
                  </a:lnTo>
                  <a:lnTo>
                    <a:pt x="10452753" y="55058"/>
                  </a:lnTo>
                  <a:lnTo>
                    <a:pt x="10497458" y="40793"/>
                  </a:lnTo>
                  <a:lnTo>
                    <a:pt x="10543114" y="28566"/>
                  </a:lnTo>
                  <a:lnTo>
                    <a:pt x="10589663" y="18434"/>
                  </a:lnTo>
                  <a:lnTo>
                    <a:pt x="10637043" y="10454"/>
                  </a:lnTo>
                  <a:lnTo>
                    <a:pt x="10685194" y="4684"/>
                  </a:lnTo>
                  <a:lnTo>
                    <a:pt x="10734056" y="1180"/>
                  </a:lnTo>
                  <a:lnTo>
                    <a:pt x="10783568" y="0"/>
                  </a:lnTo>
                  <a:lnTo>
                    <a:pt x="10833080" y="1180"/>
                  </a:lnTo>
                  <a:lnTo>
                    <a:pt x="10881942" y="4684"/>
                  </a:lnTo>
                  <a:lnTo>
                    <a:pt x="10930094" y="10454"/>
                  </a:lnTo>
                  <a:lnTo>
                    <a:pt x="10977475" y="18434"/>
                  </a:lnTo>
                  <a:lnTo>
                    <a:pt x="11024025" y="28566"/>
                  </a:lnTo>
                  <a:lnTo>
                    <a:pt x="11069682" y="40793"/>
                  </a:lnTo>
                  <a:lnTo>
                    <a:pt x="11114388" y="55058"/>
                  </a:lnTo>
                  <a:lnTo>
                    <a:pt x="11158081" y="71305"/>
                  </a:lnTo>
                  <a:lnTo>
                    <a:pt x="11200700" y="89475"/>
                  </a:lnTo>
                  <a:lnTo>
                    <a:pt x="11242186" y="109514"/>
                  </a:lnTo>
                  <a:lnTo>
                    <a:pt x="11282478" y="131362"/>
                  </a:lnTo>
                  <a:lnTo>
                    <a:pt x="11321516" y="154964"/>
                  </a:lnTo>
                  <a:lnTo>
                    <a:pt x="11359238" y="180262"/>
                  </a:lnTo>
                  <a:lnTo>
                    <a:pt x="11395585" y="207199"/>
                  </a:lnTo>
                  <a:lnTo>
                    <a:pt x="11430496" y="235718"/>
                  </a:lnTo>
                  <a:lnTo>
                    <a:pt x="11463911" y="265763"/>
                  </a:lnTo>
                  <a:lnTo>
                    <a:pt x="11495769" y="297276"/>
                  </a:lnTo>
                  <a:lnTo>
                    <a:pt x="11526010" y="330200"/>
                  </a:lnTo>
                  <a:lnTo>
                    <a:pt x="11554573" y="364478"/>
                  </a:lnTo>
                  <a:lnTo>
                    <a:pt x="11581398" y="400054"/>
                  </a:lnTo>
                  <a:lnTo>
                    <a:pt x="11606425" y="436870"/>
                  </a:lnTo>
                  <a:lnTo>
                    <a:pt x="11629592" y="474869"/>
                  </a:lnTo>
                  <a:lnTo>
                    <a:pt x="11650840" y="513994"/>
                  </a:lnTo>
                  <a:lnTo>
                    <a:pt x="11670108" y="554188"/>
                  </a:lnTo>
                  <a:lnTo>
                    <a:pt x="11687335" y="595395"/>
                  </a:lnTo>
                  <a:lnTo>
                    <a:pt x="11702462" y="637557"/>
                  </a:lnTo>
                  <a:lnTo>
                    <a:pt x="11715427" y="680617"/>
                  </a:lnTo>
                  <a:lnTo>
                    <a:pt x="11726171" y="724518"/>
                  </a:lnTo>
                  <a:lnTo>
                    <a:pt x="11734632" y="769204"/>
                  </a:lnTo>
                  <a:lnTo>
                    <a:pt x="11740751" y="814617"/>
                  </a:lnTo>
                  <a:lnTo>
                    <a:pt x="11744466" y="860700"/>
                  </a:lnTo>
                  <a:lnTo>
                    <a:pt x="11745718" y="907396"/>
                  </a:lnTo>
                </a:path>
              </a:pathLst>
            </a:custGeom>
            <a:ln w="520109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91790" y="5029576"/>
              <a:ext cx="520700" cy="168275"/>
            </a:xfrm>
            <a:custGeom>
              <a:avLst/>
              <a:gdLst/>
              <a:ahLst/>
              <a:cxnLst/>
              <a:rect l="l" t="t" r="r" b="b"/>
              <a:pathLst>
                <a:path w="520700" h="168275">
                  <a:moveTo>
                    <a:pt x="0" y="168279"/>
                  </a:moveTo>
                  <a:lnTo>
                    <a:pt x="520548" y="168279"/>
                  </a:lnTo>
                  <a:lnTo>
                    <a:pt x="520548" y="0"/>
                  </a:lnTo>
                  <a:lnTo>
                    <a:pt x="0" y="0"/>
                  </a:lnTo>
                  <a:lnTo>
                    <a:pt x="0" y="168279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36080" y="4071828"/>
              <a:ext cx="1945005" cy="930275"/>
            </a:xfrm>
            <a:custGeom>
              <a:avLst/>
              <a:gdLst/>
              <a:ahLst/>
              <a:cxnLst/>
              <a:rect l="l" t="t" r="r" b="b"/>
              <a:pathLst>
                <a:path w="1945004" h="930275">
                  <a:moveTo>
                    <a:pt x="0" y="930225"/>
                  </a:moveTo>
                  <a:lnTo>
                    <a:pt x="3146" y="887073"/>
                  </a:lnTo>
                  <a:lnTo>
                    <a:pt x="8974" y="839229"/>
                  </a:lnTo>
                  <a:lnTo>
                    <a:pt x="17037" y="792121"/>
                  </a:lnTo>
                  <a:lnTo>
                    <a:pt x="27279" y="745806"/>
                  </a:lnTo>
                  <a:lnTo>
                    <a:pt x="39644" y="700341"/>
                  </a:lnTo>
                  <a:lnTo>
                    <a:pt x="54076" y="655781"/>
                  </a:lnTo>
                  <a:lnTo>
                    <a:pt x="70520" y="612184"/>
                  </a:lnTo>
                  <a:lnTo>
                    <a:pt x="88920" y="569605"/>
                  </a:lnTo>
                  <a:lnTo>
                    <a:pt x="109219" y="528101"/>
                  </a:lnTo>
                  <a:lnTo>
                    <a:pt x="131363" y="487729"/>
                  </a:lnTo>
                  <a:lnTo>
                    <a:pt x="155295" y="448545"/>
                  </a:lnTo>
                  <a:lnTo>
                    <a:pt x="180960" y="410605"/>
                  </a:lnTo>
                  <a:lnTo>
                    <a:pt x="208302" y="373965"/>
                  </a:lnTo>
                  <a:lnTo>
                    <a:pt x="237265" y="338683"/>
                  </a:lnTo>
                  <a:lnTo>
                    <a:pt x="267793" y="304815"/>
                  </a:lnTo>
                  <a:lnTo>
                    <a:pt x="299831" y="272416"/>
                  </a:lnTo>
                  <a:lnTo>
                    <a:pt x="333323" y="241544"/>
                  </a:lnTo>
                  <a:lnTo>
                    <a:pt x="368213" y="212255"/>
                  </a:lnTo>
                  <a:lnTo>
                    <a:pt x="404445" y="184605"/>
                  </a:lnTo>
                  <a:lnTo>
                    <a:pt x="441963" y="158650"/>
                  </a:lnTo>
                  <a:lnTo>
                    <a:pt x="480712" y="134448"/>
                  </a:lnTo>
                  <a:lnTo>
                    <a:pt x="520636" y="112054"/>
                  </a:lnTo>
                  <a:lnTo>
                    <a:pt x="561679" y="91526"/>
                  </a:lnTo>
                  <a:lnTo>
                    <a:pt x="603786" y="72918"/>
                  </a:lnTo>
                  <a:lnTo>
                    <a:pt x="646900" y="56289"/>
                  </a:lnTo>
                  <a:lnTo>
                    <a:pt x="690966" y="41693"/>
                  </a:lnTo>
                  <a:lnTo>
                    <a:pt x="735928" y="29189"/>
                  </a:lnTo>
                  <a:lnTo>
                    <a:pt x="781730" y="18831"/>
                  </a:lnTo>
                  <a:lnTo>
                    <a:pt x="828317" y="10677"/>
                  </a:lnTo>
                  <a:lnTo>
                    <a:pt x="875632" y="4783"/>
                  </a:lnTo>
                  <a:lnTo>
                    <a:pt x="923620" y="1205"/>
                  </a:lnTo>
                  <a:lnTo>
                    <a:pt x="972226" y="0"/>
                  </a:lnTo>
                  <a:lnTo>
                    <a:pt x="1020835" y="1205"/>
                  </a:lnTo>
                  <a:lnTo>
                    <a:pt x="1068826" y="4783"/>
                  </a:lnTo>
                  <a:lnTo>
                    <a:pt x="1116145" y="10677"/>
                  </a:lnTo>
                  <a:lnTo>
                    <a:pt x="1162734" y="18831"/>
                  </a:lnTo>
                  <a:lnTo>
                    <a:pt x="1208539" y="29189"/>
                  </a:lnTo>
                  <a:lnTo>
                    <a:pt x="1253503" y="41693"/>
                  </a:lnTo>
                  <a:lnTo>
                    <a:pt x="1297571" y="56289"/>
                  </a:lnTo>
                  <a:lnTo>
                    <a:pt x="1340687" y="72918"/>
                  </a:lnTo>
                  <a:lnTo>
                    <a:pt x="1382796" y="91526"/>
                  </a:lnTo>
                  <a:lnTo>
                    <a:pt x="1423841" y="112054"/>
                  </a:lnTo>
                  <a:lnTo>
                    <a:pt x="1463766" y="134448"/>
                  </a:lnTo>
                  <a:lnTo>
                    <a:pt x="1502517" y="158650"/>
                  </a:lnTo>
                  <a:lnTo>
                    <a:pt x="1540036" y="184605"/>
                  </a:lnTo>
                  <a:lnTo>
                    <a:pt x="1576270" y="212255"/>
                  </a:lnTo>
                  <a:lnTo>
                    <a:pt x="1611160" y="241544"/>
                  </a:lnTo>
                  <a:lnTo>
                    <a:pt x="1644653" y="272416"/>
                  </a:lnTo>
                  <a:lnTo>
                    <a:pt x="1676692" y="304815"/>
                  </a:lnTo>
                  <a:lnTo>
                    <a:pt x="1707221" y="338683"/>
                  </a:lnTo>
                  <a:lnTo>
                    <a:pt x="1736184" y="373965"/>
                  </a:lnTo>
                  <a:lnTo>
                    <a:pt x="1763527" y="410605"/>
                  </a:lnTo>
                  <a:lnTo>
                    <a:pt x="1789192" y="448545"/>
                  </a:lnTo>
                  <a:lnTo>
                    <a:pt x="1813125" y="487729"/>
                  </a:lnTo>
                  <a:lnTo>
                    <a:pt x="1835269" y="528101"/>
                  </a:lnTo>
                  <a:lnTo>
                    <a:pt x="1855569" y="569605"/>
                  </a:lnTo>
                  <a:lnTo>
                    <a:pt x="1873969" y="612184"/>
                  </a:lnTo>
                  <a:lnTo>
                    <a:pt x="1890413" y="655781"/>
                  </a:lnTo>
                  <a:lnTo>
                    <a:pt x="1904845" y="700341"/>
                  </a:lnTo>
                  <a:lnTo>
                    <a:pt x="1917211" y="745806"/>
                  </a:lnTo>
                  <a:lnTo>
                    <a:pt x="1927452" y="792121"/>
                  </a:lnTo>
                  <a:lnTo>
                    <a:pt x="1935515" y="839229"/>
                  </a:lnTo>
                  <a:lnTo>
                    <a:pt x="1941344" y="887073"/>
                  </a:lnTo>
                  <a:lnTo>
                    <a:pt x="1944490" y="930225"/>
                  </a:lnTo>
                </a:path>
              </a:pathLst>
            </a:custGeom>
            <a:ln w="445727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199" y="5181599"/>
              <a:ext cx="2162175" cy="1676400"/>
            </a:xfrm>
            <a:custGeom>
              <a:avLst/>
              <a:gdLst/>
              <a:ahLst/>
              <a:cxnLst/>
              <a:rect l="l" t="t" r="r" b="b"/>
              <a:pathLst>
                <a:path w="2162175" h="1676400">
                  <a:moveTo>
                    <a:pt x="1081151" y="0"/>
                  </a:moveTo>
                  <a:lnTo>
                    <a:pt x="1032988" y="1048"/>
                  </a:lnTo>
                  <a:lnTo>
                    <a:pt x="985365" y="4166"/>
                  </a:lnTo>
                  <a:lnTo>
                    <a:pt x="938326" y="9308"/>
                  </a:lnTo>
                  <a:lnTo>
                    <a:pt x="891915" y="16431"/>
                  </a:lnTo>
                  <a:lnTo>
                    <a:pt x="846175" y="25491"/>
                  </a:lnTo>
                  <a:lnTo>
                    <a:pt x="801151" y="36445"/>
                  </a:lnTo>
                  <a:lnTo>
                    <a:pt x="756887" y="49249"/>
                  </a:lnTo>
                  <a:lnTo>
                    <a:pt x="713426" y="63859"/>
                  </a:lnTo>
                  <a:lnTo>
                    <a:pt x="670812" y="80231"/>
                  </a:lnTo>
                  <a:lnTo>
                    <a:pt x="629090" y="98321"/>
                  </a:lnTo>
                  <a:lnTo>
                    <a:pt x="588303" y="118086"/>
                  </a:lnTo>
                  <a:lnTo>
                    <a:pt x="548494" y="139483"/>
                  </a:lnTo>
                  <a:lnTo>
                    <a:pt x="509709" y="162466"/>
                  </a:lnTo>
                  <a:lnTo>
                    <a:pt x="471991" y="186993"/>
                  </a:lnTo>
                  <a:lnTo>
                    <a:pt x="435384" y="213020"/>
                  </a:lnTo>
                  <a:lnTo>
                    <a:pt x="399932" y="240502"/>
                  </a:lnTo>
                  <a:lnTo>
                    <a:pt x="365679" y="269397"/>
                  </a:lnTo>
                  <a:lnTo>
                    <a:pt x="332668" y="299660"/>
                  </a:lnTo>
                  <a:lnTo>
                    <a:pt x="300944" y="331248"/>
                  </a:lnTo>
                  <a:lnTo>
                    <a:pt x="270550" y="364117"/>
                  </a:lnTo>
                  <a:lnTo>
                    <a:pt x="241531" y="398223"/>
                  </a:lnTo>
                  <a:lnTo>
                    <a:pt x="213930" y="433523"/>
                  </a:lnTo>
                  <a:lnTo>
                    <a:pt x="187792" y="469972"/>
                  </a:lnTo>
                  <a:lnTo>
                    <a:pt x="163160" y="507527"/>
                  </a:lnTo>
                  <a:lnTo>
                    <a:pt x="140078" y="546145"/>
                  </a:lnTo>
                  <a:lnTo>
                    <a:pt x="118590" y="585780"/>
                  </a:lnTo>
                  <a:lnTo>
                    <a:pt x="98740" y="626391"/>
                  </a:lnTo>
                  <a:lnTo>
                    <a:pt x="80573" y="667932"/>
                  </a:lnTo>
                  <a:lnTo>
                    <a:pt x="64131" y="710361"/>
                  </a:lnTo>
                  <a:lnTo>
                    <a:pt x="49459" y="753633"/>
                  </a:lnTo>
                  <a:lnTo>
                    <a:pt x="36601" y="797704"/>
                  </a:lnTo>
                  <a:lnTo>
                    <a:pt x="25600" y="842532"/>
                  </a:lnTo>
                  <a:lnTo>
                    <a:pt x="16501" y="888072"/>
                  </a:lnTo>
                  <a:lnTo>
                    <a:pt x="9347" y="934280"/>
                  </a:lnTo>
                  <a:lnTo>
                    <a:pt x="4183" y="981113"/>
                  </a:lnTo>
                  <a:lnTo>
                    <a:pt x="1053" y="1028526"/>
                  </a:lnTo>
                  <a:lnTo>
                    <a:pt x="0" y="1076477"/>
                  </a:lnTo>
                  <a:lnTo>
                    <a:pt x="1112" y="1125751"/>
                  </a:lnTo>
                  <a:lnTo>
                    <a:pt x="4418" y="1174457"/>
                  </a:lnTo>
                  <a:lnTo>
                    <a:pt x="9869" y="1222546"/>
                  </a:lnTo>
                  <a:lnTo>
                    <a:pt x="17418" y="1269972"/>
                  </a:lnTo>
                  <a:lnTo>
                    <a:pt x="27017" y="1316687"/>
                  </a:lnTo>
                  <a:lnTo>
                    <a:pt x="38619" y="1362644"/>
                  </a:lnTo>
                  <a:lnTo>
                    <a:pt x="52175" y="1407794"/>
                  </a:lnTo>
                  <a:lnTo>
                    <a:pt x="67639" y="1452092"/>
                  </a:lnTo>
                  <a:lnTo>
                    <a:pt x="84962" y="1495488"/>
                  </a:lnTo>
                  <a:lnTo>
                    <a:pt x="183578" y="1676400"/>
                  </a:lnTo>
                  <a:lnTo>
                    <a:pt x="1978660" y="1676400"/>
                  </a:lnTo>
                  <a:lnTo>
                    <a:pt x="2077212" y="1495488"/>
                  </a:lnTo>
                  <a:lnTo>
                    <a:pt x="2094542" y="1452092"/>
                  </a:lnTo>
                  <a:lnTo>
                    <a:pt x="2110009" y="1407794"/>
                  </a:lnTo>
                  <a:lnTo>
                    <a:pt x="2123567" y="1362644"/>
                  </a:lnTo>
                  <a:lnTo>
                    <a:pt x="2135167" y="1316687"/>
                  </a:lnTo>
                  <a:lnTo>
                    <a:pt x="2144765" y="1269972"/>
                  </a:lnTo>
                  <a:lnTo>
                    <a:pt x="2152311" y="1222546"/>
                  </a:lnTo>
                  <a:lnTo>
                    <a:pt x="2157759" y="1174457"/>
                  </a:lnTo>
                  <a:lnTo>
                    <a:pt x="2161063" y="1125751"/>
                  </a:lnTo>
                  <a:lnTo>
                    <a:pt x="2162175" y="1076477"/>
                  </a:lnTo>
                  <a:lnTo>
                    <a:pt x="2161121" y="1028526"/>
                  </a:lnTo>
                  <a:lnTo>
                    <a:pt x="2157991" y="981113"/>
                  </a:lnTo>
                  <a:lnTo>
                    <a:pt x="2152827" y="934280"/>
                  </a:lnTo>
                  <a:lnTo>
                    <a:pt x="2145673" y="888072"/>
                  </a:lnTo>
                  <a:lnTo>
                    <a:pt x="2136574" y="842532"/>
                  </a:lnTo>
                  <a:lnTo>
                    <a:pt x="2125574" y="797704"/>
                  </a:lnTo>
                  <a:lnTo>
                    <a:pt x="2112716" y="753633"/>
                  </a:lnTo>
                  <a:lnTo>
                    <a:pt x="2098044" y="710361"/>
                  </a:lnTo>
                  <a:lnTo>
                    <a:pt x="2081603" y="667932"/>
                  </a:lnTo>
                  <a:lnTo>
                    <a:pt x="2063436" y="626391"/>
                  </a:lnTo>
                  <a:lnTo>
                    <a:pt x="2043587" y="585780"/>
                  </a:lnTo>
                  <a:lnTo>
                    <a:pt x="2022100" y="546145"/>
                  </a:lnTo>
                  <a:lnTo>
                    <a:pt x="1999020" y="507527"/>
                  </a:lnTo>
                  <a:lnTo>
                    <a:pt x="1974389" y="469972"/>
                  </a:lnTo>
                  <a:lnTo>
                    <a:pt x="1948252" y="433523"/>
                  </a:lnTo>
                  <a:lnTo>
                    <a:pt x="1920653" y="398223"/>
                  </a:lnTo>
                  <a:lnTo>
                    <a:pt x="1891636" y="364117"/>
                  </a:lnTo>
                  <a:lnTo>
                    <a:pt x="1861245" y="331248"/>
                  </a:lnTo>
                  <a:lnTo>
                    <a:pt x="1829523" y="299660"/>
                  </a:lnTo>
                  <a:lnTo>
                    <a:pt x="1796515" y="269397"/>
                  </a:lnTo>
                  <a:lnTo>
                    <a:pt x="1762265" y="240502"/>
                  </a:lnTo>
                  <a:lnTo>
                    <a:pt x="1726816" y="213020"/>
                  </a:lnTo>
                  <a:lnTo>
                    <a:pt x="1690213" y="186993"/>
                  </a:lnTo>
                  <a:lnTo>
                    <a:pt x="1652499" y="162466"/>
                  </a:lnTo>
                  <a:lnTo>
                    <a:pt x="1613719" y="139483"/>
                  </a:lnTo>
                  <a:lnTo>
                    <a:pt x="1573916" y="118086"/>
                  </a:lnTo>
                  <a:lnTo>
                    <a:pt x="1533134" y="98321"/>
                  </a:lnTo>
                  <a:lnTo>
                    <a:pt x="1491417" y="80231"/>
                  </a:lnTo>
                  <a:lnTo>
                    <a:pt x="1448809" y="63859"/>
                  </a:lnTo>
                  <a:lnTo>
                    <a:pt x="1405355" y="49249"/>
                  </a:lnTo>
                  <a:lnTo>
                    <a:pt x="1361097" y="36445"/>
                  </a:lnTo>
                  <a:lnTo>
                    <a:pt x="1316081" y="25491"/>
                  </a:lnTo>
                  <a:lnTo>
                    <a:pt x="1270349" y="16431"/>
                  </a:lnTo>
                  <a:lnTo>
                    <a:pt x="1223946" y="9308"/>
                  </a:lnTo>
                  <a:lnTo>
                    <a:pt x="1176916" y="4166"/>
                  </a:lnTo>
                  <a:lnTo>
                    <a:pt x="1129303" y="1048"/>
                  </a:lnTo>
                  <a:lnTo>
                    <a:pt x="1081151" y="0"/>
                  </a:lnTo>
                  <a:close/>
                </a:path>
              </a:pathLst>
            </a:custGeom>
            <a:solidFill>
              <a:srgbClr val="FD9F00">
                <a:alpha val="831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29775" y="499109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800" y="0"/>
                  </a:moveTo>
                  <a:lnTo>
                    <a:pt x="136407" y="6636"/>
                  </a:lnTo>
                  <a:lnTo>
                    <a:pt x="92023" y="25362"/>
                  </a:lnTo>
                  <a:lnTo>
                    <a:pt x="54419" y="54403"/>
                  </a:lnTo>
                  <a:lnTo>
                    <a:pt x="25367" y="91985"/>
                  </a:lnTo>
                  <a:lnTo>
                    <a:pt x="6636" y="136333"/>
                  </a:lnTo>
                  <a:lnTo>
                    <a:pt x="0" y="185674"/>
                  </a:lnTo>
                  <a:lnTo>
                    <a:pt x="6636" y="235067"/>
                  </a:lnTo>
                  <a:lnTo>
                    <a:pt x="25367" y="279451"/>
                  </a:lnTo>
                  <a:lnTo>
                    <a:pt x="54419" y="317055"/>
                  </a:lnTo>
                  <a:lnTo>
                    <a:pt x="92023" y="346107"/>
                  </a:lnTo>
                  <a:lnTo>
                    <a:pt x="136407" y="364838"/>
                  </a:lnTo>
                  <a:lnTo>
                    <a:pt x="185800" y="371475"/>
                  </a:lnTo>
                  <a:lnTo>
                    <a:pt x="235141" y="364838"/>
                  </a:lnTo>
                  <a:lnTo>
                    <a:pt x="279489" y="346107"/>
                  </a:lnTo>
                  <a:lnTo>
                    <a:pt x="317071" y="317055"/>
                  </a:lnTo>
                  <a:lnTo>
                    <a:pt x="346112" y="279451"/>
                  </a:lnTo>
                  <a:lnTo>
                    <a:pt x="364838" y="235067"/>
                  </a:lnTo>
                  <a:lnTo>
                    <a:pt x="371475" y="185674"/>
                  </a:lnTo>
                  <a:lnTo>
                    <a:pt x="364838" y="136333"/>
                  </a:lnTo>
                  <a:lnTo>
                    <a:pt x="346112" y="91985"/>
                  </a:lnTo>
                  <a:lnTo>
                    <a:pt x="317071" y="54403"/>
                  </a:lnTo>
                  <a:lnTo>
                    <a:pt x="279489" y="25362"/>
                  </a:lnTo>
                  <a:lnTo>
                    <a:pt x="235141" y="6636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1682" y="1735391"/>
            <a:ext cx="191706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solidFill>
                  <a:srgbClr val="43AAC6"/>
                </a:solidFill>
                <a:latin typeface="Arial Black"/>
                <a:cs typeface="Arial Black"/>
              </a:rPr>
              <a:t>SCATTER</a:t>
            </a:r>
            <a:r>
              <a:rPr sz="1550" spc="155" dirty="0">
                <a:solidFill>
                  <a:srgbClr val="43AAC6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43AAC6"/>
                </a:solidFill>
                <a:latin typeface="Arial Black"/>
                <a:cs typeface="Arial Black"/>
              </a:rPr>
              <a:t>CHART</a:t>
            </a:r>
            <a:endParaRPr sz="1550">
              <a:latin typeface="Arial Black"/>
              <a:cs typeface="Arial Blac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71600" y="2277110"/>
            <a:ext cx="885825" cy="885190"/>
            <a:chOff x="1371600" y="2277110"/>
            <a:chExt cx="885825" cy="885190"/>
          </a:xfrm>
        </p:grpSpPr>
        <p:sp>
          <p:nvSpPr>
            <p:cNvPr id="19" name="object 19"/>
            <p:cNvSpPr/>
            <p:nvPr/>
          </p:nvSpPr>
          <p:spPr>
            <a:xfrm>
              <a:off x="1371600" y="2277109"/>
              <a:ext cx="885825" cy="885190"/>
            </a:xfrm>
            <a:custGeom>
              <a:avLst/>
              <a:gdLst/>
              <a:ahLst/>
              <a:cxnLst/>
              <a:rect l="l" t="t" r="r" b="b"/>
              <a:pathLst>
                <a:path w="885825" h="885189">
                  <a:moveTo>
                    <a:pt x="885825" y="807720"/>
                  </a:moveTo>
                  <a:lnTo>
                    <a:pt x="78105" y="807720"/>
                  </a:lnTo>
                  <a:lnTo>
                    <a:pt x="78105" y="0"/>
                  </a:lnTo>
                  <a:lnTo>
                    <a:pt x="0" y="0"/>
                  </a:lnTo>
                  <a:lnTo>
                    <a:pt x="0" y="807720"/>
                  </a:lnTo>
                  <a:lnTo>
                    <a:pt x="0" y="885190"/>
                  </a:lnTo>
                  <a:lnTo>
                    <a:pt x="885825" y="885190"/>
                  </a:lnTo>
                  <a:lnTo>
                    <a:pt x="885825" y="8077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2125" y="2581275"/>
              <a:ext cx="104775" cy="1047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2724150"/>
              <a:ext cx="104775" cy="1047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3050" y="2962275"/>
              <a:ext cx="95250" cy="1047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875" y="2543175"/>
              <a:ext cx="104775" cy="1047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5" y="2781300"/>
              <a:ext cx="104775" cy="1047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725" y="2390775"/>
              <a:ext cx="104775" cy="1047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596765" y="1735391"/>
            <a:ext cx="14008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0" dirty="0">
                <a:solidFill>
                  <a:srgbClr val="43AAC6"/>
                </a:solidFill>
                <a:latin typeface="Arial Black"/>
                <a:cs typeface="Arial Black"/>
              </a:rPr>
              <a:t>LINE</a:t>
            </a:r>
            <a:r>
              <a:rPr sz="1550" spc="5" dirty="0">
                <a:solidFill>
                  <a:srgbClr val="43AAC6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43AAC6"/>
                </a:solidFill>
                <a:latin typeface="Arial Black"/>
                <a:cs typeface="Arial Black"/>
              </a:rPr>
              <a:t>CHART</a:t>
            </a:r>
            <a:endParaRPr sz="155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63076" y="1735391"/>
            <a:ext cx="13417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43AAC6"/>
                </a:solidFill>
                <a:latin typeface="Arial Black"/>
                <a:cs typeface="Arial Black"/>
              </a:rPr>
              <a:t>BAR</a:t>
            </a:r>
            <a:r>
              <a:rPr sz="1550" spc="65" dirty="0">
                <a:solidFill>
                  <a:srgbClr val="43AAC6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43AAC6"/>
                </a:solidFill>
                <a:latin typeface="Arial Black"/>
                <a:cs typeface="Arial Black"/>
              </a:rPr>
              <a:t>CHART</a:t>
            </a:r>
            <a:endParaRPr sz="155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6132" y="4719637"/>
            <a:ext cx="218186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spc="30" dirty="0">
                <a:solidFill>
                  <a:srgbClr val="221F1F"/>
                </a:solidFill>
                <a:latin typeface="Microsoft Sans Serif"/>
                <a:cs typeface="Microsoft Sans Serif"/>
              </a:rPr>
              <a:t>O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b</a:t>
            </a:r>
            <a:r>
              <a:rPr sz="1400" spc="-105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1400" spc="50" dirty="0">
                <a:solidFill>
                  <a:srgbClr val="221F1F"/>
                </a:solidFill>
                <a:latin typeface="Microsoft Sans Serif"/>
                <a:cs typeface="Microsoft Sans Serif"/>
              </a:rPr>
              <a:t>r</a:t>
            </a:r>
            <a:r>
              <a:rPr sz="14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v</a:t>
            </a:r>
            <a:r>
              <a:rPr sz="1400" spc="15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1400" spc="-114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221F1F"/>
                </a:solidFill>
                <a:latin typeface="Microsoft Sans Serif"/>
                <a:cs typeface="Microsoft Sans Serif"/>
              </a:rPr>
              <a:t>r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1400" spc="55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14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1400" spc="204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1400" spc="-20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14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on</a:t>
            </a:r>
            <a:r>
              <a:rPr sz="1400" spc="-100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14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h</a:t>
            </a:r>
            <a:r>
              <a:rPr sz="1400" spc="-20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14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p</a:t>
            </a:r>
            <a:r>
              <a:rPr sz="1400" spc="-100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14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,</a:t>
            </a:r>
            <a:r>
              <a:rPr sz="1400" spc="-4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o</a:t>
            </a:r>
            <a:r>
              <a:rPr sz="1400" spc="80" dirty="0">
                <a:solidFill>
                  <a:srgbClr val="221F1F"/>
                </a:solidFill>
                <a:latin typeface="Microsoft Sans Serif"/>
                <a:cs typeface="Microsoft Sans Serif"/>
              </a:rPr>
              <a:t>r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co</a:t>
            </a:r>
            <a:r>
              <a:rPr sz="1400" spc="50" dirty="0">
                <a:solidFill>
                  <a:srgbClr val="221F1F"/>
                </a:solidFill>
                <a:latin typeface="Microsoft Sans Serif"/>
                <a:cs typeface="Microsoft Sans Serif"/>
              </a:rPr>
              <a:t>rr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1400" spc="55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1400" spc="-3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1400" spc="200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1400" spc="-25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on</a:t>
            </a:r>
            <a:r>
              <a:rPr sz="1400" spc="-105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14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,</a:t>
            </a:r>
            <a:r>
              <a:rPr sz="1400" spc="-12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be</a:t>
            </a:r>
            <a:r>
              <a:rPr sz="1400" spc="200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1400" spc="105" dirty="0">
                <a:solidFill>
                  <a:srgbClr val="221F1F"/>
                </a:solidFill>
                <a:latin typeface="Microsoft Sans Serif"/>
                <a:cs typeface="Microsoft Sans Serif"/>
              </a:rPr>
              <a:t>w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een</a:t>
            </a:r>
            <a:r>
              <a:rPr sz="1400" spc="-114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200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1400" spc="110" dirty="0">
                <a:solidFill>
                  <a:srgbClr val="221F1F"/>
                </a:solidFill>
                <a:latin typeface="Microsoft Sans Serif"/>
                <a:cs typeface="Microsoft Sans Serif"/>
              </a:rPr>
              <a:t>w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o  </a:t>
            </a:r>
            <a:r>
              <a:rPr sz="1400" spc="20" dirty="0">
                <a:solidFill>
                  <a:srgbClr val="221F1F"/>
                </a:solidFill>
                <a:latin typeface="Microsoft Sans Serif"/>
                <a:cs typeface="Microsoft Sans Serif"/>
              </a:rPr>
              <a:t>numeric</a:t>
            </a:r>
            <a:r>
              <a:rPr sz="1400" spc="-7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21F1F"/>
                </a:solidFill>
                <a:latin typeface="Microsoft Sans Serif"/>
                <a:cs typeface="Microsoft Sans Serif"/>
              </a:rPr>
              <a:t>variables.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27719" y="4025836"/>
            <a:ext cx="3285490" cy="882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30"/>
              </a:spcBef>
            </a:pPr>
            <a:r>
              <a:rPr sz="1400" spc="3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400" spc="30" dirty="0">
                <a:solidFill>
                  <a:srgbClr val="221F1F"/>
                </a:solidFill>
                <a:latin typeface="Arial MT"/>
                <a:cs typeface="Arial MT"/>
              </a:rPr>
              <a:t>m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p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400" spc="-1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400" spc="-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nu</a:t>
            </a:r>
            <a:r>
              <a:rPr sz="1400" spc="30" dirty="0">
                <a:solidFill>
                  <a:srgbClr val="221F1F"/>
                </a:solidFill>
                <a:latin typeface="Arial MT"/>
                <a:cs typeface="Arial MT"/>
              </a:rPr>
              <a:t>m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400" spc="-25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400" spc="4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400" spc="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40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va</a:t>
            </a:r>
            <a:r>
              <a:rPr sz="1400" spc="-1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u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400" spc="8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400" spc="-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221F1F"/>
                </a:solidFill>
                <a:latin typeface="Arial MT"/>
                <a:cs typeface="Arial MT"/>
              </a:rPr>
              <a:t>a  </a:t>
            </a:r>
            <a:r>
              <a:rPr sz="1400" spc="4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ego</a:t>
            </a:r>
            <a:r>
              <a:rPr sz="1400" spc="-25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400" spc="4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400" spc="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400" spc="-18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va</a:t>
            </a:r>
            <a:r>
              <a:rPr sz="1400" spc="-25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b</a:t>
            </a:r>
            <a:r>
              <a:rPr sz="1400" spc="-1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400" spc="5" dirty="0">
                <a:solidFill>
                  <a:srgbClr val="221F1F"/>
                </a:solidFill>
                <a:latin typeface="Arial MT"/>
                <a:cs typeface="Arial MT"/>
              </a:rPr>
              <a:t>.</a:t>
            </a:r>
            <a:r>
              <a:rPr sz="140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221F1F"/>
                </a:solidFill>
                <a:latin typeface="Arial MT"/>
                <a:cs typeface="Arial MT"/>
              </a:rPr>
              <a:t>H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z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400" spc="-2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400" spc="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40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400" spc="5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400" spc="-11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v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400" spc="-25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400" spc="-2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400" spc="4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400" spc="5" dirty="0">
                <a:solidFill>
                  <a:srgbClr val="221F1F"/>
                </a:solidFill>
                <a:latin typeface="Arial MT"/>
                <a:cs typeface="Arial MT"/>
              </a:rPr>
              <a:t>l  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b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400" spc="5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400" spc="-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ha</a:t>
            </a:r>
            <a:r>
              <a:rPr sz="1400" spc="-25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400" spc="-2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400" spc="1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400" spc="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400" spc="-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b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u</a:t>
            </a:r>
            <a:r>
              <a:rPr sz="1400" spc="4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ed</a:t>
            </a:r>
            <a:r>
              <a:rPr sz="1400" spc="5" dirty="0">
                <a:solidFill>
                  <a:srgbClr val="221F1F"/>
                </a:solidFill>
                <a:latin typeface="Arial MT"/>
                <a:cs typeface="Arial MT"/>
              </a:rPr>
              <a:t>,</a:t>
            </a:r>
            <a:r>
              <a:rPr sz="1400" spc="-18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depe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d</a:t>
            </a:r>
            <a:r>
              <a:rPr sz="1400" spc="-15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g</a:t>
            </a:r>
            <a:r>
              <a:rPr sz="1400" spc="-1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400" spc="-1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21F1F"/>
                </a:solidFill>
                <a:latin typeface="Arial MT"/>
                <a:cs typeface="Arial MT"/>
              </a:rPr>
              <a:t>h</a:t>
            </a:r>
            <a:r>
              <a:rPr sz="1400" spc="10" dirty="0">
                <a:solidFill>
                  <a:srgbClr val="221F1F"/>
                </a:solidFill>
                <a:latin typeface="Arial MT"/>
                <a:cs typeface="Arial MT"/>
              </a:rPr>
              <a:t>e  </a:t>
            </a:r>
            <a:r>
              <a:rPr sz="1400" dirty="0">
                <a:solidFill>
                  <a:srgbClr val="221F1F"/>
                </a:solidFill>
                <a:latin typeface="Arial MT"/>
                <a:cs typeface="Arial MT"/>
              </a:rPr>
              <a:t>size</a:t>
            </a:r>
            <a:r>
              <a:rPr sz="1400" spc="-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MT"/>
                <a:cs typeface="Arial MT"/>
              </a:rPr>
              <a:t>of</a:t>
            </a:r>
            <a:r>
              <a:rPr sz="1400" spc="-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400" spc="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21F1F"/>
                </a:solidFill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29479" y="4354766"/>
            <a:ext cx="2552065" cy="873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spc="-120" dirty="0">
                <a:solidFill>
                  <a:srgbClr val="221F1F"/>
                </a:solidFill>
                <a:latin typeface="Microsoft Sans Serif"/>
                <a:cs typeface="Microsoft Sans Serif"/>
              </a:rPr>
              <a:t>C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on</a:t>
            </a:r>
            <a:r>
              <a:rPr sz="1400" spc="200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1400" spc="-3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n</a:t>
            </a:r>
            <a:r>
              <a:rPr sz="1400" spc="-14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nu</a:t>
            </a:r>
            <a:r>
              <a:rPr sz="1400" spc="30" dirty="0">
                <a:solidFill>
                  <a:srgbClr val="221F1F"/>
                </a:solidFill>
                <a:latin typeface="Microsoft Sans Serif"/>
                <a:cs typeface="Microsoft Sans Serif"/>
              </a:rPr>
              <a:t>m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1400" spc="50" dirty="0">
                <a:solidFill>
                  <a:srgbClr val="221F1F"/>
                </a:solidFill>
                <a:latin typeface="Microsoft Sans Serif"/>
                <a:cs typeface="Microsoft Sans Serif"/>
              </a:rPr>
              <a:t>r</a:t>
            </a:r>
            <a:r>
              <a:rPr sz="1400" spc="-25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c</a:t>
            </a:r>
            <a:r>
              <a:rPr sz="1400" spc="-3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1400" spc="70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1400" spc="-16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v</a:t>
            </a:r>
            <a:r>
              <a:rPr sz="1400" spc="-3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ue</a:t>
            </a:r>
            <a:r>
              <a:rPr sz="1400" spc="-65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30" dirty="0">
                <a:solidFill>
                  <a:srgbClr val="221F1F"/>
                </a:solidFill>
                <a:latin typeface="Microsoft Sans Serif"/>
                <a:cs typeface="Microsoft Sans Serif"/>
              </a:rPr>
              <a:t>o</a:t>
            </a:r>
            <a:r>
              <a:rPr sz="1400" spc="50" dirty="0">
                <a:solidFill>
                  <a:srgbClr val="221F1F"/>
                </a:solidFill>
                <a:latin typeface="Microsoft Sans Serif"/>
                <a:cs typeface="Microsoft Sans Serif"/>
              </a:rPr>
              <a:t>n</a:t>
            </a:r>
            <a:r>
              <a:rPr sz="1400" spc="-6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bo</a:t>
            </a:r>
            <a:r>
              <a:rPr sz="1400" spc="200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Microsoft Sans Serif"/>
                <a:cs typeface="Microsoft Sans Serif"/>
              </a:rPr>
              <a:t>h</a:t>
            </a:r>
            <a:r>
              <a:rPr sz="1400" spc="-14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xe</a:t>
            </a:r>
            <a:r>
              <a:rPr sz="1400" spc="-105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14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,</a:t>
            </a:r>
            <a:r>
              <a:rPr sz="1400" spc="-12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n</a:t>
            </a:r>
            <a:r>
              <a:rPr sz="1400" spc="60" dirty="0">
                <a:solidFill>
                  <a:srgbClr val="221F1F"/>
                </a:solidFill>
                <a:latin typeface="Microsoft Sans Serif"/>
                <a:cs typeface="Microsoft Sans Serif"/>
              </a:rPr>
              <a:t>d</a:t>
            </a:r>
            <a:r>
              <a:rPr sz="1400" spc="-9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1400" spc="50" dirty="0">
                <a:solidFill>
                  <a:srgbClr val="221F1F"/>
                </a:solidFill>
                <a:latin typeface="Microsoft Sans Serif"/>
                <a:cs typeface="Microsoft Sans Serif"/>
              </a:rPr>
              <a:t>r</a:t>
            </a:r>
            <a:r>
              <a:rPr sz="1400" spc="15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1400" spc="-5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Microsoft Sans Serif"/>
                <a:cs typeface="Microsoft Sans Serif"/>
              </a:rPr>
              <a:t>g</a:t>
            </a:r>
            <a:r>
              <a:rPr sz="1400" spc="55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ne</a:t>
            </a:r>
            <a:r>
              <a:rPr sz="1400" spc="50" dirty="0">
                <a:solidFill>
                  <a:srgbClr val="221F1F"/>
                </a:solidFill>
                <a:latin typeface="Microsoft Sans Serif"/>
                <a:cs typeface="Microsoft Sans Serif"/>
              </a:rPr>
              <a:t>r</a:t>
            </a:r>
            <a:r>
              <a:rPr sz="1400" spc="-3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21F1F"/>
                </a:solidFill>
                <a:latin typeface="Microsoft Sans Serif"/>
                <a:cs typeface="Microsoft Sans Serif"/>
              </a:rPr>
              <a:t>ll</a:t>
            </a:r>
            <a:r>
              <a:rPr sz="1400" spc="5" dirty="0">
                <a:solidFill>
                  <a:srgbClr val="221F1F"/>
                </a:solidFill>
                <a:latin typeface="Microsoft Sans Serif"/>
                <a:cs typeface="Microsoft Sans Serif"/>
              </a:rPr>
              <a:t>y  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u</a:t>
            </a:r>
            <a:r>
              <a:rPr sz="1400" spc="-105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1400" spc="60" dirty="0">
                <a:solidFill>
                  <a:srgbClr val="221F1F"/>
                </a:solidFill>
                <a:latin typeface="Microsoft Sans Serif"/>
                <a:cs typeface="Microsoft Sans Serif"/>
              </a:rPr>
              <a:t>d</a:t>
            </a:r>
            <a:r>
              <a:rPr sz="1400" spc="-9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204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1400" spc="60" dirty="0">
                <a:solidFill>
                  <a:srgbClr val="221F1F"/>
                </a:solidFill>
                <a:latin typeface="Microsoft Sans Serif"/>
                <a:cs typeface="Microsoft Sans Serif"/>
              </a:rPr>
              <a:t>o</a:t>
            </a:r>
            <a:r>
              <a:rPr sz="1400" spc="-8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5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14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h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o</a:t>
            </a:r>
            <a:r>
              <a:rPr sz="1400" spc="95" dirty="0">
                <a:solidFill>
                  <a:srgbClr val="221F1F"/>
                </a:solidFill>
                <a:latin typeface="Microsoft Sans Serif"/>
                <a:cs typeface="Microsoft Sans Serif"/>
              </a:rPr>
              <a:t>w</a:t>
            </a:r>
            <a:r>
              <a:rPr sz="1400" spc="-13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204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14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h</a:t>
            </a:r>
            <a:r>
              <a:rPr sz="1400" spc="15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1400" spc="-12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ch</a:t>
            </a:r>
            <a:r>
              <a:rPr sz="1400" spc="-3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n</a:t>
            </a:r>
            <a:r>
              <a:rPr sz="1400" spc="30" dirty="0">
                <a:solidFill>
                  <a:srgbClr val="221F1F"/>
                </a:solidFill>
                <a:latin typeface="Microsoft Sans Serif"/>
                <a:cs typeface="Microsoft Sans Serif"/>
              </a:rPr>
              <a:t>ge</a:t>
            </a:r>
            <a:r>
              <a:rPr sz="1400" spc="-12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o</a:t>
            </a:r>
            <a:r>
              <a:rPr sz="1400" spc="160" dirty="0">
                <a:solidFill>
                  <a:srgbClr val="221F1F"/>
                </a:solidFill>
                <a:latin typeface="Microsoft Sans Serif"/>
                <a:cs typeface="Microsoft Sans Serif"/>
              </a:rPr>
              <a:t>f</a:t>
            </a:r>
            <a:r>
              <a:rPr sz="1400" spc="-17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Microsoft Sans Serif"/>
                <a:cs typeface="Microsoft Sans Serif"/>
              </a:rPr>
              <a:t>a  </a:t>
            </a:r>
            <a:r>
              <a:rPr sz="14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v</a:t>
            </a:r>
            <a:r>
              <a:rPr sz="1400" spc="-3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1400" spc="50" dirty="0">
                <a:solidFill>
                  <a:srgbClr val="221F1F"/>
                </a:solidFill>
                <a:latin typeface="Microsoft Sans Serif"/>
                <a:cs typeface="Microsoft Sans Serif"/>
              </a:rPr>
              <a:t>r</a:t>
            </a:r>
            <a:r>
              <a:rPr sz="1400" spc="-20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1400" spc="-3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14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b</a:t>
            </a:r>
            <a:r>
              <a:rPr sz="1400" spc="50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1400" spc="15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1400" spc="-12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o</a:t>
            </a:r>
            <a:r>
              <a:rPr sz="14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v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1400" spc="80" dirty="0">
                <a:solidFill>
                  <a:srgbClr val="221F1F"/>
                </a:solidFill>
                <a:latin typeface="Microsoft Sans Serif"/>
                <a:cs typeface="Microsoft Sans Serif"/>
              </a:rPr>
              <a:t>r</a:t>
            </a:r>
            <a:r>
              <a:rPr sz="1400" spc="-10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1400" spc="204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1400" spc="-20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1400" spc="30" dirty="0">
                <a:solidFill>
                  <a:srgbClr val="221F1F"/>
                </a:solidFill>
                <a:latin typeface="Microsoft Sans Serif"/>
                <a:cs typeface="Microsoft Sans Serif"/>
              </a:rPr>
              <a:t>m</a:t>
            </a:r>
            <a:r>
              <a:rPr sz="1400" spc="4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14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115425" y="2219325"/>
            <a:ext cx="885825" cy="885825"/>
            <a:chOff x="9115425" y="2219325"/>
            <a:chExt cx="885825" cy="885825"/>
          </a:xfrm>
        </p:grpSpPr>
        <p:sp>
          <p:nvSpPr>
            <p:cNvPr id="32" name="object 32"/>
            <p:cNvSpPr/>
            <p:nvPr/>
          </p:nvSpPr>
          <p:spPr>
            <a:xfrm>
              <a:off x="9115425" y="2219959"/>
              <a:ext cx="885825" cy="885190"/>
            </a:xfrm>
            <a:custGeom>
              <a:avLst/>
              <a:gdLst/>
              <a:ahLst/>
              <a:cxnLst/>
              <a:rect l="l" t="t" r="r" b="b"/>
              <a:pathLst>
                <a:path w="885825" h="885189">
                  <a:moveTo>
                    <a:pt x="885825" y="807720"/>
                  </a:moveTo>
                  <a:lnTo>
                    <a:pt x="78105" y="807720"/>
                  </a:lnTo>
                  <a:lnTo>
                    <a:pt x="78105" y="0"/>
                  </a:lnTo>
                  <a:lnTo>
                    <a:pt x="0" y="0"/>
                  </a:lnTo>
                  <a:lnTo>
                    <a:pt x="0" y="807720"/>
                  </a:lnTo>
                  <a:lnTo>
                    <a:pt x="0" y="885190"/>
                  </a:lnTo>
                  <a:lnTo>
                    <a:pt x="885825" y="885190"/>
                  </a:lnTo>
                  <a:lnTo>
                    <a:pt x="885825" y="8077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258300" y="2219324"/>
              <a:ext cx="733425" cy="723900"/>
            </a:xfrm>
            <a:custGeom>
              <a:avLst/>
              <a:gdLst/>
              <a:ahLst/>
              <a:cxnLst/>
              <a:rect l="l" t="t" r="r" b="b"/>
              <a:pathLst>
                <a:path w="733425" h="723900">
                  <a:moveTo>
                    <a:pt x="142875" y="276225"/>
                  </a:moveTo>
                  <a:lnTo>
                    <a:pt x="0" y="276225"/>
                  </a:lnTo>
                  <a:lnTo>
                    <a:pt x="0" y="723900"/>
                  </a:lnTo>
                  <a:lnTo>
                    <a:pt x="142875" y="723900"/>
                  </a:lnTo>
                  <a:lnTo>
                    <a:pt x="142875" y="276225"/>
                  </a:lnTo>
                  <a:close/>
                </a:path>
                <a:path w="733425" h="723900">
                  <a:moveTo>
                    <a:pt x="342900" y="0"/>
                  </a:moveTo>
                  <a:lnTo>
                    <a:pt x="200025" y="0"/>
                  </a:lnTo>
                  <a:lnTo>
                    <a:pt x="200025" y="723900"/>
                  </a:lnTo>
                  <a:lnTo>
                    <a:pt x="342900" y="723900"/>
                  </a:lnTo>
                  <a:lnTo>
                    <a:pt x="342900" y="0"/>
                  </a:lnTo>
                  <a:close/>
                </a:path>
                <a:path w="733425" h="723900">
                  <a:moveTo>
                    <a:pt x="552450" y="276225"/>
                  </a:moveTo>
                  <a:lnTo>
                    <a:pt x="409575" y="276225"/>
                  </a:lnTo>
                  <a:lnTo>
                    <a:pt x="409575" y="723900"/>
                  </a:lnTo>
                  <a:lnTo>
                    <a:pt x="552450" y="723900"/>
                  </a:lnTo>
                  <a:lnTo>
                    <a:pt x="552450" y="276225"/>
                  </a:lnTo>
                  <a:close/>
                </a:path>
                <a:path w="733425" h="723900">
                  <a:moveTo>
                    <a:pt x="733425" y="495300"/>
                  </a:moveTo>
                  <a:lnTo>
                    <a:pt x="590550" y="495300"/>
                  </a:lnTo>
                  <a:lnTo>
                    <a:pt x="590550" y="723900"/>
                  </a:lnTo>
                  <a:lnTo>
                    <a:pt x="733425" y="723900"/>
                  </a:lnTo>
                  <a:lnTo>
                    <a:pt x="733425" y="495300"/>
                  </a:lnTo>
                  <a:close/>
                </a:path>
              </a:pathLst>
            </a:custGeom>
            <a:solidFill>
              <a:srgbClr val="43AA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048250" y="2209800"/>
            <a:ext cx="911860" cy="886460"/>
            <a:chOff x="5048250" y="2209800"/>
            <a:chExt cx="911860" cy="886460"/>
          </a:xfrm>
        </p:grpSpPr>
        <p:sp>
          <p:nvSpPr>
            <p:cNvPr id="35" name="object 35"/>
            <p:cNvSpPr/>
            <p:nvPr/>
          </p:nvSpPr>
          <p:spPr>
            <a:xfrm>
              <a:off x="5048250" y="2209799"/>
              <a:ext cx="885825" cy="886460"/>
            </a:xfrm>
            <a:custGeom>
              <a:avLst/>
              <a:gdLst/>
              <a:ahLst/>
              <a:cxnLst/>
              <a:rect l="l" t="t" r="r" b="b"/>
              <a:pathLst>
                <a:path w="885825" h="886460">
                  <a:moveTo>
                    <a:pt x="885825" y="807720"/>
                  </a:moveTo>
                  <a:lnTo>
                    <a:pt x="78105" y="807720"/>
                  </a:lnTo>
                  <a:lnTo>
                    <a:pt x="78105" y="0"/>
                  </a:lnTo>
                  <a:lnTo>
                    <a:pt x="0" y="0"/>
                  </a:lnTo>
                  <a:lnTo>
                    <a:pt x="0" y="807720"/>
                  </a:lnTo>
                  <a:lnTo>
                    <a:pt x="0" y="886460"/>
                  </a:lnTo>
                  <a:lnTo>
                    <a:pt x="885825" y="886460"/>
                  </a:lnTo>
                  <a:lnTo>
                    <a:pt x="885825" y="8077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10048" y="2281554"/>
              <a:ext cx="749935" cy="727075"/>
            </a:xfrm>
            <a:custGeom>
              <a:avLst/>
              <a:gdLst/>
              <a:ahLst/>
              <a:cxnLst/>
              <a:rect l="l" t="t" r="r" b="b"/>
              <a:pathLst>
                <a:path w="749935" h="727075">
                  <a:moveTo>
                    <a:pt x="749681" y="97917"/>
                  </a:moveTo>
                  <a:lnTo>
                    <a:pt x="678561" y="0"/>
                  </a:lnTo>
                  <a:lnTo>
                    <a:pt x="261772" y="302780"/>
                  </a:lnTo>
                  <a:lnTo>
                    <a:pt x="261239" y="302387"/>
                  </a:lnTo>
                  <a:lnTo>
                    <a:pt x="260032" y="304050"/>
                  </a:lnTo>
                  <a:lnTo>
                    <a:pt x="224028" y="330200"/>
                  </a:lnTo>
                  <a:lnTo>
                    <a:pt x="232524" y="341909"/>
                  </a:lnTo>
                  <a:lnTo>
                    <a:pt x="0" y="661924"/>
                  </a:lnTo>
                  <a:lnTo>
                    <a:pt x="89662" y="727075"/>
                  </a:lnTo>
                  <a:lnTo>
                    <a:pt x="320001" y="410070"/>
                  </a:lnTo>
                  <a:lnTo>
                    <a:pt x="749681" y="97917"/>
                  </a:lnTo>
                  <a:close/>
                </a:path>
              </a:pathLst>
            </a:custGeom>
            <a:solidFill>
              <a:srgbClr val="43AA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5100" y="3328098"/>
            <a:ext cx="3702685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spc="25" dirty="0">
                <a:solidFill>
                  <a:srgbClr val="221F1F"/>
                </a:solidFill>
                <a:latin typeface="Arial"/>
                <a:cs typeface="Arial"/>
              </a:rPr>
              <a:t>Fligh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t</a:t>
            </a:r>
            <a:r>
              <a:rPr sz="1800" b="1" spc="-1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221F1F"/>
                </a:solidFill>
                <a:latin typeface="Arial"/>
                <a:cs typeface="Arial"/>
              </a:rPr>
              <a:t>N</a:t>
            </a:r>
            <a:r>
              <a:rPr sz="1800" b="1" spc="25" dirty="0">
                <a:solidFill>
                  <a:srgbClr val="221F1F"/>
                </a:solidFill>
                <a:latin typeface="Arial"/>
                <a:cs typeface="Arial"/>
              </a:rPr>
              <a:t>u</a:t>
            </a:r>
            <a:r>
              <a:rPr sz="1800" b="1" spc="-30" dirty="0">
                <a:solidFill>
                  <a:srgbClr val="221F1F"/>
                </a:solidFill>
                <a:latin typeface="Arial"/>
                <a:cs typeface="Arial"/>
              </a:rPr>
              <a:t>m</a:t>
            </a:r>
            <a:r>
              <a:rPr sz="1800" b="1" spc="25" dirty="0">
                <a:solidFill>
                  <a:srgbClr val="221F1F"/>
                </a:solidFill>
                <a:latin typeface="Arial"/>
                <a:cs typeface="Arial"/>
              </a:rPr>
              <a:t>b</a:t>
            </a:r>
            <a:r>
              <a:rPr sz="1800" b="1" spc="-30" dirty="0">
                <a:solidFill>
                  <a:srgbClr val="221F1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r </a:t>
            </a:r>
            <a:r>
              <a:rPr sz="1800" b="1" spc="-30" dirty="0">
                <a:solidFill>
                  <a:srgbClr val="221F1F"/>
                </a:solidFill>
                <a:latin typeface="Arial"/>
                <a:cs typeface="Arial"/>
              </a:rPr>
              <a:t>a</a:t>
            </a:r>
            <a:r>
              <a:rPr sz="1800" b="1" spc="25" dirty="0">
                <a:solidFill>
                  <a:srgbClr val="221F1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d</a:t>
            </a:r>
            <a:r>
              <a:rPr sz="1800" b="1" spc="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221F1F"/>
                </a:solidFill>
                <a:latin typeface="Arial"/>
                <a:cs typeface="Arial"/>
              </a:rPr>
              <a:t>L</a:t>
            </a:r>
            <a:r>
              <a:rPr sz="1800" b="1" spc="-30" dirty="0">
                <a:solidFill>
                  <a:srgbClr val="221F1F"/>
                </a:solidFill>
                <a:latin typeface="Arial"/>
                <a:cs typeface="Arial"/>
              </a:rPr>
              <a:t>a</a:t>
            </a:r>
            <a:r>
              <a:rPr sz="1800" b="1" spc="25" dirty="0">
                <a:solidFill>
                  <a:srgbClr val="221F1F"/>
                </a:solidFill>
                <a:latin typeface="Arial"/>
                <a:cs typeface="Arial"/>
              </a:rPr>
              <a:t>un</a:t>
            </a:r>
            <a:r>
              <a:rPr sz="1800" b="1" spc="-30" dirty="0">
                <a:solidFill>
                  <a:srgbClr val="221F1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h</a:t>
            </a:r>
            <a:r>
              <a:rPr sz="1800" b="1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S</a:t>
            </a:r>
            <a:r>
              <a:rPr sz="1800" b="1" spc="25" dirty="0">
                <a:solidFill>
                  <a:srgbClr val="221F1F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solidFill>
                  <a:srgbClr val="221F1F"/>
                </a:solidFill>
                <a:latin typeface="Arial"/>
                <a:cs typeface="Arial"/>
              </a:rPr>
              <a:t>Payload</a:t>
            </a:r>
            <a:r>
              <a:rPr sz="1800" b="1" spc="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800" b="1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Launch</a:t>
            </a:r>
            <a:r>
              <a:rPr sz="1800" b="1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221F1F"/>
                </a:solidFill>
                <a:latin typeface="Arial"/>
                <a:cs typeface="Arial"/>
              </a:rPr>
              <a:t>Site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spc="5" dirty="0">
                <a:solidFill>
                  <a:srgbClr val="221F1F"/>
                </a:solidFill>
                <a:latin typeface="Arial"/>
                <a:cs typeface="Arial"/>
              </a:rPr>
              <a:t>FlightNumber</a:t>
            </a:r>
            <a:r>
              <a:rPr sz="1800" b="1" spc="-9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800" b="1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21F1F"/>
                </a:solidFill>
                <a:latin typeface="Arial"/>
                <a:cs typeface="Arial"/>
              </a:rPr>
              <a:t>Orbit</a:t>
            </a:r>
            <a:r>
              <a:rPr sz="1800" b="1" spc="1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solidFill>
                  <a:srgbClr val="221F1F"/>
                </a:solidFill>
                <a:latin typeface="Arial"/>
                <a:cs typeface="Arial"/>
              </a:rPr>
              <a:t>Payload</a:t>
            </a:r>
            <a:r>
              <a:rPr sz="1800" b="1" spc="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8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1F1F"/>
                </a:solidFill>
                <a:latin typeface="Arial"/>
                <a:cs typeface="Arial"/>
              </a:rPr>
              <a:t>Orbit</a:t>
            </a:r>
            <a:r>
              <a:rPr sz="1800" b="1" spc="1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66176" y="3274123"/>
            <a:ext cx="3187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b="1" spc="-5" dirty="0">
                <a:solidFill>
                  <a:srgbClr val="221F1F"/>
                </a:solidFill>
                <a:latin typeface="Calibri"/>
                <a:cs typeface="Calibri"/>
              </a:rPr>
              <a:t>Success</a:t>
            </a:r>
            <a:r>
              <a:rPr sz="1800" b="1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221F1F"/>
                </a:solidFill>
                <a:latin typeface="Calibri"/>
                <a:cs typeface="Calibri"/>
              </a:rPr>
              <a:t>rate</a:t>
            </a:r>
            <a:r>
              <a:rPr sz="1800" b="1" spc="-4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221F1F"/>
                </a:solidFill>
                <a:latin typeface="Calibri"/>
                <a:cs typeface="Calibri"/>
              </a:rPr>
              <a:t> each</a:t>
            </a:r>
            <a:r>
              <a:rPr sz="1800" b="1" spc="-4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221F1F"/>
                </a:solidFill>
                <a:latin typeface="Calibri"/>
                <a:cs typeface="Calibri"/>
              </a:rPr>
              <a:t>orbit</a:t>
            </a:r>
            <a:r>
              <a:rPr sz="1800" b="1" spc="-6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221F1F"/>
                </a:solidFill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96765" y="3383216"/>
            <a:ext cx="279971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8450" marR="5080" indent="-286385">
              <a:lnSpc>
                <a:spcPts val="2100"/>
              </a:lnSpc>
              <a:spcBef>
                <a:spcPts val="22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Launch</a:t>
            </a:r>
            <a:r>
              <a:rPr sz="18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221F1F"/>
                </a:solidFill>
                <a:latin typeface="Arial"/>
                <a:cs typeface="Arial"/>
              </a:rPr>
              <a:t>success</a:t>
            </a:r>
            <a:r>
              <a:rPr sz="1800" b="1" spc="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221F1F"/>
                </a:solidFill>
                <a:latin typeface="Arial"/>
                <a:cs typeface="Arial"/>
              </a:rPr>
              <a:t>yearly </a:t>
            </a:r>
            <a:r>
              <a:rPr sz="1800" b="1" spc="-484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21F1F"/>
                </a:solidFill>
                <a:latin typeface="Arial"/>
                <a:cs typeface="Arial"/>
              </a:rPr>
              <a:t>trend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33425" y="723900"/>
            <a:ext cx="10725150" cy="781050"/>
            <a:chOff x="733425" y="723900"/>
            <a:chExt cx="10725150" cy="781050"/>
          </a:xfrm>
        </p:grpSpPr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491328" y="5135850"/>
            <a:ext cx="527050" cy="1724025"/>
            <a:chOff x="11491328" y="5135850"/>
            <a:chExt cx="527050" cy="1724025"/>
          </a:xfrm>
        </p:grpSpPr>
        <p:sp>
          <p:nvSpPr>
            <p:cNvPr id="7" name="object 7"/>
            <p:cNvSpPr/>
            <p:nvPr/>
          </p:nvSpPr>
          <p:spPr>
            <a:xfrm>
              <a:off x="11492738" y="5137260"/>
              <a:ext cx="523875" cy="1720850"/>
            </a:xfrm>
            <a:custGeom>
              <a:avLst/>
              <a:gdLst/>
              <a:ahLst/>
              <a:cxnLst/>
              <a:rect l="l" t="t" r="r" b="b"/>
              <a:pathLst>
                <a:path w="523875" h="1720850">
                  <a:moveTo>
                    <a:pt x="523875" y="0"/>
                  </a:moveTo>
                  <a:lnTo>
                    <a:pt x="0" y="0"/>
                  </a:lnTo>
                  <a:lnTo>
                    <a:pt x="0" y="1720738"/>
                  </a:lnTo>
                  <a:lnTo>
                    <a:pt x="523875" y="1720738"/>
                  </a:lnTo>
                  <a:lnTo>
                    <a:pt x="523875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92738" y="5137260"/>
              <a:ext cx="523875" cy="1720850"/>
            </a:xfrm>
            <a:custGeom>
              <a:avLst/>
              <a:gdLst/>
              <a:ahLst/>
              <a:cxnLst/>
              <a:rect l="l" t="t" r="r" b="b"/>
              <a:pathLst>
                <a:path w="523875" h="1720850">
                  <a:moveTo>
                    <a:pt x="523875" y="1720738"/>
                  </a:moveTo>
                  <a:lnTo>
                    <a:pt x="523875" y="0"/>
                  </a:lnTo>
                  <a:lnTo>
                    <a:pt x="0" y="0"/>
                  </a:lnTo>
                  <a:lnTo>
                    <a:pt x="0" y="1720738"/>
                  </a:lnTo>
                </a:path>
              </a:pathLst>
            </a:custGeom>
            <a:ln w="3175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-253498" y="3848963"/>
            <a:ext cx="12266295" cy="3009265"/>
            <a:chOff x="-253498" y="3848963"/>
            <a:chExt cx="12266295" cy="3009265"/>
          </a:xfrm>
        </p:grpSpPr>
        <p:sp>
          <p:nvSpPr>
            <p:cNvPr id="10" name="object 10"/>
            <p:cNvSpPr/>
            <p:nvPr/>
          </p:nvSpPr>
          <p:spPr>
            <a:xfrm>
              <a:off x="6346" y="4122180"/>
              <a:ext cx="11746230" cy="2308225"/>
            </a:xfrm>
            <a:custGeom>
              <a:avLst/>
              <a:gdLst/>
              <a:ahLst/>
              <a:cxnLst/>
              <a:rect l="l" t="t" r="r" b="b"/>
              <a:pathLst>
                <a:path w="11746230" h="2308225">
                  <a:moveTo>
                    <a:pt x="9821456" y="881112"/>
                  </a:moveTo>
                  <a:lnTo>
                    <a:pt x="9821456" y="1705976"/>
                  </a:lnTo>
                  <a:lnTo>
                    <a:pt x="9819595" y="1750891"/>
                  </a:lnTo>
                  <a:lnTo>
                    <a:pt x="9814100" y="1794910"/>
                  </a:lnTo>
                  <a:lnTo>
                    <a:pt x="9805103" y="1837915"/>
                  </a:lnTo>
                  <a:lnTo>
                    <a:pt x="9792734" y="1879792"/>
                  </a:lnTo>
                  <a:lnTo>
                    <a:pt x="9777125" y="1920422"/>
                  </a:lnTo>
                  <a:lnTo>
                    <a:pt x="9758407" y="1959691"/>
                  </a:lnTo>
                  <a:lnTo>
                    <a:pt x="9736711" y="1997481"/>
                  </a:lnTo>
                  <a:lnTo>
                    <a:pt x="9712168" y="2033677"/>
                  </a:lnTo>
                  <a:lnTo>
                    <a:pt x="9684910" y="2068162"/>
                  </a:lnTo>
                  <a:lnTo>
                    <a:pt x="9655067" y="2100819"/>
                  </a:lnTo>
                  <a:lnTo>
                    <a:pt x="9622771" y="2131532"/>
                  </a:lnTo>
                  <a:lnTo>
                    <a:pt x="9588153" y="2160185"/>
                  </a:lnTo>
                  <a:lnTo>
                    <a:pt x="9551344" y="2186661"/>
                  </a:lnTo>
                  <a:lnTo>
                    <a:pt x="9512476" y="2210845"/>
                  </a:lnTo>
                  <a:lnTo>
                    <a:pt x="9471679" y="2232619"/>
                  </a:lnTo>
                  <a:lnTo>
                    <a:pt x="9429085" y="2251868"/>
                  </a:lnTo>
                  <a:lnTo>
                    <a:pt x="9384825" y="2268474"/>
                  </a:lnTo>
                  <a:lnTo>
                    <a:pt x="9339030" y="2282322"/>
                  </a:lnTo>
                  <a:lnTo>
                    <a:pt x="9291831" y="2293296"/>
                  </a:lnTo>
                  <a:lnTo>
                    <a:pt x="9243360" y="2301278"/>
                  </a:lnTo>
                  <a:lnTo>
                    <a:pt x="9193747" y="2306152"/>
                  </a:lnTo>
                  <a:lnTo>
                    <a:pt x="9143125" y="2307803"/>
                  </a:lnTo>
                  <a:lnTo>
                    <a:pt x="0" y="2307803"/>
                  </a:lnTo>
                </a:path>
                <a:path w="11746230" h="2308225">
                  <a:moveTo>
                    <a:pt x="9821456" y="907396"/>
                  </a:moveTo>
                  <a:lnTo>
                    <a:pt x="9822707" y="860700"/>
                  </a:lnTo>
                  <a:lnTo>
                    <a:pt x="9826423" y="814617"/>
                  </a:lnTo>
                  <a:lnTo>
                    <a:pt x="9832541" y="769204"/>
                  </a:lnTo>
                  <a:lnTo>
                    <a:pt x="9841001" y="724518"/>
                  </a:lnTo>
                  <a:lnTo>
                    <a:pt x="9851744" y="680617"/>
                  </a:lnTo>
                  <a:lnTo>
                    <a:pt x="9864709" y="637557"/>
                  </a:lnTo>
                  <a:lnTo>
                    <a:pt x="9879834" y="595395"/>
                  </a:lnTo>
                  <a:lnTo>
                    <a:pt x="9897060" y="554188"/>
                  </a:lnTo>
                  <a:lnTo>
                    <a:pt x="9916327" y="513994"/>
                  </a:lnTo>
                  <a:lnTo>
                    <a:pt x="9937573" y="474869"/>
                  </a:lnTo>
                  <a:lnTo>
                    <a:pt x="9960739" y="436870"/>
                  </a:lnTo>
                  <a:lnTo>
                    <a:pt x="9985764" y="400054"/>
                  </a:lnTo>
                  <a:lnTo>
                    <a:pt x="10012587" y="364478"/>
                  </a:lnTo>
                  <a:lnTo>
                    <a:pt x="10041149" y="330200"/>
                  </a:lnTo>
                  <a:lnTo>
                    <a:pt x="10071388" y="297276"/>
                  </a:lnTo>
                  <a:lnTo>
                    <a:pt x="10103244" y="265763"/>
                  </a:lnTo>
                  <a:lnTo>
                    <a:pt x="10136657" y="235718"/>
                  </a:lnTo>
                  <a:lnTo>
                    <a:pt x="10171567" y="207199"/>
                  </a:lnTo>
                  <a:lnTo>
                    <a:pt x="10207912" y="180262"/>
                  </a:lnTo>
                  <a:lnTo>
                    <a:pt x="10245633" y="154964"/>
                  </a:lnTo>
                  <a:lnTo>
                    <a:pt x="10284669" y="131362"/>
                  </a:lnTo>
                  <a:lnTo>
                    <a:pt x="10324959" y="109514"/>
                  </a:lnTo>
                  <a:lnTo>
                    <a:pt x="10366443" y="89475"/>
                  </a:lnTo>
                  <a:lnTo>
                    <a:pt x="10409062" y="71305"/>
                  </a:lnTo>
                  <a:lnTo>
                    <a:pt x="10452753" y="55058"/>
                  </a:lnTo>
                  <a:lnTo>
                    <a:pt x="10497458" y="40793"/>
                  </a:lnTo>
                  <a:lnTo>
                    <a:pt x="10543114" y="28566"/>
                  </a:lnTo>
                  <a:lnTo>
                    <a:pt x="10589663" y="18434"/>
                  </a:lnTo>
                  <a:lnTo>
                    <a:pt x="10637043" y="10454"/>
                  </a:lnTo>
                  <a:lnTo>
                    <a:pt x="10685194" y="4684"/>
                  </a:lnTo>
                  <a:lnTo>
                    <a:pt x="10734056" y="1180"/>
                  </a:lnTo>
                  <a:lnTo>
                    <a:pt x="10783568" y="0"/>
                  </a:lnTo>
                  <a:lnTo>
                    <a:pt x="10833080" y="1180"/>
                  </a:lnTo>
                  <a:lnTo>
                    <a:pt x="10881942" y="4684"/>
                  </a:lnTo>
                  <a:lnTo>
                    <a:pt x="10930094" y="10454"/>
                  </a:lnTo>
                  <a:lnTo>
                    <a:pt x="10977475" y="18434"/>
                  </a:lnTo>
                  <a:lnTo>
                    <a:pt x="11024025" y="28566"/>
                  </a:lnTo>
                  <a:lnTo>
                    <a:pt x="11069682" y="40793"/>
                  </a:lnTo>
                  <a:lnTo>
                    <a:pt x="11114388" y="55058"/>
                  </a:lnTo>
                  <a:lnTo>
                    <a:pt x="11158081" y="71305"/>
                  </a:lnTo>
                  <a:lnTo>
                    <a:pt x="11200700" y="89475"/>
                  </a:lnTo>
                  <a:lnTo>
                    <a:pt x="11242186" y="109514"/>
                  </a:lnTo>
                  <a:lnTo>
                    <a:pt x="11282478" y="131362"/>
                  </a:lnTo>
                  <a:lnTo>
                    <a:pt x="11321516" y="154964"/>
                  </a:lnTo>
                  <a:lnTo>
                    <a:pt x="11359238" y="180262"/>
                  </a:lnTo>
                  <a:lnTo>
                    <a:pt x="11395585" y="207199"/>
                  </a:lnTo>
                  <a:lnTo>
                    <a:pt x="11430496" y="235718"/>
                  </a:lnTo>
                  <a:lnTo>
                    <a:pt x="11463911" y="265763"/>
                  </a:lnTo>
                  <a:lnTo>
                    <a:pt x="11495769" y="297276"/>
                  </a:lnTo>
                  <a:lnTo>
                    <a:pt x="11526010" y="330200"/>
                  </a:lnTo>
                  <a:lnTo>
                    <a:pt x="11554573" y="364478"/>
                  </a:lnTo>
                  <a:lnTo>
                    <a:pt x="11581398" y="400054"/>
                  </a:lnTo>
                  <a:lnTo>
                    <a:pt x="11606425" y="436870"/>
                  </a:lnTo>
                  <a:lnTo>
                    <a:pt x="11629592" y="474869"/>
                  </a:lnTo>
                  <a:lnTo>
                    <a:pt x="11650840" y="513994"/>
                  </a:lnTo>
                  <a:lnTo>
                    <a:pt x="11670108" y="554188"/>
                  </a:lnTo>
                  <a:lnTo>
                    <a:pt x="11687335" y="595395"/>
                  </a:lnTo>
                  <a:lnTo>
                    <a:pt x="11702462" y="637557"/>
                  </a:lnTo>
                  <a:lnTo>
                    <a:pt x="11715427" y="680617"/>
                  </a:lnTo>
                  <a:lnTo>
                    <a:pt x="11726171" y="724518"/>
                  </a:lnTo>
                  <a:lnTo>
                    <a:pt x="11734632" y="769204"/>
                  </a:lnTo>
                  <a:lnTo>
                    <a:pt x="11740751" y="814617"/>
                  </a:lnTo>
                  <a:lnTo>
                    <a:pt x="11744466" y="860700"/>
                  </a:lnTo>
                  <a:lnTo>
                    <a:pt x="11745718" y="907396"/>
                  </a:lnTo>
                </a:path>
              </a:pathLst>
            </a:custGeom>
            <a:ln w="520109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91790" y="5029576"/>
              <a:ext cx="520700" cy="168275"/>
            </a:xfrm>
            <a:custGeom>
              <a:avLst/>
              <a:gdLst/>
              <a:ahLst/>
              <a:cxnLst/>
              <a:rect l="l" t="t" r="r" b="b"/>
              <a:pathLst>
                <a:path w="520700" h="168275">
                  <a:moveTo>
                    <a:pt x="0" y="168279"/>
                  </a:moveTo>
                  <a:lnTo>
                    <a:pt x="520548" y="168279"/>
                  </a:lnTo>
                  <a:lnTo>
                    <a:pt x="520548" y="0"/>
                  </a:lnTo>
                  <a:lnTo>
                    <a:pt x="0" y="0"/>
                  </a:lnTo>
                  <a:lnTo>
                    <a:pt x="0" y="168279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36080" y="4071828"/>
              <a:ext cx="1945005" cy="930275"/>
            </a:xfrm>
            <a:custGeom>
              <a:avLst/>
              <a:gdLst/>
              <a:ahLst/>
              <a:cxnLst/>
              <a:rect l="l" t="t" r="r" b="b"/>
              <a:pathLst>
                <a:path w="1945004" h="930275">
                  <a:moveTo>
                    <a:pt x="0" y="930225"/>
                  </a:moveTo>
                  <a:lnTo>
                    <a:pt x="3146" y="887073"/>
                  </a:lnTo>
                  <a:lnTo>
                    <a:pt x="8974" y="839229"/>
                  </a:lnTo>
                  <a:lnTo>
                    <a:pt x="17037" y="792121"/>
                  </a:lnTo>
                  <a:lnTo>
                    <a:pt x="27279" y="745806"/>
                  </a:lnTo>
                  <a:lnTo>
                    <a:pt x="39644" y="700341"/>
                  </a:lnTo>
                  <a:lnTo>
                    <a:pt x="54076" y="655781"/>
                  </a:lnTo>
                  <a:lnTo>
                    <a:pt x="70520" y="612184"/>
                  </a:lnTo>
                  <a:lnTo>
                    <a:pt x="88920" y="569605"/>
                  </a:lnTo>
                  <a:lnTo>
                    <a:pt x="109219" y="528101"/>
                  </a:lnTo>
                  <a:lnTo>
                    <a:pt x="131363" y="487729"/>
                  </a:lnTo>
                  <a:lnTo>
                    <a:pt x="155295" y="448545"/>
                  </a:lnTo>
                  <a:lnTo>
                    <a:pt x="180960" y="410605"/>
                  </a:lnTo>
                  <a:lnTo>
                    <a:pt x="208302" y="373965"/>
                  </a:lnTo>
                  <a:lnTo>
                    <a:pt x="237265" y="338683"/>
                  </a:lnTo>
                  <a:lnTo>
                    <a:pt x="267793" y="304815"/>
                  </a:lnTo>
                  <a:lnTo>
                    <a:pt x="299831" y="272416"/>
                  </a:lnTo>
                  <a:lnTo>
                    <a:pt x="333323" y="241544"/>
                  </a:lnTo>
                  <a:lnTo>
                    <a:pt x="368213" y="212255"/>
                  </a:lnTo>
                  <a:lnTo>
                    <a:pt x="404445" y="184605"/>
                  </a:lnTo>
                  <a:lnTo>
                    <a:pt x="441963" y="158650"/>
                  </a:lnTo>
                  <a:lnTo>
                    <a:pt x="480712" y="134448"/>
                  </a:lnTo>
                  <a:lnTo>
                    <a:pt x="520636" y="112054"/>
                  </a:lnTo>
                  <a:lnTo>
                    <a:pt x="561679" y="91526"/>
                  </a:lnTo>
                  <a:lnTo>
                    <a:pt x="603786" y="72918"/>
                  </a:lnTo>
                  <a:lnTo>
                    <a:pt x="646900" y="56289"/>
                  </a:lnTo>
                  <a:lnTo>
                    <a:pt x="690966" y="41693"/>
                  </a:lnTo>
                  <a:lnTo>
                    <a:pt x="735928" y="29189"/>
                  </a:lnTo>
                  <a:lnTo>
                    <a:pt x="781730" y="18831"/>
                  </a:lnTo>
                  <a:lnTo>
                    <a:pt x="828317" y="10677"/>
                  </a:lnTo>
                  <a:lnTo>
                    <a:pt x="875632" y="4783"/>
                  </a:lnTo>
                  <a:lnTo>
                    <a:pt x="923620" y="1205"/>
                  </a:lnTo>
                  <a:lnTo>
                    <a:pt x="972226" y="0"/>
                  </a:lnTo>
                  <a:lnTo>
                    <a:pt x="1020835" y="1205"/>
                  </a:lnTo>
                  <a:lnTo>
                    <a:pt x="1068826" y="4783"/>
                  </a:lnTo>
                  <a:lnTo>
                    <a:pt x="1116145" y="10677"/>
                  </a:lnTo>
                  <a:lnTo>
                    <a:pt x="1162734" y="18831"/>
                  </a:lnTo>
                  <a:lnTo>
                    <a:pt x="1208539" y="29189"/>
                  </a:lnTo>
                  <a:lnTo>
                    <a:pt x="1253503" y="41693"/>
                  </a:lnTo>
                  <a:lnTo>
                    <a:pt x="1297571" y="56289"/>
                  </a:lnTo>
                  <a:lnTo>
                    <a:pt x="1340687" y="72918"/>
                  </a:lnTo>
                  <a:lnTo>
                    <a:pt x="1382796" y="91526"/>
                  </a:lnTo>
                  <a:lnTo>
                    <a:pt x="1423841" y="112054"/>
                  </a:lnTo>
                  <a:lnTo>
                    <a:pt x="1463766" y="134448"/>
                  </a:lnTo>
                  <a:lnTo>
                    <a:pt x="1502517" y="158650"/>
                  </a:lnTo>
                  <a:lnTo>
                    <a:pt x="1540036" y="184605"/>
                  </a:lnTo>
                  <a:lnTo>
                    <a:pt x="1576270" y="212255"/>
                  </a:lnTo>
                  <a:lnTo>
                    <a:pt x="1611160" y="241544"/>
                  </a:lnTo>
                  <a:lnTo>
                    <a:pt x="1644653" y="272416"/>
                  </a:lnTo>
                  <a:lnTo>
                    <a:pt x="1676692" y="304815"/>
                  </a:lnTo>
                  <a:lnTo>
                    <a:pt x="1707221" y="338683"/>
                  </a:lnTo>
                  <a:lnTo>
                    <a:pt x="1736184" y="373965"/>
                  </a:lnTo>
                  <a:lnTo>
                    <a:pt x="1763527" y="410605"/>
                  </a:lnTo>
                  <a:lnTo>
                    <a:pt x="1789192" y="448545"/>
                  </a:lnTo>
                  <a:lnTo>
                    <a:pt x="1813125" y="487729"/>
                  </a:lnTo>
                  <a:lnTo>
                    <a:pt x="1835269" y="528101"/>
                  </a:lnTo>
                  <a:lnTo>
                    <a:pt x="1855569" y="569605"/>
                  </a:lnTo>
                  <a:lnTo>
                    <a:pt x="1873969" y="612184"/>
                  </a:lnTo>
                  <a:lnTo>
                    <a:pt x="1890413" y="655781"/>
                  </a:lnTo>
                  <a:lnTo>
                    <a:pt x="1904845" y="700341"/>
                  </a:lnTo>
                  <a:lnTo>
                    <a:pt x="1917211" y="745806"/>
                  </a:lnTo>
                  <a:lnTo>
                    <a:pt x="1927452" y="792121"/>
                  </a:lnTo>
                  <a:lnTo>
                    <a:pt x="1935515" y="839229"/>
                  </a:lnTo>
                  <a:lnTo>
                    <a:pt x="1941344" y="887073"/>
                  </a:lnTo>
                  <a:lnTo>
                    <a:pt x="1944490" y="930225"/>
                  </a:lnTo>
                </a:path>
              </a:pathLst>
            </a:custGeom>
            <a:ln w="445727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199" y="5181599"/>
              <a:ext cx="2162175" cy="1676400"/>
            </a:xfrm>
            <a:custGeom>
              <a:avLst/>
              <a:gdLst/>
              <a:ahLst/>
              <a:cxnLst/>
              <a:rect l="l" t="t" r="r" b="b"/>
              <a:pathLst>
                <a:path w="2162175" h="1676400">
                  <a:moveTo>
                    <a:pt x="1081151" y="0"/>
                  </a:moveTo>
                  <a:lnTo>
                    <a:pt x="1032988" y="1048"/>
                  </a:lnTo>
                  <a:lnTo>
                    <a:pt x="985365" y="4166"/>
                  </a:lnTo>
                  <a:lnTo>
                    <a:pt x="938326" y="9308"/>
                  </a:lnTo>
                  <a:lnTo>
                    <a:pt x="891915" y="16431"/>
                  </a:lnTo>
                  <a:lnTo>
                    <a:pt x="846175" y="25491"/>
                  </a:lnTo>
                  <a:lnTo>
                    <a:pt x="801151" y="36445"/>
                  </a:lnTo>
                  <a:lnTo>
                    <a:pt x="756887" y="49249"/>
                  </a:lnTo>
                  <a:lnTo>
                    <a:pt x="713426" y="63859"/>
                  </a:lnTo>
                  <a:lnTo>
                    <a:pt x="670812" y="80231"/>
                  </a:lnTo>
                  <a:lnTo>
                    <a:pt x="629090" y="98321"/>
                  </a:lnTo>
                  <a:lnTo>
                    <a:pt x="588303" y="118086"/>
                  </a:lnTo>
                  <a:lnTo>
                    <a:pt x="548494" y="139483"/>
                  </a:lnTo>
                  <a:lnTo>
                    <a:pt x="509709" y="162466"/>
                  </a:lnTo>
                  <a:lnTo>
                    <a:pt x="471991" y="186993"/>
                  </a:lnTo>
                  <a:lnTo>
                    <a:pt x="435384" y="213020"/>
                  </a:lnTo>
                  <a:lnTo>
                    <a:pt x="399932" y="240502"/>
                  </a:lnTo>
                  <a:lnTo>
                    <a:pt x="365679" y="269397"/>
                  </a:lnTo>
                  <a:lnTo>
                    <a:pt x="332668" y="299660"/>
                  </a:lnTo>
                  <a:lnTo>
                    <a:pt x="300944" y="331248"/>
                  </a:lnTo>
                  <a:lnTo>
                    <a:pt x="270550" y="364117"/>
                  </a:lnTo>
                  <a:lnTo>
                    <a:pt x="241531" y="398223"/>
                  </a:lnTo>
                  <a:lnTo>
                    <a:pt x="213930" y="433523"/>
                  </a:lnTo>
                  <a:lnTo>
                    <a:pt x="187792" y="469972"/>
                  </a:lnTo>
                  <a:lnTo>
                    <a:pt x="163160" y="507527"/>
                  </a:lnTo>
                  <a:lnTo>
                    <a:pt x="140078" y="546145"/>
                  </a:lnTo>
                  <a:lnTo>
                    <a:pt x="118590" y="585780"/>
                  </a:lnTo>
                  <a:lnTo>
                    <a:pt x="98740" y="626391"/>
                  </a:lnTo>
                  <a:lnTo>
                    <a:pt x="80573" y="667932"/>
                  </a:lnTo>
                  <a:lnTo>
                    <a:pt x="64131" y="710361"/>
                  </a:lnTo>
                  <a:lnTo>
                    <a:pt x="49459" y="753633"/>
                  </a:lnTo>
                  <a:lnTo>
                    <a:pt x="36601" y="797704"/>
                  </a:lnTo>
                  <a:lnTo>
                    <a:pt x="25600" y="842532"/>
                  </a:lnTo>
                  <a:lnTo>
                    <a:pt x="16501" y="888072"/>
                  </a:lnTo>
                  <a:lnTo>
                    <a:pt x="9347" y="934280"/>
                  </a:lnTo>
                  <a:lnTo>
                    <a:pt x="4183" y="981113"/>
                  </a:lnTo>
                  <a:lnTo>
                    <a:pt x="1053" y="1028526"/>
                  </a:lnTo>
                  <a:lnTo>
                    <a:pt x="0" y="1076477"/>
                  </a:lnTo>
                  <a:lnTo>
                    <a:pt x="1112" y="1125751"/>
                  </a:lnTo>
                  <a:lnTo>
                    <a:pt x="4418" y="1174457"/>
                  </a:lnTo>
                  <a:lnTo>
                    <a:pt x="9869" y="1222546"/>
                  </a:lnTo>
                  <a:lnTo>
                    <a:pt x="17418" y="1269972"/>
                  </a:lnTo>
                  <a:lnTo>
                    <a:pt x="27017" y="1316687"/>
                  </a:lnTo>
                  <a:lnTo>
                    <a:pt x="38619" y="1362644"/>
                  </a:lnTo>
                  <a:lnTo>
                    <a:pt x="52175" y="1407794"/>
                  </a:lnTo>
                  <a:lnTo>
                    <a:pt x="67639" y="1452092"/>
                  </a:lnTo>
                  <a:lnTo>
                    <a:pt x="84962" y="1495488"/>
                  </a:lnTo>
                  <a:lnTo>
                    <a:pt x="183578" y="1676400"/>
                  </a:lnTo>
                  <a:lnTo>
                    <a:pt x="1978660" y="1676400"/>
                  </a:lnTo>
                  <a:lnTo>
                    <a:pt x="2077212" y="1495488"/>
                  </a:lnTo>
                  <a:lnTo>
                    <a:pt x="2094542" y="1452092"/>
                  </a:lnTo>
                  <a:lnTo>
                    <a:pt x="2110009" y="1407794"/>
                  </a:lnTo>
                  <a:lnTo>
                    <a:pt x="2123567" y="1362644"/>
                  </a:lnTo>
                  <a:lnTo>
                    <a:pt x="2135167" y="1316687"/>
                  </a:lnTo>
                  <a:lnTo>
                    <a:pt x="2144765" y="1269972"/>
                  </a:lnTo>
                  <a:lnTo>
                    <a:pt x="2152311" y="1222546"/>
                  </a:lnTo>
                  <a:lnTo>
                    <a:pt x="2157759" y="1174457"/>
                  </a:lnTo>
                  <a:lnTo>
                    <a:pt x="2161063" y="1125751"/>
                  </a:lnTo>
                  <a:lnTo>
                    <a:pt x="2162175" y="1076477"/>
                  </a:lnTo>
                  <a:lnTo>
                    <a:pt x="2161121" y="1028526"/>
                  </a:lnTo>
                  <a:lnTo>
                    <a:pt x="2157991" y="981113"/>
                  </a:lnTo>
                  <a:lnTo>
                    <a:pt x="2152827" y="934280"/>
                  </a:lnTo>
                  <a:lnTo>
                    <a:pt x="2145673" y="888072"/>
                  </a:lnTo>
                  <a:lnTo>
                    <a:pt x="2136574" y="842532"/>
                  </a:lnTo>
                  <a:lnTo>
                    <a:pt x="2125574" y="797704"/>
                  </a:lnTo>
                  <a:lnTo>
                    <a:pt x="2112716" y="753633"/>
                  </a:lnTo>
                  <a:lnTo>
                    <a:pt x="2098044" y="710361"/>
                  </a:lnTo>
                  <a:lnTo>
                    <a:pt x="2081603" y="667932"/>
                  </a:lnTo>
                  <a:lnTo>
                    <a:pt x="2063436" y="626391"/>
                  </a:lnTo>
                  <a:lnTo>
                    <a:pt x="2043587" y="585780"/>
                  </a:lnTo>
                  <a:lnTo>
                    <a:pt x="2022100" y="546145"/>
                  </a:lnTo>
                  <a:lnTo>
                    <a:pt x="1999020" y="507527"/>
                  </a:lnTo>
                  <a:lnTo>
                    <a:pt x="1974389" y="469972"/>
                  </a:lnTo>
                  <a:lnTo>
                    <a:pt x="1948252" y="433523"/>
                  </a:lnTo>
                  <a:lnTo>
                    <a:pt x="1920653" y="398223"/>
                  </a:lnTo>
                  <a:lnTo>
                    <a:pt x="1891636" y="364117"/>
                  </a:lnTo>
                  <a:lnTo>
                    <a:pt x="1861245" y="331248"/>
                  </a:lnTo>
                  <a:lnTo>
                    <a:pt x="1829523" y="299660"/>
                  </a:lnTo>
                  <a:lnTo>
                    <a:pt x="1796515" y="269397"/>
                  </a:lnTo>
                  <a:lnTo>
                    <a:pt x="1762265" y="240502"/>
                  </a:lnTo>
                  <a:lnTo>
                    <a:pt x="1726816" y="213020"/>
                  </a:lnTo>
                  <a:lnTo>
                    <a:pt x="1690213" y="186993"/>
                  </a:lnTo>
                  <a:lnTo>
                    <a:pt x="1652499" y="162466"/>
                  </a:lnTo>
                  <a:lnTo>
                    <a:pt x="1613719" y="139483"/>
                  </a:lnTo>
                  <a:lnTo>
                    <a:pt x="1573916" y="118086"/>
                  </a:lnTo>
                  <a:lnTo>
                    <a:pt x="1533134" y="98321"/>
                  </a:lnTo>
                  <a:lnTo>
                    <a:pt x="1491417" y="80231"/>
                  </a:lnTo>
                  <a:lnTo>
                    <a:pt x="1448809" y="63859"/>
                  </a:lnTo>
                  <a:lnTo>
                    <a:pt x="1405355" y="49249"/>
                  </a:lnTo>
                  <a:lnTo>
                    <a:pt x="1361097" y="36445"/>
                  </a:lnTo>
                  <a:lnTo>
                    <a:pt x="1316081" y="25491"/>
                  </a:lnTo>
                  <a:lnTo>
                    <a:pt x="1270349" y="16431"/>
                  </a:lnTo>
                  <a:lnTo>
                    <a:pt x="1223946" y="9308"/>
                  </a:lnTo>
                  <a:lnTo>
                    <a:pt x="1176916" y="4166"/>
                  </a:lnTo>
                  <a:lnTo>
                    <a:pt x="1129303" y="1048"/>
                  </a:lnTo>
                  <a:lnTo>
                    <a:pt x="1081151" y="0"/>
                  </a:lnTo>
                  <a:close/>
                </a:path>
              </a:pathLst>
            </a:custGeom>
            <a:solidFill>
              <a:srgbClr val="FD9F00">
                <a:alpha val="831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29775" y="499109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800" y="0"/>
                  </a:moveTo>
                  <a:lnTo>
                    <a:pt x="136407" y="6636"/>
                  </a:lnTo>
                  <a:lnTo>
                    <a:pt x="92023" y="25362"/>
                  </a:lnTo>
                  <a:lnTo>
                    <a:pt x="54419" y="54403"/>
                  </a:lnTo>
                  <a:lnTo>
                    <a:pt x="25367" y="91985"/>
                  </a:lnTo>
                  <a:lnTo>
                    <a:pt x="6636" y="136333"/>
                  </a:lnTo>
                  <a:lnTo>
                    <a:pt x="0" y="185674"/>
                  </a:lnTo>
                  <a:lnTo>
                    <a:pt x="6636" y="235067"/>
                  </a:lnTo>
                  <a:lnTo>
                    <a:pt x="25367" y="279451"/>
                  </a:lnTo>
                  <a:lnTo>
                    <a:pt x="54419" y="317055"/>
                  </a:lnTo>
                  <a:lnTo>
                    <a:pt x="92023" y="346107"/>
                  </a:lnTo>
                  <a:lnTo>
                    <a:pt x="136407" y="364838"/>
                  </a:lnTo>
                  <a:lnTo>
                    <a:pt x="185800" y="371475"/>
                  </a:lnTo>
                  <a:lnTo>
                    <a:pt x="235141" y="364838"/>
                  </a:lnTo>
                  <a:lnTo>
                    <a:pt x="279489" y="346107"/>
                  </a:lnTo>
                  <a:lnTo>
                    <a:pt x="317071" y="317055"/>
                  </a:lnTo>
                  <a:lnTo>
                    <a:pt x="346112" y="279451"/>
                  </a:lnTo>
                  <a:lnTo>
                    <a:pt x="364838" y="235067"/>
                  </a:lnTo>
                  <a:lnTo>
                    <a:pt x="371475" y="185674"/>
                  </a:lnTo>
                  <a:lnTo>
                    <a:pt x="364838" y="136333"/>
                  </a:lnTo>
                  <a:lnTo>
                    <a:pt x="346112" y="91985"/>
                  </a:lnTo>
                  <a:lnTo>
                    <a:pt x="317071" y="54403"/>
                  </a:lnTo>
                  <a:lnTo>
                    <a:pt x="279489" y="25362"/>
                  </a:lnTo>
                  <a:lnTo>
                    <a:pt x="235141" y="6636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4797" y="1748472"/>
            <a:ext cx="11330940" cy="5006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65" dirty="0">
                <a:solidFill>
                  <a:srgbClr val="221F1F"/>
                </a:solidFill>
                <a:latin typeface="Segoe UI"/>
                <a:cs typeface="Segoe UI"/>
              </a:rPr>
              <a:t>To</a:t>
            </a:r>
            <a:r>
              <a:rPr sz="1550" spc="-5" dirty="0">
                <a:solidFill>
                  <a:srgbClr val="221F1F"/>
                </a:solidFill>
                <a:latin typeface="Segoe UI"/>
                <a:cs typeface="Segoe UI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Segoe UI"/>
                <a:cs typeface="Segoe UI"/>
              </a:rPr>
              <a:t>gather</a:t>
            </a:r>
            <a:r>
              <a:rPr sz="1550" spc="75" dirty="0">
                <a:solidFill>
                  <a:srgbClr val="221F1F"/>
                </a:solidFill>
                <a:latin typeface="Segoe UI"/>
                <a:cs typeface="Segoe UI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Segoe UI"/>
                <a:cs typeface="Segoe UI"/>
              </a:rPr>
              <a:t>some</a:t>
            </a:r>
            <a:r>
              <a:rPr sz="1550" spc="100" dirty="0">
                <a:solidFill>
                  <a:srgbClr val="221F1F"/>
                </a:solidFill>
                <a:latin typeface="Segoe UI"/>
                <a:cs typeface="Segoe UI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Segoe UI"/>
                <a:cs typeface="Segoe UI"/>
              </a:rPr>
              <a:t>information</a:t>
            </a:r>
            <a:r>
              <a:rPr sz="1550" spc="175" dirty="0">
                <a:solidFill>
                  <a:srgbClr val="221F1F"/>
                </a:solidFill>
                <a:latin typeface="Segoe UI"/>
                <a:cs typeface="Segoe UI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Segoe UI"/>
                <a:cs typeface="Segoe UI"/>
              </a:rPr>
              <a:t>from</a:t>
            </a:r>
            <a:r>
              <a:rPr sz="1550" spc="20" dirty="0">
                <a:solidFill>
                  <a:srgbClr val="221F1F"/>
                </a:solidFill>
                <a:latin typeface="Segoe UI"/>
                <a:cs typeface="Segoe UI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Segoe UI"/>
                <a:cs typeface="Segoe UI"/>
              </a:rPr>
              <a:t>the</a:t>
            </a:r>
            <a:r>
              <a:rPr sz="1550" spc="55" dirty="0">
                <a:solidFill>
                  <a:srgbClr val="221F1F"/>
                </a:solidFill>
                <a:latin typeface="Segoe UI"/>
                <a:cs typeface="Segoe UI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Segoe UI"/>
                <a:cs typeface="Segoe UI"/>
              </a:rPr>
              <a:t>dataset,</a:t>
            </a:r>
            <a:r>
              <a:rPr sz="1550" spc="130" dirty="0">
                <a:solidFill>
                  <a:srgbClr val="221F1F"/>
                </a:solidFill>
                <a:latin typeface="Segoe UI"/>
                <a:cs typeface="Segoe UI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Segoe UI"/>
                <a:cs typeface="Segoe UI"/>
              </a:rPr>
              <a:t>use</a:t>
            </a:r>
            <a:r>
              <a:rPr sz="1550" spc="25" dirty="0">
                <a:solidFill>
                  <a:srgbClr val="221F1F"/>
                </a:solidFill>
                <a:latin typeface="Segoe UI"/>
                <a:cs typeface="Segoe UI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Segoe UI"/>
                <a:cs typeface="Segoe UI"/>
              </a:rPr>
              <a:t>SQL</a:t>
            </a:r>
            <a:r>
              <a:rPr sz="1550" spc="25" dirty="0">
                <a:solidFill>
                  <a:srgbClr val="221F1F"/>
                </a:solidFill>
                <a:latin typeface="Segoe UI"/>
                <a:cs typeface="Segoe UI"/>
              </a:rPr>
              <a:t> </a:t>
            </a:r>
            <a:r>
              <a:rPr sz="1550" dirty="0">
                <a:solidFill>
                  <a:srgbClr val="221F1F"/>
                </a:solidFill>
                <a:latin typeface="Segoe UI"/>
                <a:cs typeface="Segoe UI"/>
              </a:rPr>
              <a:t>queries</a:t>
            </a:r>
            <a:endParaRPr sz="155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Display</a:t>
            </a:r>
            <a:r>
              <a:rPr sz="155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21F1F"/>
                </a:solidFill>
                <a:latin typeface="Arial MT"/>
                <a:cs typeface="Arial MT"/>
              </a:rPr>
              <a:t>names</a:t>
            </a:r>
            <a:r>
              <a:rPr sz="1550" spc="2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of</a:t>
            </a:r>
            <a:r>
              <a:rPr sz="1550" spc="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11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20" dirty="0">
                <a:solidFill>
                  <a:srgbClr val="221F1F"/>
                </a:solidFill>
                <a:latin typeface="Arial MT"/>
                <a:cs typeface="Arial MT"/>
              </a:rPr>
              <a:t>unique</a:t>
            </a:r>
            <a:r>
              <a:rPr sz="1550" spc="2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21F1F"/>
                </a:solidFill>
                <a:latin typeface="Arial MT"/>
                <a:cs typeface="Arial MT"/>
              </a:rPr>
              <a:t>launch</a:t>
            </a:r>
            <a:r>
              <a:rPr sz="1550" spc="11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sites</a:t>
            </a:r>
            <a:r>
              <a:rPr sz="1550" spc="-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in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space</a:t>
            </a:r>
            <a:r>
              <a:rPr sz="155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mission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21F1F"/>
              </a:buClr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Display</a:t>
            </a:r>
            <a:r>
              <a:rPr sz="1550" spc="1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5</a:t>
            </a:r>
            <a:r>
              <a:rPr sz="155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records</a:t>
            </a:r>
            <a:r>
              <a:rPr sz="155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where</a:t>
            </a:r>
            <a:r>
              <a:rPr sz="1550" spc="1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21F1F"/>
                </a:solidFill>
                <a:latin typeface="Arial MT"/>
                <a:cs typeface="Arial MT"/>
              </a:rPr>
              <a:t>launch</a:t>
            </a:r>
            <a:r>
              <a:rPr sz="1550" spc="1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sites</a:t>
            </a:r>
            <a:r>
              <a:rPr sz="1550" spc="-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begin</a:t>
            </a:r>
            <a:r>
              <a:rPr sz="1550" spc="10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with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1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string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35" dirty="0">
                <a:solidFill>
                  <a:srgbClr val="221F1F"/>
                </a:solidFill>
                <a:latin typeface="Arial MT"/>
                <a:cs typeface="Arial MT"/>
              </a:rPr>
              <a:t>‘CCA’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21F1F"/>
              </a:buClr>
              <a:buFont typeface="Arial MT"/>
              <a:buAutoNum type="arabicPeriod"/>
            </a:pPr>
            <a:endParaRPr sz="13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Display</a:t>
            </a:r>
            <a:r>
              <a:rPr sz="155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total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payload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mass</a:t>
            </a:r>
            <a:r>
              <a:rPr sz="155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carried</a:t>
            </a:r>
            <a:r>
              <a:rPr sz="155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5" dirty="0">
                <a:solidFill>
                  <a:srgbClr val="221F1F"/>
                </a:solidFill>
                <a:latin typeface="Arial MT"/>
                <a:cs typeface="Arial MT"/>
              </a:rPr>
              <a:t>by</a:t>
            </a:r>
            <a:r>
              <a:rPr sz="155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boosters</a:t>
            </a:r>
            <a:r>
              <a:rPr sz="1550" spc="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launched</a:t>
            </a:r>
            <a:r>
              <a:rPr sz="1550" spc="1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5" dirty="0">
                <a:solidFill>
                  <a:srgbClr val="221F1F"/>
                </a:solidFill>
                <a:latin typeface="Arial MT"/>
                <a:cs typeface="Arial MT"/>
              </a:rPr>
              <a:t>by</a:t>
            </a:r>
            <a:r>
              <a:rPr sz="155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25" dirty="0">
                <a:solidFill>
                  <a:srgbClr val="221F1F"/>
                </a:solidFill>
                <a:latin typeface="Arial MT"/>
                <a:cs typeface="Arial MT"/>
              </a:rPr>
              <a:t>NASA</a:t>
            </a:r>
            <a:r>
              <a:rPr sz="1550" spc="1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(CRS)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21F1F"/>
              </a:buClr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Display</a:t>
            </a:r>
            <a:r>
              <a:rPr sz="1550" spc="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average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payload</a:t>
            </a:r>
            <a:r>
              <a:rPr sz="155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mass</a:t>
            </a:r>
            <a:r>
              <a:rPr sz="1550" spc="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carried</a:t>
            </a:r>
            <a:r>
              <a:rPr sz="155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5" dirty="0">
                <a:solidFill>
                  <a:srgbClr val="221F1F"/>
                </a:solidFill>
                <a:latin typeface="Arial MT"/>
                <a:cs typeface="Arial MT"/>
              </a:rPr>
              <a:t>by</a:t>
            </a:r>
            <a:r>
              <a:rPr sz="1550" spc="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booster</a:t>
            </a:r>
            <a:r>
              <a:rPr sz="1550" spc="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version</a:t>
            </a:r>
            <a:r>
              <a:rPr sz="1550" spc="-10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F9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v1.1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21F1F"/>
              </a:buClr>
              <a:buFont typeface="Arial MT"/>
              <a:buAutoNum type="arabicPeriod"/>
            </a:pPr>
            <a:endParaRPr sz="13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List</a:t>
            </a:r>
            <a:r>
              <a:rPr sz="1550" spc="-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1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date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when</a:t>
            </a:r>
            <a:r>
              <a:rPr sz="155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first</a:t>
            </a:r>
            <a:r>
              <a:rPr sz="1550" spc="-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successful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5" dirty="0">
                <a:solidFill>
                  <a:srgbClr val="221F1F"/>
                </a:solidFill>
                <a:latin typeface="Arial MT"/>
                <a:cs typeface="Arial MT"/>
              </a:rPr>
              <a:t>landing</a:t>
            </a:r>
            <a:r>
              <a:rPr sz="1550" spc="2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outcome</a:t>
            </a:r>
            <a:r>
              <a:rPr sz="1550" spc="1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on</a:t>
            </a:r>
            <a:r>
              <a:rPr sz="155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5" dirty="0">
                <a:solidFill>
                  <a:srgbClr val="221F1F"/>
                </a:solidFill>
                <a:latin typeface="Arial MT"/>
                <a:cs typeface="Arial MT"/>
              </a:rPr>
              <a:t>ground</a:t>
            </a:r>
            <a:r>
              <a:rPr sz="1550" spc="2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pad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was</a:t>
            </a:r>
            <a:r>
              <a:rPr sz="1550" spc="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achieved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21F1F"/>
              </a:buClr>
              <a:buFont typeface="Arial MT"/>
              <a:buAutoNum type="arabicPeriod"/>
            </a:pPr>
            <a:endParaRPr sz="13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List</a:t>
            </a:r>
            <a:r>
              <a:rPr sz="155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1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21F1F"/>
                </a:solidFill>
                <a:latin typeface="Arial MT"/>
                <a:cs typeface="Arial MT"/>
              </a:rPr>
              <a:t>names</a:t>
            </a:r>
            <a:r>
              <a:rPr sz="1550" spc="2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of</a:t>
            </a:r>
            <a:r>
              <a:rPr sz="1550" spc="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boosters</a:t>
            </a:r>
            <a:r>
              <a:rPr sz="1550" spc="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which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had</a:t>
            </a:r>
            <a:r>
              <a:rPr sz="1550" spc="11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success</a:t>
            </a:r>
            <a:r>
              <a:rPr sz="1550" spc="-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on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55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drone</a:t>
            </a:r>
            <a:r>
              <a:rPr sz="1550" spc="18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ship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55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payload</a:t>
            </a:r>
            <a:r>
              <a:rPr sz="1550" spc="1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mass</a:t>
            </a:r>
            <a:r>
              <a:rPr sz="155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between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30" dirty="0">
                <a:solidFill>
                  <a:srgbClr val="221F1F"/>
                </a:solidFill>
                <a:latin typeface="Arial MT"/>
                <a:cs typeface="Arial MT"/>
              </a:rPr>
              <a:t>4000</a:t>
            </a:r>
            <a:r>
              <a:rPr sz="155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30" dirty="0">
                <a:solidFill>
                  <a:srgbClr val="221F1F"/>
                </a:solidFill>
                <a:latin typeface="Arial MT"/>
                <a:cs typeface="Arial MT"/>
              </a:rPr>
              <a:t>6000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21F1F"/>
                </a:solidFill>
                <a:latin typeface="Arial MT"/>
                <a:cs typeface="Arial MT"/>
              </a:rPr>
              <a:t>kg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21F1F"/>
              </a:buClr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List</a:t>
            </a:r>
            <a:r>
              <a:rPr sz="155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1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total</a:t>
            </a:r>
            <a:r>
              <a:rPr sz="155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30" dirty="0">
                <a:solidFill>
                  <a:srgbClr val="221F1F"/>
                </a:solidFill>
                <a:latin typeface="Arial MT"/>
                <a:cs typeface="Arial MT"/>
              </a:rPr>
              <a:t>number</a:t>
            </a:r>
            <a:r>
              <a:rPr sz="1550" spc="3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of</a:t>
            </a:r>
            <a:r>
              <a:rPr sz="1550" spc="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successful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failed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mission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outcomes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21F1F"/>
              </a:buClr>
              <a:buFont typeface="Arial MT"/>
              <a:buAutoNum type="arabicPeriod"/>
            </a:pPr>
            <a:endParaRPr sz="13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List</a:t>
            </a:r>
            <a:r>
              <a:rPr sz="1550" spc="-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11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5" dirty="0">
                <a:solidFill>
                  <a:srgbClr val="221F1F"/>
                </a:solidFill>
                <a:latin typeface="Arial MT"/>
                <a:cs typeface="Arial MT"/>
              </a:rPr>
              <a:t>names</a:t>
            </a:r>
            <a:r>
              <a:rPr sz="1550" spc="2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of</a:t>
            </a:r>
            <a:r>
              <a:rPr sz="1550" spc="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booster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 versions</a:t>
            </a:r>
            <a:r>
              <a:rPr sz="1550" spc="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which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have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carried</a:t>
            </a:r>
            <a:r>
              <a:rPr sz="155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11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5" dirty="0">
                <a:solidFill>
                  <a:srgbClr val="221F1F"/>
                </a:solidFill>
                <a:latin typeface="Arial MT"/>
                <a:cs typeface="Arial MT"/>
              </a:rPr>
              <a:t>maximum</a:t>
            </a:r>
            <a:r>
              <a:rPr sz="1550" spc="3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payload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mass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21F1F"/>
              </a:buClr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List</a:t>
            </a:r>
            <a:r>
              <a:rPr sz="1550" spc="-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11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failed</a:t>
            </a:r>
            <a:r>
              <a:rPr sz="155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5" dirty="0">
                <a:solidFill>
                  <a:srgbClr val="221F1F"/>
                </a:solidFill>
                <a:latin typeface="Arial MT"/>
                <a:cs typeface="Arial MT"/>
              </a:rPr>
              <a:t>landing</a:t>
            </a:r>
            <a:r>
              <a:rPr sz="1550" spc="2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outcomes</a:t>
            </a:r>
            <a:r>
              <a:rPr sz="1550" spc="2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on</a:t>
            </a:r>
            <a:r>
              <a:rPr sz="155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21F1F"/>
                </a:solidFill>
                <a:latin typeface="Arial MT"/>
                <a:cs typeface="Arial MT"/>
              </a:rPr>
              <a:t>drone</a:t>
            </a:r>
            <a:r>
              <a:rPr sz="1550" spc="1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ships,</a:t>
            </a:r>
            <a:r>
              <a:rPr sz="155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their</a:t>
            </a:r>
            <a:r>
              <a:rPr sz="1550" spc="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booster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versions,</a:t>
            </a:r>
            <a:r>
              <a:rPr sz="1550" spc="-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55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21F1F"/>
                </a:solidFill>
                <a:latin typeface="Arial MT"/>
                <a:cs typeface="Arial MT"/>
              </a:rPr>
              <a:t>launch</a:t>
            </a:r>
            <a:r>
              <a:rPr sz="1550" spc="2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site</a:t>
            </a:r>
            <a:r>
              <a:rPr sz="155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5" dirty="0">
                <a:solidFill>
                  <a:srgbClr val="221F1F"/>
                </a:solidFill>
                <a:latin typeface="Arial MT"/>
                <a:cs typeface="Arial MT"/>
              </a:rPr>
              <a:t>names</a:t>
            </a:r>
            <a:r>
              <a:rPr sz="1550" spc="2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for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 2015</a:t>
            </a:r>
            <a:endParaRPr sz="1550">
              <a:latin typeface="Arial MT"/>
              <a:cs typeface="Arial MT"/>
            </a:endParaRPr>
          </a:p>
          <a:p>
            <a:pPr marL="355600" marR="5080" indent="-343535">
              <a:lnSpc>
                <a:spcPct val="153500"/>
              </a:lnSpc>
              <a:spcBef>
                <a:spcPts val="600"/>
              </a:spcBef>
              <a:buAutoNum type="arabicPeriod"/>
              <a:tabLst>
                <a:tab pos="356235" algn="l"/>
              </a:tabLst>
            </a:pP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Rank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count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of </a:t>
            </a:r>
            <a:r>
              <a:rPr sz="1550" spc="-15" dirty="0">
                <a:solidFill>
                  <a:srgbClr val="221F1F"/>
                </a:solidFill>
                <a:latin typeface="Arial MT"/>
                <a:cs typeface="Arial MT"/>
              </a:rPr>
              <a:t>landing</a:t>
            </a:r>
            <a:r>
              <a:rPr sz="155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outcomes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(such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as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Failure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(drone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ship)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or Success </a:t>
            </a:r>
            <a:r>
              <a:rPr sz="1550" spc="-10" dirty="0">
                <a:solidFill>
                  <a:srgbClr val="221F1F"/>
                </a:solidFill>
                <a:latin typeface="Arial MT"/>
                <a:cs typeface="Arial MT"/>
              </a:rPr>
              <a:t>(ground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21F1F"/>
                </a:solidFill>
                <a:latin typeface="Arial MT"/>
                <a:cs typeface="Arial MT"/>
              </a:rPr>
              <a:t>pad))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between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date </a:t>
            </a:r>
            <a:r>
              <a:rPr sz="1550" spc="30" dirty="0">
                <a:solidFill>
                  <a:srgbClr val="221F1F"/>
                </a:solidFill>
                <a:latin typeface="Arial MT"/>
                <a:cs typeface="Arial MT"/>
              </a:rPr>
              <a:t>2010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-06-04 </a:t>
            </a:r>
            <a:r>
              <a:rPr sz="1550" spc="-4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2017-03-20,</a:t>
            </a:r>
            <a:r>
              <a:rPr sz="155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in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descending</a:t>
            </a:r>
            <a:r>
              <a:rPr sz="1550" spc="1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order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38388" y="809688"/>
            <a:ext cx="628650" cy="638175"/>
            <a:chOff x="1838388" y="809688"/>
            <a:chExt cx="628650" cy="638175"/>
          </a:xfrm>
        </p:grpSpPr>
        <p:sp>
          <p:nvSpPr>
            <p:cNvPr id="17" name="object 17"/>
            <p:cNvSpPr/>
            <p:nvPr/>
          </p:nvSpPr>
          <p:spPr>
            <a:xfrm>
              <a:off x="1843151" y="814451"/>
              <a:ext cx="619125" cy="628650"/>
            </a:xfrm>
            <a:custGeom>
              <a:avLst/>
              <a:gdLst/>
              <a:ahLst/>
              <a:cxnLst/>
              <a:rect l="l" t="t" r="r" b="b"/>
              <a:pathLst>
                <a:path w="619125" h="628650">
                  <a:moveTo>
                    <a:pt x="309499" y="0"/>
                  </a:moveTo>
                  <a:lnTo>
                    <a:pt x="263761" y="3407"/>
                  </a:lnTo>
                  <a:lnTo>
                    <a:pt x="220107" y="13307"/>
                  </a:lnTo>
                  <a:lnTo>
                    <a:pt x="179017" y="29212"/>
                  </a:lnTo>
                  <a:lnTo>
                    <a:pt x="140968" y="50636"/>
                  </a:lnTo>
                  <a:lnTo>
                    <a:pt x="106440" y="77094"/>
                  </a:lnTo>
                  <a:lnTo>
                    <a:pt x="75911" y="108099"/>
                  </a:lnTo>
                  <a:lnTo>
                    <a:pt x="49859" y="143166"/>
                  </a:lnTo>
                  <a:lnTo>
                    <a:pt x="28763" y="181808"/>
                  </a:lnTo>
                  <a:lnTo>
                    <a:pt x="13103" y="223539"/>
                  </a:lnTo>
                  <a:lnTo>
                    <a:pt x="3355" y="267873"/>
                  </a:lnTo>
                  <a:lnTo>
                    <a:pt x="0" y="314325"/>
                  </a:lnTo>
                  <a:lnTo>
                    <a:pt x="3355" y="360747"/>
                  </a:lnTo>
                  <a:lnTo>
                    <a:pt x="13103" y="405064"/>
                  </a:lnTo>
                  <a:lnTo>
                    <a:pt x="28763" y="446786"/>
                  </a:lnTo>
                  <a:lnTo>
                    <a:pt x="49859" y="485427"/>
                  </a:lnTo>
                  <a:lnTo>
                    <a:pt x="75911" y="520498"/>
                  </a:lnTo>
                  <a:lnTo>
                    <a:pt x="106440" y="551512"/>
                  </a:lnTo>
                  <a:lnTo>
                    <a:pt x="140968" y="577981"/>
                  </a:lnTo>
                  <a:lnTo>
                    <a:pt x="179017" y="599417"/>
                  </a:lnTo>
                  <a:lnTo>
                    <a:pt x="220107" y="615332"/>
                  </a:lnTo>
                  <a:lnTo>
                    <a:pt x="263761" y="625239"/>
                  </a:lnTo>
                  <a:lnTo>
                    <a:pt x="309499" y="628650"/>
                  </a:lnTo>
                  <a:lnTo>
                    <a:pt x="355239" y="625239"/>
                  </a:lnTo>
                  <a:lnTo>
                    <a:pt x="398901" y="615332"/>
                  </a:lnTo>
                  <a:lnTo>
                    <a:pt x="440003" y="599417"/>
                  </a:lnTo>
                  <a:lnTo>
                    <a:pt x="478067" y="577981"/>
                  </a:lnTo>
                  <a:lnTo>
                    <a:pt x="512612" y="551512"/>
                  </a:lnTo>
                  <a:lnTo>
                    <a:pt x="543158" y="520498"/>
                  </a:lnTo>
                  <a:lnTo>
                    <a:pt x="569227" y="485427"/>
                  </a:lnTo>
                  <a:lnTo>
                    <a:pt x="590337" y="446786"/>
                  </a:lnTo>
                  <a:lnTo>
                    <a:pt x="606010" y="405064"/>
                  </a:lnTo>
                  <a:lnTo>
                    <a:pt x="615766" y="360747"/>
                  </a:lnTo>
                  <a:lnTo>
                    <a:pt x="619125" y="314325"/>
                  </a:lnTo>
                  <a:lnTo>
                    <a:pt x="615766" y="267873"/>
                  </a:lnTo>
                  <a:lnTo>
                    <a:pt x="606010" y="223539"/>
                  </a:lnTo>
                  <a:lnTo>
                    <a:pt x="590337" y="181808"/>
                  </a:lnTo>
                  <a:lnTo>
                    <a:pt x="569227" y="143166"/>
                  </a:lnTo>
                  <a:lnTo>
                    <a:pt x="543158" y="108099"/>
                  </a:lnTo>
                  <a:lnTo>
                    <a:pt x="512612" y="77094"/>
                  </a:lnTo>
                  <a:lnTo>
                    <a:pt x="478067" y="50636"/>
                  </a:lnTo>
                  <a:lnTo>
                    <a:pt x="440003" y="29212"/>
                  </a:lnTo>
                  <a:lnTo>
                    <a:pt x="398901" y="13307"/>
                  </a:lnTo>
                  <a:lnTo>
                    <a:pt x="355239" y="3407"/>
                  </a:lnTo>
                  <a:lnTo>
                    <a:pt x="309499" y="0"/>
                  </a:lnTo>
                  <a:close/>
                </a:path>
              </a:pathLst>
            </a:custGeom>
            <a:solidFill>
              <a:srgbClr val="FD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43151" y="814451"/>
              <a:ext cx="619125" cy="628650"/>
            </a:xfrm>
            <a:custGeom>
              <a:avLst/>
              <a:gdLst/>
              <a:ahLst/>
              <a:cxnLst/>
              <a:rect l="l" t="t" r="r" b="b"/>
              <a:pathLst>
                <a:path w="619125" h="628650">
                  <a:moveTo>
                    <a:pt x="0" y="314325"/>
                  </a:moveTo>
                  <a:lnTo>
                    <a:pt x="3355" y="267873"/>
                  </a:lnTo>
                  <a:lnTo>
                    <a:pt x="13103" y="223539"/>
                  </a:lnTo>
                  <a:lnTo>
                    <a:pt x="28763" y="181808"/>
                  </a:lnTo>
                  <a:lnTo>
                    <a:pt x="49859" y="143166"/>
                  </a:lnTo>
                  <a:lnTo>
                    <a:pt x="75911" y="108099"/>
                  </a:lnTo>
                  <a:lnTo>
                    <a:pt x="106440" y="77094"/>
                  </a:lnTo>
                  <a:lnTo>
                    <a:pt x="140968" y="50636"/>
                  </a:lnTo>
                  <a:lnTo>
                    <a:pt x="179017" y="29212"/>
                  </a:lnTo>
                  <a:lnTo>
                    <a:pt x="220107" y="13307"/>
                  </a:lnTo>
                  <a:lnTo>
                    <a:pt x="263761" y="3407"/>
                  </a:lnTo>
                  <a:lnTo>
                    <a:pt x="309499" y="0"/>
                  </a:lnTo>
                  <a:lnTo>
                    <a:pt x="355239" y="3407"/>
                  </a:lnTo>
                  <a:lnTo>
                    <a:pt x="398901" y="13307"/>
                  </a:lnTo>
                  <a:lnTo>
                    <a:pt x="440003" y="29212"/>
                  </a:lnTo>
                  <a:lnTo>
                    <a:pt x="478067" y="50636"/>
                  </a:lnTo>
                  <a:lnTo>
                    <a:pt x="512612" y="77094"/>
                  </a:lnTo>
                  <a:lnTo>
                    <a:pt x="543158" y="108099"/>
                  </a:lnTo>
                  <a:lnTo>
                    <a:pt x="569227" y="143166"/>
                  </a:lnTo>
                  <a:lnTo>
                    <a:pt x="590337" y="181808"/>
                  </a:lnTo>
                  <a:lnTo>
                    <a:pt x="606010" y="223539"/>
                  </a:lnTo>
                  <a:lnTo>
                    <a:pt x="615766" y="267873"/>
                  </a:lnTo>
                  <a:lnTo>
                    <a:pt x="619125" y="314325"/>
                  </a:lnTo>
                  <a:lnTo>
                    <a:pt x="615766" y="360747"/>
                  </a:lnTo>
                  <a:lnTo>
                    <a:pt x="606010" y="405064"/>
                  </a:lnTo>
                  <a:lnTo>
                    <a:pt x="590337" y="446786"/>
                  </a:lnTo>
                  <a:lnTo>
                    <a:pt x="569227" y="485427"/>
                  </a:lnTo>
                  <a:lnTo>
                    <a:pt x="543158" y="520498"/>
                  </a:lnTo>
                  <a:lnTo>
                    <a:pt x="512612" y="551512"/>
                  </a:lnTo>
                  <a:lnTo>
                    <a:pt x="478067" y="577981"/>
                  </a:lnTo>
                  <a:lnTo>
                    <a:pt x="440003" y="599417"/>
                  </a:lnTo>
                  <a:lnTo>
                    <a:pt x="398901" y="615332"/>
                  </a:lnTo>
                  <a:lnTo>
                    <a:pt x="355239" y="625239"/>
                  </a:lnTo>
                  <a:lnTo>
                    <a:pt x="309499" y="628650"/>
                  </a:lnTo>
                  <a:lnTo>
                    <a:pt x="263761" y="625239"/>
                  </a:lnTo>
                  <a:lnTo>
                    <a:pt x="220107" y="615332"/>
                  </a:lnTo>
                  <a:lnTo>
                    <a:pt x="179017" y="599417"/>
                  </a:lnTo>
                  <a:lnTo>
                    <a:pt x="140968" y="577981"/>
                  </a:lnTo>
                  <a:lnTo>
                    <a:pt x="106440" y="551512"/>
                  </a:lnTo>
                  <a:lnTo>
                    <a:pt x="75911" y="520498"/>
                  </a:lnTo>
                  <a:lnTo>
                    <a:pt x="49859" y="485427"/>
                  </a:lnTo>
                  <a:lnTo>
                    <a:pt x="28763" y="446786"/>
                  </a:lnTo>
                  <a:lnTo>
                    <a:pt x="13103" y="405064"/>
                  </a:lnTo>
                  <a:lnTo>
                    <a:pt x="3355" y="360747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25487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320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3200">
                        <a:latin typeface="Arial Black"/>
                        <a:cs typeface="Arial Black"/>
                      </a:endParaRPr>
                    </a:p>
                  </a:txBody>
                  <a:tcPr marL="0" marR="0" marT="129539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2802255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8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SQL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225" y="809625"/>
            <a:ext cx="695325" cy="619125"/>
          </a:xfrm>
          <a:custGeom>
            <a:avLst/>
            <a:gdLst/>
            <a:ahLst/>
            <a:cxnLst/>
            <a:rect l="l" t="t" r="r" b="b"/>
            <a:pathLst>
              <a:path w="695325" h="619125">
                <a:moveTo>
                  <a:pt x="347725" y="0"/>
                </a:moveTo>
                <a:lnTo>
                  <a:pt x="296346" y="3355"/>
                </a:lnTo>
                <a:lnTo>
                  <a:pt x="247305" y="13103"/>
                </a:lnTo>
                <a:lnTo>
                  <a:pt x="201142" y="28763"/>
                </a:lnTo>
                <a:lnTo>
                  <a:pt x="158394" y="49859"/>
                </a:lnTo>
                <a:lnTo>
                  <a:pt x="119600" y="75911"/>
                </a:lnTo>
                <a:lnTo>
                  <a:pt x="85298" y="106440"/>
                </a:lnTo>
                <a:lnTo>
                  <a:pt x="56025" y="140968"/>
                </a:lnTo>
                <a:lnTo>
                  <a:pt x="32321" y="179017"/>
                </a:lnTo>
                <a:lnTo>
                  <a:pt x="14723" y="220107"/>
                </a:lnTo>
                <a:lnTo>
                  <a:pt x="3770" y="263761"/>
                </a:lnTo>
                <a:lnTo>
                  <a:pt x="0" y="309499"/>
                </a:lnTo>
                <a:lnTo>
                  <a:pt x="3770" y="355268"/>
                </a:lnTo>
                <a:lnTo>
                  <a:pt x="14723" y="398947"/>
                </a:lnTo>
                <a:lnTo>
                  <a:pt x="32321" y="440058"/>
                </a:lnTo>
                <a:lnTo>
                  <a:pt x="56025" y="478123"/>
                </a:lnTo>
                <a:lnTo>
                  <a:pt x="85298" y="512663"/>
                </a:lnTo>
                <a:lnTo>
                  <a:pt x="119600" y="543201"/>
                </a:lnTo>
                <a:lnTo>
                  <a:pt x="158394" y="569259"/>
                </a:lnTo>
                <a:lnTo>
                  <a:pt x="201142" y="590358"/>
                </a:lnTo>
                <a:lnTo>
                  <a:pt x="247305" y="606021"/>
                </a:lnTo>
                <a:lnTo>
                  <a:pt x="296346" y="615769"/>
                </a:lnTo>
                <a:lnTo>
                  <a:pt x="347725" y="619125"/>
                </a:lnTo>
                <a:lnTo>
                  <a:pt x="399074" y="615769"/>
                </a:lnTo>
                <a:lnTo>
                  <a:pt x="448089" y="606021"/>
                </a:lnTo>
                <a:lnTo>
                  <a:pt x="494231" y="590358"/>
                </a:lnTo>
                <a:lnTo>
                  <a:pt x="536963" y="569259"/>
                </a:lnTo>
                <a:lnTo>
                  <a:pt x="575745" y="543201"/>
                </a:lnTo>
                <a:lnTo>
                  <a:pt x="610038" y="512663"/>
                </a:lnTo>
                <a:lnTo>
                  <a:pt x="639305" y="478123"/>
                </a:lnTo>
                <a:lnTo>
                  <a:pt x="663005" y="440058"/>
                </a:lnTo>
                <a:lnTo>
                  <a:pt x="680601" y="398947"/>
                </a:lnTo>
                <a:lnTo>
                  <a:pt x="691554" y="355268"/>
                </a:lnTo>
                <a:lnTo>
                  <a:pt x="695325" y="309499"/>
                </a:lnTo>
                <a:lnTo>
                  <a:pt x="691554" y="263761"/>
                </a:lnTo>
                <a:lnTo>
                  <a:pt x="680601" y="220107"/>
                </a:lnTo>
                <a:lnTo>
                  <a:pt x="663005" y="179017"/>
                </a:lnTo>
                <a:lnTo>
                  <a:pt x="639305" y="140968"/>
                </a:lnTo>
                <a:lnTo>
                  <a:pt x="610038" y="106440"/>
                </a:lnTo>
                <a:lnTo>
                  <a:pt x="575745" y="75911"/>
                </a:lnTo>
                <a:lnTo>
                  <a:pt x="536963" y="49859"/>
                </a:lnTo>
                <a:lnTo>
                  <a:pt x="494231" y="28763"/>
                </a:lnTo>
                <a:lnTo>
                  <a:pt x="448089" y="13103"/>
                </a:lnTo>
                <a:lnTo>
                  <a:pt x="399074" y="3355"/>
                </a:lnTo>
                <a:lnTo>
                  <a:pt x="34772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3450" y="1914525"/>
            <a:ext cx="8763000" cy="1019175"/>
            <a:chOff x="933450" y="1914525"/>
            <a:chExt cx="8763000" cy="1019175"/>
          </a:xfrm>
        </p:grpSpPr>
        <p:sp>
          <p:nvSpPr>
            <p:cNvPr id="4" name="object 4"/>
            <p:cNvSpPr/>
            <p:nvPr/>
          </p:nvSpPr>
          <p:spPr>
            <a:xfrm>
              <a:off x="1800225" y="2171700"/>
              <a:ext cx="3371850" cy="504825"/>
            </a:xfrm>
            <a:custGeom>
              <a:avLst/>
              <a:gdLst/>
              <a:ahLst/>
              <a:cxnLst/>
              <a:rect l="l" t="t" r="r" b="b"/>
              <a:pathLst>
                <a:path w="3371850" h="504825">
                  <a:moveTo>
                    <a:pt x="337185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3371850" y="504825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3450" y="1914525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524" y="0"/>
                  </a:moveTo>
                  <a:lnTo>
                    <a:pt x="460458" y="2332"/>
                  </a:lnTo>
                  <a:lnTo>
                    <a:pt x="412711" y="9186"/>
                  </a:lnTo>
                  <a:lnTo>
                    <a:pt x="366497" y="20349"/>
                  </a:lnTo>
                  <a:lnTo>
                    <a:pt x="322028" y="35607"/>
                  </a:lnTo>
                  <a:lnTo>
                    <a:pt x="279518" y="54747"/>
                  </a:lnTo>
                  <a:lnTo>
                    <a:pt x="239181" y="77555"/>
                  </a:lnTo>
                  <a:lnTo>
                    <a:pt x="201231" y="103818"/>
                  </a:lnTo>
                  <a:lnTo>
                    <a:pt x="165881" y="133323"/>
                  </a:lnTo>
                  <a:lnTo>
                    <a:pt x="133346" y="165856"/>
                  </a:lnTo>
                  <a:lnTo>
                    <a:pt x="103837" y="201204"/>
                  </a:lnTo>
                  <a:lnTo>
                    <a:pt x="77570" y="239153"/>
                  </a:lnTo>
                  <a:lnTo>
                    <a:pt x="54758" y="279490"/>
                  </a:lnTo>
                  <a:lnTo>
                    <a:pt x="35615" y="322001"/>
                  </a:lnTo>
                  <a:lnTo>
                    <a:pt x="20354" y="366474"/>
                  </a:lnTo>
                  <a:lnTo>
                    <a:pt x="9188" y="412694"/>
                  </a:lnTo>
                  <a:lnTo>
                    <a:pt x="2332" y="460448"/>
                  </a:lnTo>
                  <a:lnTo>
                    <a:pt x="0" y="509524"/>
                  </a:lnTo>
                  <a:lnTo>
                    <a:pt x="2332" y="558620"/>
                  </a:lnTo>
                  <a:lnTo>
                    <a:pt x="9188" y="606393"/>
                  </a:lnTo>
                  <a:lnTo>
                    <a:pt x="20354" y="652629"/>
                  </a:lnTo>
                  <a:lnTo>
                    <a:pt x="35615" y="697116"/>
                  </a:lnTo>
                  <a:lnTo>
                    <a:pt x="54758" y="739639"/>
                  </a:lnTo>
                  <a:lnTo>
                    <a:pt x="77570" y="779987"/>
                  </a:lnTo>
                  <a:lnTo>
                    <a:pt x="103837" y="817944"/>
                  </a:lnTo>
                  <a:lnTo>
                    <a:pt x="133346" y="853299"/>
                  </a:lnTo>
                  <a:lnTo>
                    <a:pt x="165881" y="885838"/>
                  </a:lnTo>
                  <a:lnTo>
                    <a:pt x="201231" y="915347"/>
                  </a:lnTo>
                  <a:lnTo>
                    <a:pt x="239181" y="941613"/>
                  </a:lnTo>
                  <a:lnTo>
                    <a:pt x="279518" y="964424"/>
                  </a:lnTo>
                  <a:lnTo>
                    <a:pt x="322028" y="983565"/>
                  </a:lnTo>
                  <a:lnTo>
                    <a:pt x="366497" y="998825"/>
                  </a:lnTo>
                  <a:lnTo>
                    <a:pt x="412711" y="1009988"/>
                  </a:lnTo>
                  <a:lnTo>
                    <a:pt x="460458" y="1016842"/>
                  </a:lnTo>
                  <a:lnTo>
                    <a:pt x="509524" y="1019175"/>
                  </a:lnTo>
                  <a:lnTo>
                    <a:pt x="558620" y="1016842"/>
                  </a:lnTo>
                  <a:lnTo>
                    <a:pt x="606393" y="1009988"/>
                  </a:lnTo>
                  <a:lnTo>
                    <a:pt x="652629" y="998825"/>
                  </a:lnTo>
                  <a:lnTo>
                    <a:pt x="697116" y="983565"/>
                  </a:lnTo>
                  <a:lnTo>
                    <a:pt x="739639" y="964424"/>
                  </a:lnTo>
                  <a:lnTo>
                    <a:pt x="779987" y="941613"/>
                  </a:lnTo>
                  <a:lnTo>
                    <a:pt x="817944" y="915347"/>
                  </a:lnTo>
                  <a:lnTo>
                    <a:pt x="853299" y="885838"/>
                  </a:lnTo>
                  <a:lnTo>
                    <a:pt x="885838" y="853299"/>
                  </a:lnTo>
                  <a:lnTo>
                    <a:pt x="915347" y="817944"/>
                  </a:lnTo>
                  <a:lnTo>
                    <a:pt x="941613" y="779987"/>
                  </a:lnTo>
                  <a:lnTo>
                    <a:pt x="964424" y="739639"/>
                  </a:lnTo>
                  <a:lnTo>
                    <a:pt x="983565" y="697116"/>
                  </a:lnTo>
                  <a:lnTo>
                    <a:pt x="998825" y="652629"/>
                  </a:lnTo>
                  <a:lnTo>
                    <a:pt x="1009988" y="606393"/>
                  </a:lnTo>
                  <a:lnTo>
                    <a:pt x="1016842" y="558620"/>
                  </a:lnTo>
                  <a:lnTo>
                    <a:pt x="1019175" y="509524"/>
                  </a:lnTo>
                  <a:lnTo>
                    <a:pt x="1016842" y="460448"/>
                  </a:lnTo>
                  <a:lnTo>
                    <a:pt x="1009988" y="412694"/>
                  </a:lnTo>
                  <a:lnTo>
                    <a:pt x="998825" y="366474"/>
                  </a:lnTo>
                  <a:lnTo>
                    <a:pt x="983565" y="322001"/>
                  </a:lnTo>
                  <a:lnTo>
                    <a:pt x="964424" y="279490"/>
                  </a:lnTo>
                  <a:lnTo>
                    <a:pt x="941613" y="239153"/>
                  </a:lnTo>
                  <a:lnTo>
                    <a:pt x="915347" y="201204"/>
                  </a:lnTo>
                  <a:lnTo>
                    <a:pt x="885838" y="165856"/>
                  </a:lnTo>
                  <a:lnTo>
                    <a:pt x="853299" y="133323"/>
                  </a:lnTo>
                  <a:lnTo>
                    <a:pt x="817944" y="103818"/>
                  </a:lnTo>
                  <a:lnTo>
                    <a:pt x="779987" y="77555"/>
                  </a:lnTo>
                  <a:lnTo>
                    <a:pt x="739639" y="54747"/>
                  </a:lnTo>
                  <a:lnTo>
                    <a:pt x="697116" y="35607"/>
                  </a:lnTo>
                  <a:lnTo>
                    <a:pt x="652629" y="20349"/>
                  </a:lnTo>
                  <a:lnTo>
                    <a:pt x="606393" y="9186"/>
                  </a:lnTo>
                  <a:lnTo>
                    <a:pt x="558620" y="2332"/>
                  </a:lnTo>
                  <a:lnTo>
                    <a:pt x="50952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8350" y="2171700"/>
              <a:ext cx="3848100" cy="504825"/>
            </a:xfrm>
            <a:custGeom>
              <a:avLst/>
              <a:gdLst/>
              <a:ahLst/>
              <a:cxnLst/>
              <a:rect l="l" t="t" r="r" b="b"/>
              <a:pathLst>
                <a:path w="3848100" h="504825">
                  <a:moveTo>
                    <a:pt x="38481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3848100" y="504825"/>
                  </a:lnTo>
                  <a:lnTo>
                    <a:pt x="3848100" y="0"/>
                  </a:lnTo>
                  <a:close/>
                </a:path>
              </a:pathLst>
            </a:custGeom>
            <a:solidFill>
              <a:srgbClr val="43AA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46200" y="2256091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CF8E1"/>
                </a:solidFill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1575" y="1962150"/>
            <a:ext cx="1009650" cy="1019175"/>
          </a:xfrm>
          <a:custGeom>
            <a:avLst/>
            <a:gdLst/>
            <a:ahLst/>
            <a:cxnLst/>
            <a:rect l="l" t="t" r="r" b="b"/>
            <a:pathLst>
              <a:path w="1009650" h="1019175">
                <a:moveTo>
                  <a:pt x="504825" y="0"/>
                </a:moveTo>
                <a:lnTo>
                  <a:pt x="456213" y="2332"/>
                </a:lnTo>
                <a:lnTo>
                  <a:pt x="408908" y="9186"/>
                </a:lnTo>
                <a:lnTo>
                  <a:pt x="363120" y="20349"/>
                </a:lnTo>
                <a:lnTo>
                  <a:pt x="319061" y="35607"/>
                </a:lnTo>
                <a:lnTo>
                  <a:pt x="276944" y="54747"/>
                </a:lnTo>
                <a:lnTo>
                  <a:pt x="236979" y="77555"/>
                </a:lnTo>
                <a:lnTo>
                  <a:pt x="199379" y="103818"/>
                </a:lnTo>
                <a:lnTo>
                  <a:pt x="164355" y="133323"/>
                </a:lnTo>
                <a:lnTo>
                  <a:pt x="132119" y="165856"/>
                </a:lnTo>
                <a:lnTo>
                  <a:pt x="102882" y="201204"/>
                </a:lnTo>
                <a:lnTo>
                  <a:pt x="76857" y="239153"/>
                </a:lnTo>
                <a:lnTo>
                  <a:pt x="54255" y="279490"/>
                </a:lnTo>
                <a:lnTo>
                  <a:pt x="35288" y="322001"/>
                </a:lnTo>
                <a:lnTo>
                  <a:pt x="20167" y="366474"/>
                </a:lnTo>
                <a:lnTo>
                  <a:pt x="9104" y="412694"/>
                </a:lnTo>
                <a:lnTo>
                  <a:pt x="2311" y="460448"/>
                </a:lnTo>
                <a:lnTo>
                  <a:pt x="0" y="509524"/>
                </a:lnTo>
                <a:lnTo>
                  <a:pt x="2311" y="558620"/>
                </a:lnTo>
                <a:lnTo>
                  <a:pt x="9104" y="606393"/>
                </a:lnTo>
                <a:lnTo>
                  <a:pt x="20167" y="652629"/>
                </a:lnTo>
                <a:lnTo>
                  <a:pt x="35288" y="697116"/>
                </a:lnTo>
                <a:lnTo>
                  <a:pt x="54255" y="739639"/>
                </a:lnTo>
                <a:lnTo>
                  <a:pt x="76857" y="779987"/>
                </a:lnTo>
                <a:lnTo>
                  <a:pt x="102882" y="817944"/>
                </a:lnTo>
                <a:lnTo>
                  <a:pt x="132119" y="853299"/>
                </a:lnTo>
                <a:lnTo>
                  <a:pt x="164355" y="885838"/>
                </a:lnTo>
                <a:lnTo>
                  <a:pt x="199379" y="915347"/>
                </a:lnTo>
                <a:lnTo>
                  <a:pt x="236979" y="941613"/>
                </a:lnTo>
                <a:lnTo>
                  <a:pt x="276944" y="964424"/>
                </a:lnTo>
                <a:lnTo>
                  <a:pt x="319061" y="983565"/>
                </a:lnTo>
                <a:lnTo>
                  <a:pt x="363120" y="998825"/>
                </a:lnTo>
                <a:lnTo>
                  <a:pt x="408908" y="1009988"/>
                </a:lnTo>
                <a:lnTo>
                  <a:pt x="456213" y="1016842"/>
                </a:lnTo>
                <a:lnTo>
                  <a:pt x="504825" y="1019175"/>
                </a:lnTo>
                <a:lnTo>
                  <a:pt x="553436" y="1016842"/>
                </a:lnTo>
                <a:lnTo>
                  <a:pt x="600741" y="1009988"/>
                </a:lnTo>
                <a:lnTo>
                  <a:pt x="646529" y="998825"/>
                </a:lnTo>
                <a:lnTo>
                  <a:pt x="690588" y="983565"/>
                </a:lnTo>
                <a:lnTo>
                  <a:pt x="732705" y="964424"/>
                </a:lnTo>
                <a:lnTo>
                  <a:pt x="772670" y="941613"/>
                </a:lnTo>
                <a:lnTo>
                  <a:pt x="810270" y="915347"/>
                </a:lnTo>
                <a:lnTo>
                  <a:pt x="845294" y="885838"/>
                </a:lnTo>
                <a:lnTo>
                  <a:pt x="877530" y="853299"/>
                </a:lnTo>
                <a:lnTo>
                  <a:pt x="906767" y="817944"/>
                </a:lnTo>
                <a:lnTo>
                  <a:pt x="932792" y="779987"/>
                </a:lnTo>
                <a:lnTo>
                  <a:pt x="955394" y="739639"/>
                </a:lnTo>
                <a:lnTo>
                  <a:pt x="974361" y="697116"/>
                </a:lnTo>
                <a:lnTo>
                  <a:pt x="989482" y="652629"/>
                </a:lnTo>
                <a:lnTo>
                  <a:pt x="1000545" y="606393"/>
                </a:lnTo>
                <a:lnTo>
                  <a:pt x="1007338" y="558620"/>
                </a:lnTo>
                <a:lnTo>
                  <a:pt x="1009650" y="509524"/>
                </a:lnTo>
                <a:lnTo>
                  <a:pt x="1007338" y="460448"/>
                </a:lnTo>
                <a:lnTo>
                  <a:pt x="1000545" y="412694"/>
                </a:lnTo>
                <a:lnTo>
                  <a:pt x="989482" y="366474"/>
                </a:lnTo>
                <a:lnTo>
                  <a:pt x="974361" y="322001"/>
                </a:lnTo>
                <a:lnTo>
                  <a:pt x="955394" y="279490"/>
                </a:lnTo>
                <a:lnTo>
                  <a:pt x="932792" y="239153"/>
                </a:lnTo>
                <a:lnTo>
                  <a:pt x="906767" y="201204"/>
                </a:lnTo>
                <a:lnTo>
                  <a:pt x="877530" y="165856"/>
                </a:lnTo>
                <a:lnTo>
                  <a:pt x="845294" y="133323"/>
                </a:lnTo>
                <a:lnTo>
                  <a:pt x="810270" y="103818"/>
                </a:lnTo>
                <a:lnTo>
                  <a:pt x="772670" y="77555"/>
                </a:lnTo>
                <a:lnTo>
                  <a:pt x="732705" y="54747"/>
                </a:lnTo>
                <a:lnTo>
                  <a:pt x="690588" y="35607"/>
                </a:lnTo>
                <a:lnTo>
                  <a:pt x="646529" y="20349"/>
                </a:lnTo>
                <a:lnTo>
                  <a:pt x="600741" y="9186"/>
                </a:lnTo>
                <a:lnTo>
                  <a:pt x="553436" y="2332"/>
                </a:lnTo>
                <a:lnTo>
                  <a:pt x="50482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94959" y="2306256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CF8E1"/>
                </a:solidFill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77350" y="1962150"/>
            <a:ext cx="1009650" cy="1019175"/>
          </a:xfrm>
          <a:custGeom>
            <a:avLst/>
            <a:gdLst/>
            <a:ahLst/>
            <a:cxnLst/>
            <a:rect l="l" t="t" r="r" b="b"/>
            <a:pathLst>
              <a:path w="1009650" h="1019175">
                <a:moveTo>
                  <a:pt x="504825" y="0"/>
                </a:moveTo>
                <a:lnTo>
                  <a:pt x="456213" y="2332"/>
                </a:lnTo>
                <a:lnTo>
                  <a:pt x="408908" y="9186"/>
                </a:lnTo>
                <a:lnTo>
                  <a:pt x="363120" y="20349"/>
                </a:lnTo>
                <a:lnTo>
                  <a:pt x="319061" y="35607"/>
                </a:lnTo>
                <a:lnTo>
                  <a:pt x="276944" y="54747"/>
                </a:lnTo>
                <a:lnTo>
                  <a:pt x="236979" y="77555"/>
                </a:lnTo>
                <a:lnTo>
                  <a:pt x="199379" y="103818"/>
                </a:lnTo>
                <a:lnTo>
                  <a:pt x="164355" y="133323"/>
                </a:lnTo>
                <a:lnTo>
                  <a:pt x="132119" y="165856"/>
                </a:lnTo>
                <a:lnTo>
                  <a:pt x="102882" y="201204"/>
                </a:lnTo>
                <a:lnTo>
                  <a:pt x="76857" y="239153"/>
                </a:lnTo>
                <a:lnTo>
                  <a:pt x="54255" y="279490"/>
                </a:lnTo>
                <a:lnTo>
                  <a:pt x="35288" y="322001"/>
                </a:lnTo>
                <a:lnTo>
                  <a:pt x="20167" y="366474"/>
                </a:lnTo>
                <a:lnTo>
                  <a:pt x="9104" y="412694"/>
                </a:lnTo>
                <a:lnTo>
                  <a:pt x="2311" y="460448"/>
                </a:lnTo>
                <a:lnTo>
                  <a:pt x="0" y="509524"/>
                </a:lnTo>
                <a:lnTo>
                  <a:pt x="2311" y="558620"/>
                </a:lnTo>
                <a:lnTo>
                  <a:pt x="9104" y="606393"/>
                </a:lnTo>
                <a:lnTo>
                  <a:pt x="20167" y="652629"/>
                </a:lnTo>
                <a:lnTo>
                  <a:pt x="35288" y="697116"/>
                </a:lnTo>
                <a:lnTo>
                  <a:pt x="54255" y="739639"/>
                </a:lnTo>
                <a:lnTo>
                  <a:pt x="76857" y="779987"/>
                </a:lnTo>
                <a:lnTo>
                  <a:pt x="102882" y="817944"/>
                </a:lnTo>
                <a:lnTo>
                  <a:pt x="132119" y="853299"/>
                </a:lnTo>
                <a:lnTo>
                  <a:pt x="164355" y="885838"/>
                </a:lnTo>
                <a:lnTo>
                  <a:pt x="199379" y="915347"/>
                </a:lnTo>
                <a:lnTo>
                  <a:pt x="236979" y="941613"/>
                </a:lnTo>
                <a:lnTo>
                  <a:pt x="276944" y="964424"/>
                </a:lnTo>
                <a:lnTo>
                  <a:pt x="319061" y="983565"/>
                </a:lnTo>
                <a:lnTo>
                  <a:pt x="363120" y="998825"/>
                </a:lnTo>
                <a:lnTo>
                  <a:pt x="408908" y="1009988"/>
                </a:lnTo>
                <a:lnTo>
                  <a:pt x="456213" y="1016842"/>
                </a:lnTo>
                <a:lnTo>
                  <a:pt x="504825" y="1019175"/>
                </a:lnTo>
                <a:lnTo>
                  <a:pt x="553436" y="1016842"/>
                </a:lnTo>
                <a:lnTo>
                  <a:pt x="600741" y="1009988"/>
                </a:lnTo>
                <a:lnTo>
                  <a:pt x="646529" y="998825"/>
                </a:lnTo>
                <a:lnTo>
                  <a:pt x="690588" y="983565"/>
                </a:lnTo>
                <a:lnTo>
                  <a:pt x="732705" y="964424"/>
                </a:lnTo>
                <a:lnTo>
                  <a:pt x="772670" y="941613"/>
                </a:lnTo>
                <a:lnTo>
                  <a:pt x="810270" y="915347"/>
                </a:lnTo>
                <a:lnTo>
                  <a:pt x="845294" y="885838"/>
                </a:lnTo>
                <a:lnTo>
                  <a:pt x="877530" y="853299"/>
                </a:lnTo>
                <a:lnTo>
                  <a:pt x="906767" y="817944"/>
                </a:lnTo>
                <a:lnTo>
                  <a:pt x="932792" y="779987"/>
                </a:lnTo>
                <a:lnTo>
                  <a:pt x="955394" y="739639"/>
                </a:lnTo>
                <a:lnTo>
                  <a:pt x="974361" y="697116"/>
                </a:lnTo>
                <a:lnTo>
                  <a:pt x="989482" y="652629"/>
                </a:lnTo>
                <a:lnTo>
                  <a:pt x="1000545" y="606393"/>
                </a:lnTo>
                <a:lnTo>
                  <a:pt x="1007338" y="558620"/>
                </a:lnTo>
                <a:lnTo>
                  <a:pt x="1009650" y="509524"/>
                </a:lnTo>
                <a:lnTo>
                  <a:pt x="1007338" y="460448"/>
                </a:lnTo>
                <a:lnTo>
                  <a:pt x="1000545" y="412694"/>
                </a:lnTo>
                <a:lnTo>
                  <a:pt x="989482" y="366474"/>
                </a:lnTo>
                <a:lnTo>
                  <a:pt x="974361" y="322001"/>
                </a:lnTo>
                <a:lnTo>
                  <a:pt x="955394" y="279490"/>
                </a:lnTo>
                <a:lnTo>
                  <a:pt x="932792" y="239153"/>
                </a:lnTo>
                <a:lnTo>
                  <a:pt x="906767" y="201204"/>
                </a:lnTo>
                <a:lnTo>
                  <a:pt x="877530" y="165856"/>
                </a:lnTo>
                <a:lnTo>
                  <a:pt x="845294" y="133323"/>
                </a:lnTo>
                <a:lnTo>
                  <a:pt x="810270" y="103818"/>
                </a:lnTo>
                <a:lnTo>
                  <a:pt x="772670" y="77555"/>
                </a:lnTo>
                <a:lnTo>
                  <a:pt x="732705" y="54747"/>
                </a:lnTo>
                <a:lnTo>
                  <a:pt x="690588" y="35607"/>
                </a:lnTo>
                <a:lnTo>
                  <a:pt x="646529" y="20349"/>
                </a:lnTo>
                <a:lnTo>
                  <a:pt x="600741" y="9186"/>
                </a:lnTo>
                <a:lnTo>
                  <a:pt x="553436" y="2332"/>
                </a:lnTo>
                <a:lnTo>
                  <a:pt x="50482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95433" y="2306256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CF8E1"/>
                </a:solidFill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0106" y="3157537"/>
            <a:ext cx="2733675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4"/>
              </a:spcBef>
            </a:pP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Ca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cu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d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ance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s 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be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w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ee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n</a:t>
            </a:r>
            <a:r>
              <a:rPr sz="1400" spc="-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aunc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-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it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14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it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s  </a:t>
            </a:r>
            <a:r>
              <a:rPr sz="1400" dirty="0">
                <a:solidFill>
                  <a:srgbClr val="221F1F"/>
                </a:solidFill>
                <a:latin typeface="Arial Black"/>
                <a:cs typeface="Arial Black"/>
              </a:rPr>
              <a:t>proximities</a:t>
            </a:r>
            <a:endParaRPr sz="1400">
              <a:latin typeface="Arial Black"/>
              <a:cs typeface="Arial Black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00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Interactive</a:t>
                      </a:r>
                      <a:r>
                        <a:rPr sz="3000" spc="-17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Visual</a:t>
                      </a:r>
                      <a:r>
                        <a:rPr sz="3000" spc="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Analysis </a:t>
                      </a:r>
                      <a:r>
                        <a:rPr sz="300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sz="3000" spc="-1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Folium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60082" y="3147631"/>
            <a:ext cx="2578735" cy="21304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33730">
              <a:lnSpc>
                <a:spcPct val="100800"/>
              </a:lnSpc>
              <a:spcBef>
                <a:spcPts val="85"/>
              </a:spcBef>
            </a:pPr>
            <a:r>
              <a:rPr sz="1800" spc="30" dirty="0">
                <a:solidFill>
                  <a:srgbClr val="221F1F"/>
                </a:solidFill>
                <a:latin typeface="Arial Black"/>
                <a:cs typeface="Arial Black"/>
              </a:rPr>
              <a:t>Mark</a:t>
            </a:r>
            <a:r>
              <a:rPr sz="1800" spc="-114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all</a:t>
            </a:r>
            <a:r>
              <a:rPr sz="1800" spc="-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launch </a:t>
            </a:r>
            <a:r>
              <a:rPr sz="1800" spc="-5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sites</a:t>
            </a:r>
            <a:r>
              <a:rPr sz="18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on</a:t>
            </a:r>
            <a:r>
              <a:rPr sz="1800" spc="-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800" spc="-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map</a:t>
            </a:r>
            <a:endParaRPr sz="1800">
              <a:latin typeface="Arial Black"/>
              <a:cs typeface="Arial Black"/>
            </a:endParaRPr>
          </a:p>
          <a:p>
            <a:pPr marL="55244">
              <a:lnSpc>
                <a:spcPct val="100000"/>
              </a:lnSpc>
              <a:spcBef>
                <a:spcPts val="1355"/>
              </a:spcBef>
            </a:pP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Create</a:t>
            </a:r>
            <a:r>
              <a:rPr sz="180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55244" marR="5080">
              <a:lnSpc>
                <a:spcPct val="100800"/>
              </a:lnSpc>
            </a:pP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d 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Ci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rc</a:t>
            </a:r>
            <a:r>
              <a:rPr sz="1800" spc="45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1800" spc="-1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i 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um.Marker</a:t>
            </a:r>
            <a:r>
              <a:rPr sz="18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for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each</a:t>
            </a:r>
            <a:endParaRPr sz="1800">
              <a:latin typeface="Arial MT"/>
              <a:cs typeface="Arial MT"/>
            </a:endParaRPr>
          </a:p>
          <a:p>
            <a:pPr marL="55244" marR="304165">
              <a:lnSpc>
                <a:spcPct val="100800"/>
              </a:lnSpc>
              <a:spcBef>
                <a:spcPts val="5"/>
              </a:spcBef>
            </a:pP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un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ch</a:t>
            </a:r>
            <a:r>
              <a:rPr sz="1800" spc="-1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800" spc="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h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spc="-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e 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map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7564" y="3167062"/>
            <a:ext cx="3736340" cy="20802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sz="1550" spc="30" dirty="0">
                <a:solidFill>
                  <a:srgbClr val="221F1F"/>
                </a:solidFill>
                <a:latin typeface="Arial Black"/>
                <a:cs typeface="Arial Black"/>
              </a:rPr>
              <a:t>Mark</a:t>
            </a:r>
            <a:r>
              <a:rPr sz="1550" spc="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550" spc="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success/failed</a:t>
            </a:r>
            <a:r>
              <a:rPr sz="1550" spc="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launches </a:t>
            </a:r>
            <a:r>
              <a:rPr sz="1550" spc="-50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for</a:t>
            </a:r>
            <a:r>
              <a:rPr sz="1550" spc="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each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site</a:t>
            </a:r>
            <a:r>
              <a:rPr sz="1550" spc="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on</a:t>
            </a:r>
            <a:r>
              <a:rPr sz="1550" spc="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550" spc="8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Black"/>
                <a:cs typeface="Arial Black"/>
              </a:rPr>
              <a:t>map</a:t>
            </a:r>
            <a:endParaRPr sz="1550">
              <a:latin typeface="Arial Black"/>
              <a:cs typeface="Arial Black"/>
            </a:endParaRPr>
          </a:p>
          <a:p>
            <a:pPr marL="309880">
              <a:lnSpc>
                <a:spcPct val="100000"/>
              </a:lnSpc>
              <a:spcBef>
                <a:spcPts val="1470"/>
              </a:spcBef>
            </a:pPr>
            <a:r>
              <a:rPr sz="1800" spc="-55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f</a:t>
            </a:r>
            <a:r>
              <a:rPr sz="180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un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ch</a:t>
            </a:r>
            <a:r>
              <a:rPr sz="1800" spc="-1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wa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  <a:p>
            <a:pPr marL="309880" marR="433070">
              <a:lnSpc>
                <a:spcPct val="100800"/>
              </a:lnSpc>
            </a:pP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successful</a:t>
            </a:r>
            <a:r>
              <a:rPr sz="1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(class=1)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,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then</a:t>
            </a:r>
            <a:r>
              <a:rPr sz="1800" spc="-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we </a:t>
            </a:r>
            <a:r>
              <a:rPr sz="1800" spc="-48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use</a:t>
            </a:r>
            <a:r>
              <a:rPr sz="1800" spc="-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green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marker</a:t>
            </a:r>
            <a:r>
              <a:rPr sz="1800" spc="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800" spc="-8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if</a:t>
            </a:r>
            <a:r>
              <a:rPr sz="180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  <a:p>
            <a:pPr marL="309880" marR="231140">
              <a:lnSpc>
                <a:spcPct val="100800"/>
              </a:lnSpc>
            </a:pP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un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ch</a:t>
            </a:r>
            <a:r>
              <a:rPr sz="1800" spc="-1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wa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800" spc="1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ai</a:t>
            </a:r>
            <a:r>
              <a:rPr sz="1800" spc="45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1800" spc="50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,</a:t>
            </a:r>
            <a:r>
              <a:rPr sz="1800" spc="-10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w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spc="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se</a:t>
            </a:r>
            <a:r>
              <a:rPr sz="1800" spc="-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d 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marker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(class=0)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33425" y="723900"/>
            <a:ext cx="10725150" cy="781050"/>
            <a:chOff x="733425" y="723900"/>
            <a:chExt cx="10725150" cy="781050"/>
          </a:xfrm>
        </p:grpSpPr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800225" y="790575"/>
            <a:ext cx="695325" cy="638175"/>
            <a:chOff x="1800225" y="790575"/>
            <a:chExt cx="695325" cy="638175"/>
          </a:xfrm>
        </p:grpSpPr>
        <p:sp>
          <p:nvSpPr>
            <p:cNvPr id="7" name="object 7"/>
            <p:cNvSpPr/>
            <p:nvPr/>
          </p:nvSpPr>
          <p:spPr>
            <a:xfrm>
              <a:off x="1819275" y="790575"/>
              <a:ext cx="619125" cy="628650"/>
            </a:xfrm>
            <a:custGeom>
              <a:avLst/>
              <a:gdLst/>
              <a:ahLst/>
              <a:cxnLst/>
              <a:rect l="l" t="t" r="r" b="b"/>
              <a:pathLst>
                <a:path w="619125" h="628650">
                  <a:moveTo>
                    <a:pt x="309625" y="0"/>
                  </a:moveTo>
                  <a:lnTo>
                    <a:pt x="263856" y="3407"/>
                  </a:lnTo>
                  <a:lnTo>
                    <a:pt x="220177" y="13307"/>
                  </a:lnTo>
                  <a:lnTo>
                    <a:pt x="179066" y="29212"/>
                  </a:lnTo>
                  <a:lnTo>
                    <a:pt x="141001" y="50636"/>
                  </a:lnTo>
                  <a:lnTo>
                    <a:pt x="106461" y="77094"/>
                  </a:lnTo>
                  <a:lnTo>
                    <a:pt x="75923" y="108099"/>
                  </a:lnTo>
                  <a:lnTo>
                    <a:pt x="49865" y="143166"/>
                  </a:lnTo>
                  <a:lnTo>
                    <a:pt x="28766" y="181808"/>
                  </a:lnTo>
                  <a:lnTo>
                    <a:pt x="13103" y="223539"/>
                  </a:lnTo>
                  <a:lnTo>
                    <a:pt x="3355" y="267873"/>
                  </a:lnTo>
                  <a:lnTo>
                    <a:pt x="0" y="314325"/>
                  </a:lnTo>
                  <a:lnTo>
                    <a:pt x="3355" y="360776"/>
                  </a:lnTo>
                  <a:lnTo>
                    <a:pt x="13103" y="405110"/>
                  </a:lnTo>
                  <a:lnTo>
                    <a:pt x="28766" y="446841"/>
                  </a:lnTo>
                  <a:lnTo>
                    <a:pt x="49865" y="485483"/>
                  </a:lnTo>
                  <a:lnTo>
                    <a:pt x="75923" y="520550"/>
                  </a:lnTo>
                  <a:lnTo>
                    <a:pt x="106461" y="551555"/>
                  </a:lnTo>
                  <a:lnTo>
                    <a:pt x="141001" y="578013"/>
                  </a:lnTo>
                  <a:lnTo>
                    <a:pt x="179066" y="599437"/>
                  </a:lnTo>
                  <a:lnTo>
                    <a:pt x="220177" y="615342"/>
                  </a:lnTo>
                  <a:lnTo>
                    <a:pt x="263856" y="625242"/>
                  </a:lnTo>
                  <a:lnTo>
                    <a:pt x="309625" y="628650"/>
                  </a:lnTo>
                  <a:lnTo>
                    <a:pt x="355363" y="625242"/>
                  </a:lnTo>
                  <a:lnTo>
                    <a:pt x="399017" y="615342"/>
                  </a:lnTo>
                  <a:lnTo>
                    <a:pt x="440107" y="599437"/>
                  </a:lnTo>
                  <a:lnTo>
                    <a:pt x="478156" y="578013"/>
                  </a:lnTo>
                  <a:lnTo>
                    <a:pt x="512684" y="551555"/>
                  </a:lnTo>
                  <a:lnTo>
                    <a:pt x="543213" y="520550"/>
                  </a:lnTo>
                  <a:lnTo>
                    <a:pt x="569265" y="485483"/>
                  </a:lnTo>
                  <a:lnTo>
                    <a:pt x="590361" y="446841"/>
                  </a:lnTo>
                  <a:lnTo>
                    <a:pt x="606021" y="405110"/>
                  </a:lnTo>
                  <a:lnTo>
                    <a:pt x="615769" y="360776"/>
                  </a:lnTo>
                  <a:lnTo>
                    <a:pt x="619125" y="314325"/>
                  </a:lnTo>
                  <a:lnTo>
                    <a:pt x="615769" y="267873"/>
                  </a:lnTo>
                  <a:lnTo>
                    <a:pt x="606021" y="223539"/>
                  </a:lnTo>
                  <a:lnTo>
                    <a:pt x="590361" y="181808"/>
                  </a:lnTo>
                  <a:lnTo>
                    <a:pt x="569265" y="143166"/>
                  </a:lnTo>
                  <a:lnTo>
                    <a:pt x="543213" y="108099"/>
                  </a:lnTo>
                  <a:lnTo>
                    <a:pt x="512684" y="77094"/>
                  </a:lnTo>
                  <a:lnTo>
                    <a:pt x="478156" y="50636"/>
                  </a:lnTo>
                  <a:lnTo>
                    <a:pt x="440107" y="29212"/>
                  </a:lnTo>
                  <a:lnTo>
                    <a:pt x="399017" y="13307"/>
                  </a:lnTo>
                  <a:lnTo>
                    <a:pt x="355363" y="3407"/>
                  </a:lnTo>
                  <a:lnTo>
                    <a:pt x="309625" y="0"/>
                  </a:lnTo>
                  <a:close/>
                </a:path>
              </a:pathLst>
            </a:custGeom>
            <a:solidFill>
              <a:srgbClr val="00A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0225" y="809625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725" y="0"/>
                  </a:moveTo>
                  <a:lnTo>
                    <a:pt x="296346" y="3355"/>
                  </a:lnTo>
                  <a:lnTo>
                    <a:pt x="247305" y="13103"/>
                  </a:lnTo>
                  <a:lnTo>
                    <a:pt x="201142" y="28763"/>
                  </a:lnTo>
                  <a:lnTo>
                    <a:pt x="158394" y="49859"/>
                  </a:lnTo>
                  <a:lnTo>
                    <a:pt x="119600" y="75911"/>
                  </a:lnTo>
                  <a:lnTo>
                    <a:pt x="85298" y="106440"/>
                  </a:lnTo>
                  <a:lnTo>
                    <a:pt x="56025" y="140968"/>
                  </a:lnTo>
                  <a:lnTo>
                    <a:pt x="32321" y="179017"/>
                  </a:lnTo>
                  <a:lnTo>
                    <a:pt x="14723" y="220107"/>
                  </a:lnTo>
                  <a:lnTo>
                    <a:pt x="3770" y="263761"/>
                  </a:lnTo>
                  <a:lnTo>
                    <a:pt x="0" y="309499"/>
                  </a:lnTo>
                  <a:lnTo>
                    <a:pt x="3770" y="355268"/>
                  </a:lnTo>
                  <a:lnTo>
                    <a:pt x="14723" y="398947"/>
                  </a:lnTo>
                  <a:lnTo>
                    <a:pt x="32321" y="440058"/>
                  </a:lnTo>
                  <a:lnTo>
                    <a:pt x="56025" y="478123"/>
                  </a:lnTo>
                  <a:lnTo>
                    <a:pt x="85298" y="512663"/>
                  </a:lnTo>
                  <a:lnTo>
                    <a:pt x="119600" y="543201"/>
                  </a:lnTo>
                  <a:lnTo>
                    <a:pt x="158394" y="569259"/>
                  </a:lnTo>
                  <a:lnTo>
                    <a:pt x="201142" y="590358"/>
                  </a:lnTo>
                  <a:lnTo>
                    <a:pt x="247305" y="606021"/>
                  </a:lnTo>
                  <a:lnTo>
                    <a:pt x="296346" y="615769"/>
                  </a:lnTo>
                  <a:lnTo>
                    <a:pt x="347725" y="619125"/>
                  </a:lnTo>
                  <a:lnTo>
                    <a:pt x="399074" y="615769"/>
                  </a:lnTo>
                  <a:lnTo>
                    <a:pt x="448089" y="606021"/>
                  </a:lnTo>
                  <a:lnTo>
                    <a:pt x="494231" y="590358"/>
                  </a:lnTo>
                  <a:lnTo>
                    <a:pt x="536963" y="569259"/>
                  </a:lnTo>
                  <a:lnTo>
                    <a:pt x="575745" y="543201"/>
                  </a:lnTo>
                  <a:lnTo>
                    <a:pt x="610038" y="512663"/>
                  </a:lnTo>
                  <a:lnTo>
                    <a:pt x="639305" y="478123"/>
                  </a:lnTo>
                  <a:lnTo>
                    <a:pt x="663005" y="440058"/>
                  </a:lnTo>
                  <a:lnTo>
                    <a:pt x="680601" y="398947"/>
                  </a:lnTo>
                  <a:lnTo>
                    <a:pt x="691554" y="355268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5" y="179017"/>
                  </a:lnTo>
                  <a:lnTo>
                    <a:pt x="639305" y="140968"/>
                  </a:lnTo>
                  <a:lnTo>
                    <a:pt x="610038" y="106440"/>
                  </a:lnTo>
                  <a:lnTo>
                    <a:pt x="575745" y="75911"/>
                  </a:lnTo>
                  <a:lnTo>
                    <a:pt x="536963" y="49859"/>
                  </a:lnTo>
                  <a:lnTo>
                    <a:pt x="494231" y="28763"/>
                  </a:lnTo>
                  <a:lnTo>
                    <a:pt x="448089" y="13103"/>
                  </a:lnTo>
                  <a:lnTo>
                    <a:pt x="399074" y="3355"/>
                  </a:lnTo>
                  <a:lnTo>
                    <a:pt x="34772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25487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950" spc="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Interactive</a:t>
                      </a:r>
                      <a:r>
                        <a:rPr sz="3950" spc="6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Visual</a:t>
                      </a:r>
                      <a:r>
                        <a:rPr sz="3950" spc="10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Analysis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9523" y="2009775"/>
            <a:ext cx="12190730" cy="4860290"/>
            <a:chOff x="9523" y="2009775"/>
            <a:chExt cx="12190730" cy="4860290"/>
          </a:xfrm>
        </p:grpSpPr>
        <p:sp>
          <p:nvSpPr>
            <p:cNvPr id="11" name="object 11"/>
            <p:cNvSpPr/>
            <p:nvPr/>
          </p:nvSpPr>
          <p:spPr>
            <a:xfrm>
              <a:off x="8963024" y="3543300"/>
              <a:ext cx="2552700" cy="2647950"/>
            </a:xfrm>
            <a:custGeom>
              <a:avLst/>
              <a:gdLst/>
              <a:ahLst/>
              <a:cxnLst/>
              <a:rect l="l" t="t" r="r" b="b"/>
              <a:pathLst>
                <a:path w="2552700" h="2647950">
                  <a:moveTo>
                    <a:pt x="2794" y="2647950"/>
                  </a:moveTo>
                  <a:lnTo>
                    <a:pt x="2698" y="2591701"/>
                  </a:lnTo>
                  <a:lnTo>
                    <a:pt x="2601" y="2536501"/>
                  </a:lnTo>
                  <a:lnTo>
                    <a:pt x="2504" y="2482270"/>
                  </a:lnTo>
                  <a:lnTo>
                    <a:pt x="2405" y="2428927"/>
                  </a:lnTo>
                  <a:lnTo>
                    <a:pt x="2307" y="2376391"/>
                  </a:lnTo>
                  <a:lnTo>
                    <a:pt x="2207" y="2324582"/>
                  </a:lnTo>
                  <a:lnTo>
                    <a:pt x="2107" y="2273418"/>
                  </a:lnTo>
                  <a:lnTo>
                    <a:pt x="2006" y="2222820"/>
                  </a:lnTo>
                  <a:lnTo>
                    <a:pt x="1905" y="2172706"/>
                  </a:lnTo>
                  <a:lnTo>
                    <a:pt x="1804" y="2122995"/>
                  </a:lnTo>
                  <a:lnTo>
                    <a:pt x="1702" y="2073607"/>
                  </a:lnTo>
                  <a:lnTo>
                    <a:pt x="1601" y="2024462"/>
                  </a:lnTo>
                  <a:lnTo>
                    <a:pt x="1499" y="1975478"/>
                  </a:lnTo>
                  <a:lnTo>
                    <a:pt x="1397" y="1926575"/>
                  </a:lnTo>
                  <a:lnTo>
                    <a:pt x="1294" y="1877672"/>
                  </a:lnTo>
                  <a:lnTo>
                    <a:pt x="1192" y="1828689"/>
                  </a:lnTo>
                  <a:lnTo>
                    <a:pt x="1091" y="1779544"/>
                  </a:lnTo>
                  <a:lnTo>
                    <a:pt x="989" y="1730158"/>
                  </a:lnTo>
                  <a:lnTo>
                    <a:pt x="888" y="1680449"/>
                  </a:lnTo>
                  <a:lnTo>
                    <a:pt x="787" y="1630336"/>
                  </a:lnTo>
                  <a:lnTo>
                    <a:pt x="686" y="1579739"/>
                  </a:lnTo>
                  <a:lnTo>
                    <a:pt x="586" y="1528578"/>
                  </a:lnTo>
                  <a:lnTo>
                    <a:pt x="486" y="1476771"/>
                  </a:lnTo>
                  <a:lnTo>
                    <a:pt x="388" y="1424238"/>
                  </a:lnTo>
                  <a:lnTo>
                    <a:pt x="289" y="1370898"/>
                  </a:lnTo>
                  <a:lnTo>
                    <a:pt x="192" y="1316670"/>
                  </a:lnTo>
                  <a:lnTo>
                    <a:pt x="95" y="1261474"/>
                  </a:lnTo>
                  <a:lnTo>
                    <a:pt x="0" y="1205230"/>
                  </a:lnTo>
                  <a:lnTo>
                    <a:pt x="950" y="1156915"/>
                  </a:lnTo>
                  <a:lnTo>
                    <a:pt x="3777" y="1109085"/>
                  </a:lnTo>
                  <a:lnTo>
                    <a:pt x="8445" y="1061775"/>
                  </a:lnTo>
                  <a:lnTo>
                    <a:pt x="14918" y="1015022"/>
                  </a:lnTo>
                  <a:lnTo>
                    <a:pt x="23161" y="968861"/>
                  </a:lnTo>
                  <a:lnTo>
                    <a:pt x="33137" y="923329"/>
                  </a:lnTo>
                  <a:lnTo>
                    <a:pt x="44811" y="878460"/>
                  </a:lnTo>
                  <a:lnTo>
                    <a:pt x="58148" y="834291"/>
                  </a:lnTo>
                  <a:lnTo>
                    <a:pt x="73111" y="790858"/>
                  </a:lnTo>
                  <a:lnTo>
                    <a:pt x="89664" y="748196"/>
                  </a:lnTo>
                  <a:lnTo>
                    <a:pt x="107773" y="706342"/>
                  </a:lnTo>
                  <a:lnTo>
                    <a:pt x="127400" y="665331"/>
                  </a:lnTo>
                  <a:lnTo>
                    <a:pt x="148512" y="625199"/>
                  </a:lnTo>
                  <a:lnTo>
                    <a:pt x="171070" y="585982"/>
                  </a:lnTo>
                  <a:lnTo>
                    <a:pt x="195041" y="547716"/>
                  </a:lnTo>
                  <a:lnTo>
                    <a:pt x="220388" y="510437"/>
                  </a:lnTo>
                  <a:lnTo>
                    <a:pt x="247075" y="474180"/>
                  </a:lnTo>
                  <a:lnTo>
                    <a:pt x="275067" y="438982"/>
                  </a:lnTo>
                  <a:lnTo>
                    <a:pt x="304327" y="404879"/>
                  </a:lnTo>
                  <a:lnTo>
                    <a:pt x="334821" y="371905"/>
                  </a:lnTo>
                  <a:lnTo>
                    <a:pt x="366513" y="340098"/>
                  </a:lnTo>
                  <a:lnTo>
                    <a:pt x="399365" y="309492"/>
                  </a:lnTo>
                  <a:lnTo>
                    <a:pt x="433344" y="280125"/>
                  </a:lnTo>
                  <a:lnTo>
                    <a:pt x="468413" y="252031"/>
                  </a:lnTo>
                  <a:lnTo>
                    <a:pt x="504536" y="225247"/>
                  </a:lnTo>
                  <a:lnTo>
                    <a:pt x="541678" y="199808"/>
                  </a:lnTo>
                  <a:lnTo>
                    <a:pt x="579802" y="175750"/>
                  </a:lnTo>
                  <a:lnTo>
                    <a:pt x="618874" y="153110"/>
                  </a:lnTo>
                  <a:lnTo>
                    <a:pt x="658857" y="131922"/>
                  </a:lnTo>
                  <a:lnTo>
                    <a:pt x="699715" y="112224"/>
                  </a:lnTo>
                  <a:lnTo>
                    <a:pt x="741414" y="94050"/>
                  </a:lnTo>
                  <a:lnTo>
                    <a:pt x="783916" y="77437"/>
                  </a:lnTo>
                  <a:lnTo>
                    <a:pt x="827187" y="62420"/>
                  </a:lnTo>
                  <a:lnTo>
                    <a:pt x="871190" y="49035"/>
                  </a:lnTo>
                  <a:lnTo>
                    <a:pt x="915890" y="37319"/>
                  </a:lnTo>
                  <a:lnTo>
                    <a:pt x="961251" y="27307"/>
                  </a:lnTo>
                  <a:lnTo>
                    <a:pt x="1007237" y="19035"/>
                  </a:lnTo>
                  <a:lnTo>
                    <a:pt x="1053813" y="12539"/>
                  </a:lnTo>
                  <a:lnTo>
                    <a:pt x="1100943" y="7854"/>
                  </a:lnTo>
                  <a:lnTo>
                    <a:pt x="1148591" y="5017"/>
                  </a:lnTo>
                  <a:lnTo>
                    <a:pt x="1196721" y="4063"/>
                  </a:lnTo>
                  <a:lnTo>
                    <a:pt x="2552700" y="0"/>
                  </a:lnTo>
                </a:path>
              </a:pathLst>
            </a:custGeom>
            <a:ln w="1356868">
              <a:solidFill>
                <a:srgbClr val="FD9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24924" y="3562350"/>
              <a:ext cx="3162300" cy="3190875"/>
            </a:xfrm>
            <a:custGeom>
              <a:avLst/>
              <a:gdLst/>
              <a:ahLst/>
              <a:cxnLst/>
              <a:rect l="l" t="t" r="r" b="b"/>
              <a:pathLst>
                <a:path w="3162300" h="3190875">
                  <a:moveTo>
                    <a:pt x="0" y="3190875"/>
                  </a:moveTo>
                  <a:lnTo>
                    <a:pt x="2031" y="1151127"/>
                  </a:lnTo>
                  <a:lnTo>
                    <a:pt x="3027" y="1103677"/>
                  </a:lnTo>
                  <a:lnTo>
                    <a:pt x="5987" y="1056716"/>
                  </a:lnTo>
                  <a:lnTo>
                    <a:pt x="10873" y="1010279"/>
                  </a:lnTo>
                  <a:lnTo>
                    <a:pt x="17647" y="964406"/>
                  </a:lnTo>
                  <a:lnTo>
                    <a:pt x="26271" y="919132"/>
                  </a:lnTo>
                  <a:lnTo>
                    <a:pt x="36706" y="874494"/>
                  </a:lnTo>
                  <a:lnTo>
                    <a:pt x="48913" y="830531"/>
                  </a:lnTo>
                  <a:lnTo>
                    <a:pt x="62855" y="787278"/>
                  </a:lnTo>
                  <a:lnTo>
                    <a:pt x="78493" y="744772"/>
                  </a:lnTo>
                  <a:lnTo>
                    <a:pt x="95789" y="703052"/>
                  </a:lnTo>
                  <a:lnTo>
                    <a:pt x="114704" y="662153"/>
                  </a:lnTo>
                  <a:lnTo>
                    <a:pt x="135200" y="622113"/>
                  </a:lnTo>
                  <a:lnTo>
                    <a:pt x="157239" y="582969"/>
                  </a:lnTo>
                  <a:lnTo>
                    <a:pt x="180781" y="544757"/>
                  </a:lnTo>
                  <a:lnTo>
                    <a:pt x="205789" y="507516"/>
                  </a:lnTo>
                  <a:lnTo>
                    <a:pt x="232225" y="471281"/>
                  </a:lnTo>
                  <a:lnTo>
                    <a:pt x="260049" y="436091"/>
                  </a:lnTo>
                  <a:lnTo>
                    <a:pt x="289224" y="401981"/>
                  </a:lnTo>
                  <a:lnTo>
                    <a:pt x="319711" y="368989"/>
                  </a:lnTo>
                  <a:lnTo>
                    <a:pt x="351472" y="337153"/>
                  </a:lnTo>
                  <a:lnTo>
                    <a:pt x="384468" y="306508"/>
                  </a:lnTo>
                  <a:lnTo>
                    <a:pt x="418662" y="277093"/>
                  </a:lnTo>
                  <a:lnTo>
                    <a:pt x="454014" y="248943"/>
                  </a:lnTo>
                  <a:lnTo>
                    <a:pt x="490486" y="222097"/>
                  </a:lnTo>
                  <a:lnTo>
                    <a:pt x="528040" y="196591"/>
                  </a:lnTo>
                  <a:lnTo>
                    <a:pt x="566637" y="172462"/>
                  </a:lnTo>
                  <a:lnTo>
                    <a:pt x="606240" y="149748"/>
                  </a:lnTo>
                  <a:lnTo>
                    <a:pt x="646809" y="128484"/>
                  </a:lnTo>
                  <a:lnTo>
                    <a:pt x="688307" y="108709"/>
                  </a:lnTo>
                  <a:lnTo>
                    <a:pt x="730694" y="90459"/>
                  </a:lnTo>
                  <a:lnTo>
                    <a:pt x="773933" y="73772"/>
                  </a:lnTo>
                  <a:lnTo>
                    <a:pt x="817985" y="58684"/>
                  </a:lnTo>
                  <a:lnTo>
                    <a:pt x="862812" y="45232"/>
                  </a:lnTo>
                  <a:lnTo>
                    <a:pt x="908375" y="33454"/>
                  </a:lnTo>
                  <a:lnTo>
                    <a:pt x="954637" y="23386"/>
                  </a:lnTo>
                  <a:lnTo>
                    <a:pt x="1001558" y="15066"/>
                  </a:lnTo>
                  <a:lnTo>
                    <a:pt x="1049100" y="8530"/>
                  </a:lnTo>
                  <a:lnTo>
                    <a:pt x="1097225" y="3815"/>
                  </a:lnTo>
                  <a:lnTo>
                    <a:pt x="1145894" y="960"/>
                  </a:lnTo>
                  <a:lnTo>
                    <a:pt x="1195070" y="0"/>
                  </a:lnTo>
                  <a:lnTo>
                    <a:pt x="2739008" y="1524"/>
                  </a:lnTo>
                  <a:lnTo>
                    <a:pt x="3162300" y="7620"/>
                  </a:lnTo>
                </a:path>
              </a:pathLst>
            </a:custGeom>
            <a:ln w="22559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06049" y="2009775"/>
              <a:ext cx="1628775" cy="1628775"/>
            </a:xfrm>
            <a:custGeom>
              <a:avLst/>
              <a:gdLst/>
              <a:ahLst/>
              <a:cxnLst/>
              <a:rect l="l" t="t" r="r" b="b"/>
              <a:pathLst>
                <a:path w="1628775" h="1628775">
                  <a:moveTo>
                    <a:pt x="814451" y="0"/>
                  </a:moveTo>
                  <a:lnTo>
                    <a:pt x="766593" y="1382"/>
                  </a:lnTo>
                  <a:lnTo>
                    <a:pt x="719464" y="5479"/>
                  </a:lnTo>
                  <a:lnTo>
                    <a:pt x="673139" y="12213"/>
                  </a:lnTo>
                  <a:lnTo>
                    <a:pt x="627696" y="21508"/>
                  </a:lnTo>
                  <a:lnTo>
                    <a:pt x="583211" y="33288"/>
                  </a:lnTo>
                  <a:lnTo>
                    <a:pt x="539760" y="47477"/>
                  </a:lnTo>
                  <a:lnTo>
                    <a:pt x="497419" y="63998"/>
                  </a:lnTo>
                  <a:lnTo>
                    <a:pt x="456265" y="82774"/>
                  </a:lnTo>
                  <a:lnTo>
                    <a:pt x="416373" y="103729"/>
                  </a:lnTo>
                  <a:lnTo>
                    <a:pt x="377822" y="126788"/>
                  </a:lnTo>
                  <a:lnTo>
                    <a:pt x="340686" y="151873"/>
                  </a:lnTo>
                  <a:lnTo>
                    <a:pt x="305042" y="178907"/>
                  </a:lnTo>
                  <a:lnTo>
                    <a:pt x="270967" y="207816"/>
                  </a:lnTo>
                  <a:lnTo>
                    <a:pt x="238537" y="238521"/>
                  </a:lnTo>
                  <a:lnTo>
                    <a:pt x="207828" y="270948"/>
                  </a:lnTo>
                  <a:lnTo>
                    <a:pt x="178917" y="305019"/>
                  </a:lnTo>
                  <a:lnTo>
                    <a:pt x="151880" y="340658"/>
                  </a:lnTo>
                  <a:lnTo>
                    <a:pt x="126794" y="377788"/>
                  </a:lnTo>
                  <a:lnTo>
                    <a:pt x="103734" y="416334"/>
                  </a:lnTo>
                  <a:lnTo>
                    <a:pt x="82777" y="456218"/>
                  </a:lnTo>
                  <a:lnTo>
                    <a:pt x="64000" y="497365"/>
                  </a:lnTo>
                  <a:lnTo>
                    <a:pt x="47478" y="539698"/>
                  </a:lnTo>
                  <a:lnTo>
                    <a:pt x="33289" y="583141"/>
                  </a:lnTo>
                  <a:lnTo>
                    <a:pt x="21508" y="627616"/>
                  </a:lnTo>
                  <a:lnTo>
                    <a:pt x="12213" y="673049"/>
                  </a:lnTo>
                  <a:lnTo>
                    <a:pt x="5479" y="719362"/>
                  </a:lnTo>
                  <a:lnTo>
                    <a:pt x="1382" y="766479"/>
                  </a:lnTo>
                  <a:lnTo>
                    <a:pt x="0" y="814324"/>
                  </a:lnTo>
                  <a:lnTo>
                    <a:pt x="1382" y="862181"/>
                  </a:lnTo>
                  <a:lnTo>
                    <a:pt x="5479" y="909310"/>
                  </a:lnTo>
                  <a:lnTo>
                    <a:pt x="12213" y="955635"/>
                  </a:lnTo>
                  <a:lnTo>
                    <a:pt x="21508" y="1001078"/>
                  </a:lnTo>
                  <a:lnTo>
                    <a:pt x="33289" y="1045563"/>
                  </a:lnTo>
                  <a:lnTo>
                    <a:pt x="47478" y="1089014"/>
                  </a:lnTo>
                  <a:lnTo>
                    <a:pt x="64000" y="1131355"/>
                  </a:lnTo>
                  <a:lnTo>
                    <a:pt x="82777" y="1172509"/>
                  </a:lnTo>
                  <a:lnTo>
                    <a:pt x="103734" y="1212401"/>
                  </a:lnTo>
                  <a:lnTo>
                    <a:pt x="126794" y="1250952"/>
                  </a:lnTo>
                  <a:lnTo>
                    <a:pt x="151880" y="1288088"/>
                  </a:lnTo>
                  <a:lnTo>
                    <a:pt x="178917" y="1323732"/>
                  </a:lnTo>
                  <a:lnTo>
                    <a:pt x="207828" y="1357807"/>
                  </a:lnTo>
                  <a:lnTo>
                    <a:pt x="238537" y="1390237"/>
                  </a:lnTo>
                  <a:lnTo>
                    <a:pt x="270967" y="1420946"/>
                  </a:lnTo>
                  <a:lnTo>
                    <a:pt x="305042" y="1449857"/>
                  </a:lnTo>
                  <a:lnTo>
                    <a:pt x="340686" y="1476894"/>
                  </a:lnTo>
                  <a:lnTo>
                    <a:pt x="377822" y="1501980"/>
                  </a:lnTo>
                  <a:lnTo>
                    <a:pt x="416373" y="1525040"/>
                  </a:lnTo>
                  <a:lnTo>
                    <a:pt x="456265" y="1545997"/>
                  </a:lnTo>
                  <a:lnTo>
                    <a:pt x="497419" y="1564774"/>
                  </a:lnTo>
                  <a:lnTo>
                    <a:pt x="539760" y="1581296"/>
                  </a:lnTo>
                  <a:lnTo>
                    <a:pt x="583211" y="1595485"/>
                  </a:lnTo>
                  <a:lnTo>
                    <a:pt x="627696" y="1607266"/>
                  </a:lnTo>
                  <a:lnTo>
                    <a:pt x="673139" y="1616561"/>
                  </a:lnTo>
                  <a:lnTo>
                    <a:pt x="719464" y="1623295"/>
                  </a:lnTo>
                  <a:lnTo>
                    <a:pt x="766593" y="1627392"/>
                  </a:lnTo>
                  <a:lnTo>
                    <a:pt x="814451" y="1628775"/>
                  </a:lnTo>
                  <a:lnTo>
                    <a:pt x="862295" y="1627392"/>
                  </a:lnTo>
                  <a:lnTo>
                    <a:pt x="909412" y="1623295"/>
                  </a:lnTo>
                  <a:lnTo>
                    <a:pt x="955725" y="1616561"/>
                  </a:lnTo>
                  <a:lnTo>
                    <a:pt x="1001158" y="1607266"/>
                  </a:lnTo>
                  <a:lnTo>
                    <a:pt x="1045633" y="1595485"/>
                  </a:lnTo>
                  <a:lnTo>
                    <a:pt x="1089076" y="1581296"/>
                  </a:lnTo>
                  <a:lnTo>
                    <a:pt x="1131409" y="1564774"/>
                  </a:lnTo>
                  <a:lnTo>
                    <a:pt x="1172556" y="1545997"/>
                  </a:lnTo>
                  <a:lnTo>
                    <a:pt x="1212440" y="1525040"/>
                  </a:lnTo>
                  <a:lnTo>
                    <a:pt x="1250986" y="1501980"/>
                  </a:lnTo>
                  <a:lnTo>
                    <a:pt x="1288116" y="1476894"/>
                  </a:lnTo>
                  <a:lnTo>
                    <a:pt x="1323755" y="1449857"/>
                  </a:lnTo>
                  <a:lnTo>
                    <a:pt x="1357826" y="1420946"/>
                  </a:lnTo>
                  <a:lnTo>
                    <a:pt x="1390253" y="1390237"/>
                  </a:lnTo>
                  <a:lnTo>
                    <a:pt x="1420958" y="1357807"/>
                  </a:lnTo>
                  <a:lnTo>
                    <a:pt x="1449867" y="1323732"/>
                  </a:lnTo>
                  <a:lnTo>
                    <a:pt x="1476901" y="1288088"/>
                  </a:lnTo>
                  <a:lnTo>
                    <a:pt x="1501986" y="1250952"/>
                  </a:lnTo>
                  <a:lnTo>
                    <a:pt x="1525045" y="1212401"/>
                  </a:lnTo>
                  <a:lnTo>
                    <a:pt x="1546000" y="1172509"/>
                  </a:lnTo>
                  <a:lnTo>
                    <a:pt x="1564776" y="1131355"/>
                  </a:lnTo>
                  <a:lnTo>
                    <a:pt x="1581297" y="1089014"/>
                  </a:lnTo>
                  <a:lnTo>
                    <a:pt x="1595486" y="1045563"/>
                  </a:lnTo>
                  <a:lnTo>
                    <a:pt x="1607266" y="1001078"/>
                  </a:lnTo>
                  <a:lnTo>
                    <a:pt x="1616561" y="955635"/>
                  </a:lnTo>
                  <a:lnTo>
                    <a:pt x="1623295" y="909310"/>
                  </a:lnTo>
                  <a:lnTo>
                    <a:pt x="1627392" y="862181"/>
                  </a:lnTo>
                  <a:lnTo>
                    <a:pt x="1628775" y="814324"/>
                  </a:lnTo>
                  <a:lnTo>
                    <a:pt x="1627392" y="766479"/>
                  </a:lnTo>
                  <a:lnTo>
                    <a:pt x="1623295" y="719362"/>
                  </a:lnTo>
                  <a:lnTo>
                    <a:pt x="1616561" y="673049"/>
                  </a:lnTo>
                  <a:lnTo>
                    <a:pt x="1607266" y="627616"/>
                  </a:lnTo>
                  <a:lnTo>
                    <a:pt x="1595486" y="583141"/>
                  </a:lnTo>
                  <a:lnTo>
                    <a:pt x="1581297" y="539698"/>
                  </a:lnTo>
                  <a:lnTo>
                    <a:pt x="1564776" y="497365"/>
                  </a:lnTo>
                  <a:lnTo>
                    <a:pt x="1546000" y="456218"/>
                  </a:lnTo>
                  <a:lnTo>
                    <a:pt x="1525045" y="416334"/>
                  </a:lnTo>
                  <a:lnTo>
                    <a:pt x="1501986" y="377788"/>
                  </a:lnTo>
                  <a:lnTo>
                    <a:pt x="1476901" y="340658"/>
                  </a:lnTo>
                  <a:lnTo>
                    <a:pt x="1449867" y="305019"/>
                  </a:lnTo>
                  <a:lnTo>
                    <a:pt x="1420958" y="270948"/>
                  </a:lnTo>
                  <a:lnTo>
                    <a:pt x="1390253" y="238521"/>
                  </a:lnTo>
                  <a:lnTo>
                    <a:pt x="1357826" y="207816"/>
                  </a:lnTo>
                  <a:lnTo>
                    <a:pt x="1323755" y="178907"/>
                  </a:lnTo>
                  <a:lnTo>
                    <a:pt x="1288116" y="151873"/>
                  </a:lnTo>
                  <a:lnTo>
                    <a:pt x="1250986" y="126788"/>
                  </a:lnTo>
                  <a:lnTo>
                    <a:pt x="1212440" y="103729"/>
                  </a:lnTo>
                  <a:lnTo>
                    <a:pt x="1172556" y="82774"/>
                  </a:lnTo>
                  <a:lnTo>
                    <a:pt x="1131409" y="63998"/>
                  </a:lnTo>
                  <a:lnTo>
                    <a:pt x="1089076" y="47477"/>
                  </a:lnTo>
                  <a:lnTo>
                    <a:pt x="1045633" y="33288"/>
                  </a:lnTo>
                  <a:lnTo>
                    <a:pt x="1001158" y="21508"/>
                  </a:lnTo>
                  <a:lnTo>
                    <a:pt x="955725" y="12213"/>
                  </a:lnTo>
                  <a:lnTo>
                    <a:pt x="909412" y="5479"/>
                  </a:lnTo>
                  <a:lnTo>
                    <a:pt x="862295" y="1382"/>
                  </a:lnTo>
                  <a:lnTo>
                    <a:pt x="814451" y="0"/>
                  </a:lnTo>
                  <a:close/>
                </a:path>
              </a:pathLst>
            </a:custGeom>
            <a:solidFill>
              <a:srgbClr val="3166A6">
                <a:alpha val="9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23" y="6057864"/>
              <a:ext cx="12182475" cy="517525"/>
            </a:xfrm>
            <a:custGeom>
              <a:avLst/>
              <a:gdLst/>
              <a:ahLst/>
              <a:cxnLst/>
              <a:rect l="l" t="t" r="r" b="b"/>
              <a:pathLst>
                <a:path w="12182475" h="517525">
                  <a:moveTo>
                    <a:pt x="12182474" y="517329"/>
                  </a:moveTo>
                  <a:lnTo>
                    <a:pt x="12182474" y="0"/>
                  </a:lnTo>
                  <a:lnTo>
                    <a:pt x="0" y="0"/>
                  </a:lnTo>
                  <a:lnTo>
                    <a:pt x="0" y="517329"/>
                  </a:lnTo>
                  <a:lnTo>
                    <a:pt x="12182474" y="517329"/>
                  </a:lnTo>
                  <a:close/>
                </a:path>
              </a:pathLst>
            </a:custGeom>
            <a:solidFill>
              <a:srgbClr val="00AA58">
                <a:alpha val="8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2000" y="6134100"/>
              <a:ext cx="1123950" cy="381000"/>
            </a:xfrm>
            <a:custGeom>
              <a:avLst/>
              <a:gdLst/>
              <a:ahLst/>
              <a:cxnLst/>
              <a:rect l="l" t="t" r="r" b="b"/>
              <a:pathLst>
                <a:path w="1123950" h="381000">
                  <a:moveTo>
                    <a:pt x="381000" y="190500"/>
                  </a:moveTo>
                  <a:lnTo>
                    <a:pt x="375958" y="146824"/>
                  </a:lnTo>
                  <a:lnTo>
                    <a:pt x="361619" y="106730"/>
                  </a:lnTo>
                  <a:lnTo>
                    <a:pt x="339128" y="71361"/>
                  </a:lnTo>
                  <a:lnTo>
                    <a:pt x="309613" y="41859"/>
                  </a:lnTo>
                  <a:lnTo>
                    <a:pt x="274243" y="19367"/>
                  </a:lnTo>
                  <a:lnTo>
                    <a:pt x="234162" y="5041"/>
                  </a:lnTo>
                  <a:lnTo>
                    <a:pt x="190500" y="0"/>
                  </a:lnTo>
                  <a:lnTo>
                    <a:pt x="146824" y="5041"/>
                  </a:lnTo>
                  <a:lnTo>
                    <a:pt x="106743" y="19367"/>
                  </a:lnTo>
                  <a:lnTo>
                    <a:pt x="71374" y="41859"/>
                  </a:lnTo>
                  <a:lnTo>
                    <a:pt x="41859" y="71361"/>
                  </a:lnTo>
                  <a:lnTo>
                    <a:pt x="19367" y="106730"/>
                  </a:lnTo>
                  <a:lnTo>
                    <a:pt x="5029" y="146824"/>
                  </a:lnTo>
                  <a:lnTo>
                    <a:pt x="0" y="190500"/>
                  </a:lnTo>
                  <a:lnTo>
                    <a:pt x="5029" y="234188"/>
                  </a:lnTo>
                  <a:lnTo>
                    <a:pt x="19367" y="274281"/>
                  </a:lnTo>
                  <a:lnTo>
                    <a:pt x="41859" y="309651"/>
                  </a:lnTo>
                  <a:lnTo>
                    <a:pt x="71374" y="339153"/>
                  </a:lnTo>
                  <a:lnTo>
                    <a:pt x="106743" y="361645"/>
                  </a:lnTo>
                  <a:lnTo>
                    <a:pt x="146824" y="375970"/>
                  </a:lnTo>
                  <a:lnTo>
                    <a:pt x="190500" y="381000"/>
                  </a:lnTo>
                  <a:lnTo>
                    <a:pt x="234162" y="375970"/>
                  </a:lnTo>
                  <a:lnTo>
                    <a:pt x="274243" y="361645"/>
                  </a:lnTo>
                  <a:lnTo>
                    <a:pt x="309613" y="339153"/>
                  </a:lnTo>
                  <a:lnTo>
                    <a:pt x="339128" y="309651"/>
                  </a:lnTo>
                  <a:lnTo>
                    <a:pt x="361619" y="274281"/>
                  </a:lnTo>
                  <a:lnTo>
                    <a:pt x="375958" y="234188"/>
                  </a:lnTo>
                  <a:lnTo>
                    <a:pt x="381000" y="190500"/>
                  </a:lnTo>
                  <a:close/>
                </a:path>
                <a:path w="1123950" h="381000">
                  <a:moveTo>
                    <a:pt x="1123950" y="190500"/>
                  </a:moveTo>
                  <a:lnTo>
                    <a:pt x="1117307" y="139865"/>
                  </a:lnTo>
                  <a:lnTo>
                    <a:pt x="1098575" y="94361"/>
                  </a:lnTo>
                  <a:lnTo>
                    <a:pt x="1069543" y="55803"/>
                  </a:lnTo>
                  <a:lnTo>
                    <a:pt x="1031963" y="26009"/>
                  </a:lnTo>
                  <a:lnTo>
                    <a:pt x="987615" y="6807"/>
                  </a:lnTo>
                  <a:lnTo>
                    <a:pt x="938276" y="0"/>
                  </a:lnTo>
                  <a:lnTo>
                    <a:pt x="888873" y="6807"/>
                  </a:lnTo>
                  <a:lnTo>
                    <a:pt x="844486" y="26009"/>
                  </a:lnTo>
                  <a:lnTo>
                    <a:pt x="806894" y="55803"/>
                  </a:lnTo>
                  <a:lnTo>
                    <a:pt x="777836" y="94361"/>
                  </a:lnTo>
                  <a:lnTo>
                    <a:pt x="759104" y="139865"/>
                  </a:lnTo>
                  <a:lnTo>
                    <a:pt x="752475" y="190500"/>
                  </a:lnTo>
                  <a:lnTo>
                    <a:pt x="759104" y="241147"/>
                  </a:lnTo>
                  <a:lnTo>
                    <a:pt x="777836" y="286651"/>
                  </a:lnTo>
                  <a:lnTo>
                    <a:pt x="806894" y="325208"/>
                  </a:lnTo>
                  <a:lnTo>
                    <a:pt x="844486" y="354990"/>
                  </a:lnTo>
                  <a:lnTo>
                    <a:pt x="888873" y="374205"/>
                  </a:lnTo>
                  <a:lnTo>
                    <a:pt x="938276" y="381000"/>
                  </a:lnTo>
                  <a:lnTo>
                    <a:pt x="987615" y="374205"/>
                  </a:lnTo>
                  <a:lnTo>
                    <a:pt x="1031963" y="354990"/>
                  </a:lnTo>
                  <a:lnTo>
                    <a:pt x="1069543" y="325208"/>
                  </a:lnTo>
                  <a:lnTo>
                    <a:pt x="1098575" y="286651"/>
                  </a:lnTo>
                  <a:lnTo>
                    <a:pt x="1117307" y="241147"/>
                  </a:lnTo>
                  <a:lnTo>
                    <a:pt x="1123950" y="19050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4387" y="2081276"/>
              <a:ext cx="5115560" cy="3582035"/>
            </a:xfrm>
            <a:custGeom>
              <a:avLst/>
              <a:gdLst/>
              <a:ahLst/>
              <a:cxnLst/>
              <a:rect l="l" t="t" r="r" b="b"/>
              <a:pathLst>
                <a:path w="5115560" h="3582035">
                  <a:moveTo>
                    <a:pt x="4517961" y="0"/>
                  </a:moveTo>
                  <a:lnTo>
                    <a:pt x="596963" y="0"/>
                  </a:lnTo>
                  <a:lnTo>
                    <a:pt x="548001" y="1978"/>
                  </a:lnTo>
                  <a:lnTo>
                    <a:pt x="500130" y="7811"/>
                  </a:lnTo>
                  <a:lnTo>
                    <a:pt x="453502" y="17345"/>
                  </a:lnTo>
                  <a:lnTo>
                    <a:pt x="408272" y="30427"/>
                  </a:lnTo>
                  <a:lnTo>
                    <a:pt x="364593" y="46902"/>
                  </a:lnTo>
                  <a:lnTo>
                    <a:pt x="322619" y="66618"/>
                  </a:lnTo>
                  <a:lnTo>
                    <a:pt x="282503" y="89421"/>
                  </a:lnTo>
                  <a:lnTo>
                    <a:pt x="244399" y="115157"/>
                  </a:lnTo>
                  <a:lnTo>
                    <a:pt x="208461" y="143673"/>
                  </a:lnTo>
                  <a:lnTo>
                    <a:pt x="174842" y="174815"/>
                  </a:lnTo>
                  <a:lnTo>
                    <a:pt x="143696" y="208430"/>
                  </a:lnTo>
                  <a:lnTo>
                    <a:pt x="115176" y="244364"/>
                  </a:lnTo>
                  <a:lnTo>
                    <a:pt x="89436" y="282463"/>
                  </a:lnTo>
                  <a:lnTo>
                    <a:pt x="66629" y="322575"/>
                  </a:lnTo>
                  <a:lnTo>
                    <a:pt x="46910" y="364545"/>
                  </a:lnTo>
                  <a:lnTo>
                    <a:pt x="30432" y="408220"/>
                  </a:lnTo>
                  <a:lnTo>
                    <a:pt x="17348" y="453447"/>
                  </a:lnTo>
                  <a:lnTo>
                    <a:pt x="7812" y="500071"/>
                  </a:lnTo>
                  <a:lnTo>
                    <a:pt x="1978" y="547940"/>
                  </a:lnTo>
                  <a:lnTo>
                    <a:pt x="0" y="596900"/>
                  </a:lnTo>
                  <a:lnTo>
                    <a:pt x="0" y="2984500"/>
                  </a:lnTo>
                  <a:lnTo>
                    <a:pt x="1978" y="3033459"/>
                  </a:lnTo>
                  <a:lnTo>
                    <a:pt x="7812" y="3081329"/>
                  </a:lnTo>
                  <a:lnTo>
                    <a:pt x="17348" y="3127955"/>
                  </a:lnTo>
                  <a:lnTo>
                    <a:pt x="30432" y="3173184"/>
                  </a:lnTo>
                  <a:lnTo>
                    <a:pt x="46910" y="3216862"/>
                  </a:lnTo>
                  <a:lnTo>
                    <a:pt x="66629" y="3258835"/>
                  </a:lnTo>
                  <a:lnTo>
                    <a:pt x="89436" y="3298950"/>
                  </a:lnTo>
                  <a:lnTo>
                    <a:pt x="115176" y="3337053"/>
                  </a:lnTo>
                  <a:lnTo>
                    <a:pt x="143696" y="3372991"/>
                  </a:lnTo>
                  <a:lnTo>
                    <a:pt x="174842" y="3406609"/>
                  </a:lnTo>
                  <a:lnTo>
                    <a:pt x="208461" y="3437755"/>
                  </a:lnTo>
                  <a:lnTo>
                    <a:pt x="244399" y="3466275"/>
                  </a:lnTo>
                  <a:lnTo>
                    <a:pt x="282503" y="3492015"/>
                  </a:lnTo>
                  <a:lnTo>
                    <a:pt x="322619" y="3514821"/>
                  </a:lnTo>
                  <a:lnTo>
                    <a:pt x="364593" y="3534540"/>
                  </a:lnTo>
                  <a:lnTo>
                    <a:pt x="408272" y="3551018"/>
                  </a:lnTo>
                  <a:lnTo>
                    <a:pt x="453502" y="3564102"/>
                  </a:lnTo>
                  <a:lnTo>
                    <a:pt x="500130" y="3573637"/>
                  </a:lnTo>
                  <a:lnTo>
                    <a:pt x="548001" y="3579471"/>
                  </a:lnTo>
                  <a:lnTo>
                    <a:pt x="596963" y="3581450"/>
                  </a:lnTo>
                  <a:lnTo>
                    <a:pt x="4517961" y="3581450"/>
                  </a:lnTo>
                  <a:lnTo>
                    <a:pt x="4566922" y="3579471"/>
                  </a:lnTo>
                  <a:lnTo>
                    <a:pt x="4614793" y="3573637"/>
                  </a:lnTo>
                  <a:lnTo>
                    <a:pt x="4661422" y="3564102"/>
                  </a:lnTo>
                  <a:lnTo>
                    <a:pt x="4706654" y="3551018"/>
                  </a:lnTo>
                  <a:lnTo>
                    <a:pt x="4750335" y="3534540"/>
                  </a:lnTo>
                  <a:lnTo>
                    <a:pt x="4792313" y="3514821"/>
                  </a:lnTo>
                  <a:lnTo>
                    <a:pt x="4832433" y="3492015"/>
                  </a:lnTo>
                  <a:lnTo>
                    <a:pt x="4870541" y="3466275"/>
                  </a:lnTo>
                  <a:lnTo>
                    <a:pt x="4906485" y="3437755"/>
                  </a:lnTo>
                  <a:lnTo>
                    <a:pt x="4940109" y="3406609"/>
                  </a:lnTo>
                  <a:lnTo>
                    <a:pt x="4971261" y="3372991"/>
                  </a:lnTo>
                  <a:lnTo>
                    <a:pt x="4999786" y="3337053"/>
                  </a:lnTo>
                  <a:lnTo>
                    <a:pt x="5025531" y="3298950"/>
                  </a:lnTo>
                  <a:lnTo>
                    <a:pt x="5048342" y="3258835"/>
                  </a:lnTo>
                  <a:lnTo>
                    <a:pt x="5068065" y="3216862"/>
                  </a:lnTo>
                  <a:lnTo>
                    <a:pt x="5084548" y="3173184"/>
                  </a:lnTo>
                  <a:lnTo>
                    <a:pt x="5097635" y="3127955"/>
                  </a:lnTo>
                  <a:lnTo>
                    <a:pt x="5107173" y="3081329"/>
                  </a:lnTo>
                  <a:lnTo>
                    <a:pt x="5113009" y="3033459"/>
                  </a:lnTo>
                  <a:lnTo>
                    <a:pt x="5114988" y="2984500"/>
                  </a:lnTo>
                  <a:lnTo>
                    <a:pt x="5114988" y="596900"/>
                  </a:lnTo>
                  <a:lnTo>
                    <a:pt x="5113009" y="547940"/>
                  </a:lnTo>
                  <a:lnTo>
                    <a:pt x="5107173" y="500071"/>
                  </a:lnTo>
                  <a:lnTo>
                    <a:pt x="5097635" y="453447"/>
                  </a:lnTo>
                  <a:lnTo>
                    <a:pt x="5084548" y="408220"/>
                  </a:lnTo>
                  <a:lnTo>
                    <a:pt x="5068065" y="364545"/>
                  </a:lnTo>
                  <a:lnTo>
                    <a:pt x="5048342" y="322575"/>
                  </a:lnTo>
                  <a:lnTo>
                    <a:pt x="5025531" y="282463"/>
                  </a:lnTo>
                  <a:lnTo>
                    <a:pt x="4999786" y="244364"/>
                  </a:lnTo>
                  <a:lnTo>
                    <a:pt x="4971261" y="208430"/>
                  </a:lnTo>
                  <a:lnTo>
                    <a:pt x="4940109" y="174815"/>
                  </a:lnTo>
                  <a:lnTo>
                    <a:pt x="4906485" y="143673"/>
                  </a:lnTo>
                  <a:lnTo>
                    <a:pt x="4870541" y="115157"/>
                  </a:lnTo>
                  <a:lnTo>
                    <a:pt x="4832433" y="89421"/>
                  </a:lnTo>
                  <a:lnTo>
                    <a:pt x="4792313" y="66618"/>
                  </a:lnTo>
                  <a:lnTo>
                    <a:pt x="4750335" y="46902"/>
                  </a:lnTo>
                  <a:lnTo>
                    <a:pt x="4706654" y="30427"/>
                  </a:lnTo>
                  <a:lnTo>
                    <a:pt x="4661422" y="17345"/>
                  </a:lnTo>
                  <a:lnTo>
                    <a:pt x="4614793" y="7811"/>
                  </a:lnTo>
                  <a:lnTo>
                    <a:pt x="4566922" y="1978"/>
                  </a:lnTo>
                  <a:lnTo>
                    <a:pt x="4517961" y="0"/>
                  </a:lnTo>
                  <a:close/>
                </a:path>
              </a:pathLst>
            </a:custGeom>
            <a:solidFill>
              <a:srgbClr val="ADD5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4387" y="2081276"/>
              <a:ext cx="5115560" cy="3582035"/>
            </a:xfrm>
            <a:custGeom>
              <a:avLst/>
              <a:gdLst/>
              <a:ahLst/>
              <a:cxnLst/>
              <a:rect l="l" t="t" r="r" b="b"/>
              <a:pathLst>
                <a:path w="5115560" h="3582035">
                  <a:moveTo>
                    <a:pt x="0" y="596900"/>
                  </a:moveTo>
                  <a:lnTo>
                    <a:pt x="1978" y="547940"/>
                  </a:lnTo>
                  <a:lnTo>
                    <a:pt x="7812" y="500071"/>
                  </a:lnTo>
                  <a:lnTo>
                    <a:pt x="17348" y="453447"/>
                  </a:lnTo>
                  <a:lnTo>
                    <a:pt x="30432" y="408220"/>
                  </a:lnTo>
                  <a:lnTo>
                    <a:pt x="46910" y="364545"/>
                  </a:lnTo>
                  <a:lnTo>
                    <a:pt x="66629" y="322575"/>
                  </a:lnTo>
                  <a:lnTo>
                    <a:pt x="89436" y="282463"/>
                  </a:lnTo>
                  <a:lnTo>
                    <a:pt x="115176" y="244364"/>
                  </a:lnTo>
                  <a:lnTo>
                    <a:pt x="143696" y="208430"/>
                  </a:lnTo>
                  <a:lnTo>
                    <a:pt x="174842" y="174815"/>
                  </a:lnTo>
                  <a:lnTo>
                    <a:pt x="208461" y="143673"/>
                  </a:lnTo>
                  <a:lnTo>
                    <a:pt x="244399" y="115157"/>
                  </a:lnTo>
                  <a:lnTo>
                    <a:pt x="282503" y="89421"/>
                  </a:lnTo>
                  <a:lnTo>
                    <a:pt x="322619" y="66618"/>
                  </a:lnTo>
                  <a:lnTo>
                    <a:pt x="364593" y="46902"/>
                  </a:lnTo>
                  <a:lnTo>
                    <a:pt x="408272" y="30427"/>
                  </a:lnTo>
                  <a:lnTo>
                    <a:pt x="453502" y="17345"/>
                  </a:lnTo>
                  <a:lnTo>
                    <a:pt x="500130" y="7811"/>
                  </a:lnTo>
                  <a:lnTo>
                    <a:pt x="548001" y="1978"/>
                  </a:lnTo>
                  <a:lnTo>
                    <a:pt x="596963" y="0"/>
                  </a:lnTo>
                  <a:lnTo>
                    <a:pt x="4517961" y="0"/>
                  </a:lnTo>
                  <a:lnTo>
                    <a:pt x="4566922" y="1978"/>
                  </a:lnTo>
                  <a:lnTo>
                    <a:pt x="4614793" y="7811"/>
                  </a:lnTo>
                  <a:lnTo>
                    <a:pt x="4661422" y="17345"/>
                  </a:lnTo>
                  <a:lnTo>
                    <a:pt x="4706654" y="30427"/>
                  </a:lnTo>
                  <a:lnTo>
                    <a:pt x="4750335" y="46902"/>
                  </a:lnTo>
                  <a:lnTo>
                    <a:pt x="4792313" y="66618"/>
                  </a:lnTo>
                  <a:lnTo>
                    <a:pt x="4832433" y="89421"/>
                  </a:lnTo>
                  <a:lnTo>
                    <a:pt x="4870541" y="115157"/>
                  </a:lnTo>
                  <a:lnTo>
                    <a:pt x="4906485" y="143673"/>
                  </a:lnTo>
                  <a:lnTo>
                    <a:pt x="4940109" y="174815"/>
                  </a:lnTo>
                  <a:lnTo>
                    <a:pt x="4971261" y="208430"/>
                  </a:lnTo>
                  <a:lnTo>
                    <a:pt x="4999786" y="244364"/>
                  </a:lnTo>
                  <a:lnTo>
                    <a:pt x="5025531" y="282463"/>
                  </a:lnTo>
                  <a:lnTo>
                    <a:pt x="5048342" y="322575"/>
                  </a:lnTo>
                  <a:lnTo>
                    <a:pt x="5068065" y="364545"/>
                  </a:lnTo>
                  <a:lnTo>
                    <a:pt x="5084548" y="408220"/>
                  </a:lnTo>
                  <a:lnTo>
                    <a:pt x="5097635" y="453447"/>
                  </a:lnTo>
                  <a:lnTo>
                    <a:pt x="5107173" y="500071"/>
                  </a:lnTo>
                  <a:lnTo>
                    <a:pt x="5113009" y="547940"/>
                  </a:lnTo>
                  <a:lnTo>
                    <a:pt x="5114988" y="596900"/>
                  </a:lnTo>
                  <a:lnTo>
                    <a:pt x="5114988" y="2984500"/>
                  </a:lnTo>
                  <a:lnTo>
                    <a:pt x="5113009" y="3033459"/>
                  </a:lnTo>
                  <a:lnTo>
                    <a:pt x="5107173" y="3081329"/>
                  </a:lnTo>
                  <a:lnTo>
                    <a:pt x="5097635" y="3127955"/>
                  </a:lnTo>
                  <a:lnTo>
                    <a:pt x="5084548" y="3173184"/>
                  </a:lnTo>
                  <a:lnTo>
                    <a:pt x="5068065" y="3216862"/>
                  </a:lnTo>
                  <a:lnTo>
                    <a:pt x="5048342" y="3258835"/>
                  </a:lnTo>
                  <a:lnTo>
                    <a:pt x="5025531" y="3298950"/>
                  </a:lnTo>
                  <a:lnTo>
                    <a:pt x="4999786" y="3337053"/>
                  </a:lnTo>
                  <a:lnTo>
                    <a:pt x="4971261" y="3372991"/>
                  </a:lnTo>
                  <a:lnTo>
                    <a:pt x="4940109" y="3406609"/>
                  </a:lnTo>
                  <a:lnTo>
                    <a:pt x="4906485" y="3437755"/>
                  </a:lnTo>
                  <a:lnTo>
                    <a:pt x="4870541" y="3466275"/>
                  </a:lnTo>
                  <a:lnTo>
                    <a:pt x="4832433" y="3492015"/>
                  </a:lnTo>
                  <a:lnTo>
                    <a:pt x="4792313" y="3514821"/>
                  </a:lnTo>
                  <a:lnTo>
                    <a:pt x="4750335" y="3534540"/>
                  </a:lnTo>
                  <a:lnTo>
                    <a:pt x="4706654" y="3551018"/>
                  </a:lnTo>
                  <a:lnTo>
                    <a:pt x="4661422" y="3564102"/>
                  </a:lnTo>
                  <a:lnTo>
                    <a:pt x="4614793" y="3573637"/>
                  </a:lnTo>
                  <a:lnTo>
                    <a:pt x="4566922" y="3579471"/>
                  </a:lnTo>
                  <a:lnTo>
                    <a:pt x="4517961" y="3581450"/>
                  </a:lnTo>
                  <a:lnTo>
                    <a:pt x="596963" y="3581450"/>
                  </a:lnTo>
                  <a:lnTo>
                    <a:pt x="548001" y="3579471"/>
                  </a:lnTo>
                  <a:lnTo>
                    <a:pt x="500130" y="3573637"/>
                  </a:lnTo>
                  <a:lnTo>
                    <a:pt x="453502" y="3564102"/>
                  </a:lnTo>
                  <a:lnTo>
                    <a:pt x="408272" y="3551018"/>
                  </a:lnTo>
                  <a:lnTo>
                    <a:pt x="364593" y="3534540"/>
                  </a:lnTo>
                  <a:lnTo>
                    <a:pt x="322619" y="3514821"/>
                  </a:lnTo>
                  <a:lnTo>
                    <a:pt x="282503" y="3492015"/>
                  </a:lnTo>
                  <a:lnTo>
                    <a:pt x="244399" y="3466275"/>
                  </a:lnTo>
                  <a:lnTo>
                    <a:pt x="208461" y="3437755"/>
                  </a:lnTo>
                  <a:lnTo>
                    <a:pt x="174842" y="3406609"/>
                  </a:lnTo>
                  <a:lnTo>
                    <a:pt x="143696" y="3372991"/>
                  </a:lnTo>
                  <a:lnTo>
                    <a:pt x="115176" y="3337053"/>
                  </a:lnTo>
                  <a:lnTo>
                    <a:pt x="89436" y="3298950"/>
                  </a:lnTo>
                  <a:lnTo>
                    <a:pt x="66629" y="3258835"/>
                  </a:lnTo>
                  <a:lnTo>
                    <a:pt x="46910" y="3216862"/>
                  </a:lnTo>
                  <a:lnTo>
                    <a:pt x="30432" y="3173184"/>
                  </a:lnTo>
                  <a:lnTo>
                    <a:pt x="17348" y="3127955"/>
                  </a:lnTo>
                  <a:lnTo>
                    <a:pt x="7812" y="3081329"/>
                  </a:lnTo>
                  <a:lnTo>
                    <a:pt x="1978" y="3033459"/>
                  </a:lnTo>
                  <a:lnTo>
                    <a:pt x="0" y="2984500"/>
                  </a:lnTo>
                  <a:lnTo>
                    <a:pt x="0" y="596900"/>
                  </a:lnTo>
                  <a:close/>
                </a:path>
              </a:pathLst>
            </a:custGeom>
            <a:ln w="12700">
              <a:solidFill>
                <a:srgbClr val="ADD5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5369" y="2268855"/>
            <a:ext cx="4633595" cy="3227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3695">
              <a:lnSpc>
                <a:spcPts val="2390"/>
              </a:lnSpc>
              <a:spcBef>
                <a:spcPts val="125"/>
              </a:spcBef>
            </a:pPr>
            <a:r>
              <a:rPr sz="2000" spc="25" dirty="0">
                <a:solidFill>
                  <a:srgbClr val="221F1F"/>
                </a:solidFill>
                <a:latin typeface="Arial Black"/>
                <a:cs typeface="Arial Black"/>
              </a:rPr>
              <a:t>Pie</a:t>
            </a:r>
            <a:r>
              <a:rPr sz="2000" spc="-1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25" dirty="0">
                <a:solidFill>
                  <a:srgbClr val="221F1F"/>
                </a:solidFill>
                <a:latin typeface="Arial Black"/>
                <a:cs typeface="Arial Black"/>
              </a:rPr>
              <a:t>chart</a:t>
            </a:r>
            <a:endParaRPr sz="2000" dirty="0">
              <a:latin typeface="Arial Black"/>
              <a:cs typeface="Arial Black"/>
            </a:endParaRPr>
          </a:p>
          <a:p>
            <a:pPr marL="353695">
              <a:lnSpc>
                <a:spcPts val="2150"/>
              </a:lnSpc>
            </a:pP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Success</a:t>
            </a:r>
            <a:r>
              <a:rPr sz="1800" spc="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Count</a:t>
            </a:r>
            <a:r>
              <a:rPr sz="1800" spc="-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for</a:t>
            </a:r>
            <a:r>
              <a:rPr sz="1800" spc="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all 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launch</a:t>
            </a:r>
            <a:r>
              <a:rPr sz="1800" spc="-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sites</a:t>
            </a:r>
            <a:endParaRPr sz="1800" dirty="0">
              <a:latin typeface="Arial Black"/>
              <a:cs typeface="Arial Black"/>
            </a:endParaRPr>
          </a:p>
          <a:p>
            <a:pPr marL="696595" marR="1120140" indent="-343535">
              <a:lnSpc>
                <a:spcPct val="100800"/>
              </a:lnSpc>
              <a:spcBef>
                <a:spcPts val="80"/>
              </a:spcBef>
              <a:buAutoNum type="arabicPeriod"/>
              <a:tabLst>
                <a:tab pos="696595" algn="l"/>
                <a:tab pos="697230" algn="l"/>
              </a:tabLst>
            </a:pPr>
            <a:r>
              <a:rPr sz="1800" spc="-15" dirty="0">
                <a:solidFill>
                  <a:srgbClr val="221F1F"/>
                </a:solidFill>
                <a:latin typeface="Microsoft YaHei"/>
                <a:cs typeface="Microsoft YaHei"/>
              </a:rPr>
              <a:t>Which</a:t>
            </a:r>
            <a:r>
              <a:rPr sz="1800" spc="6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Microsoft YaHei"/>
                <a:cs typeface="Microsoft YaHei"/>
              </a:rPr>
              <a:t>site</a:t>
            </a:r>
            <a:r>
              <a:rPr sz="1800" spc="1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has</a:t>
            </a:r>
            <a:r>
              <a:rPr sz="1800" spc="-3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Microsoft YaHei"/>
                <a:cs typeface="Microsoft YaHei"/>
              </a:rPr>
              <a:t>the </a:t>
            </a:r>
            <a:r>
              <a:rPr sz="1800" spc="-15" dirty="0">
                <a:solidFill>
                  <a:srgbClr val="221F1F"/>
                </a:solidFill>
                <a:latin typeface="Microsoft YaHei"/>
                <a:cs typeface="Microsoft YaHei"/>
              </a:rPr>
              <a:t>largest </a:t>
            </a:r>
            <a:r>
              <a:rPr sz="1800" spc="-515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successful</a:t>
            </a:r>
            <a:r>
              <a:rPr sz="1800" spc="4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launches?</a:t>
            </a:r>
            <a:endParaRPr sz="1800" dirty="0">
              <a:latin typeface="Microsoft YaHei"/>
              <a:cs typeface="Microsoft YaHei"/>
            </a:endParaRPr>
          </a:p>
          <a:p>
            <a:pPr marL="696595" indent="-343535">
              <a:lnSpc>
                <a:spcPts val="2105"/>
              </a:lnSpc>
              <a:buAutoNum type="arabicPeriod"/>
              <a:tabLst>
                <a:tab pos="696595" algn="l"/>
                <a:tab pos="697230" algn="l"/>
              </a:tabLst>
            </a:pPr>
            <a:r>
              <a:rPr sz="1800" spc="-15" dirty="0">
                <a:solidFill>
                  <a:srgbClr val="221F1F"/>
                </a:solidFill>
                <a:latin typeface="Microsoft YaHei"/>
                <a:cs typeface="Microsoft YaHei"/>
              </a:rPr>
              <a:t>Which</a:t>
            </a:r>
            <a:r>
              <a:rPr sz="1800" spc="7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Microsoft YaHei"/>
                <a:cs typeface="Microsoft YaHei"/>
              </a:rPr>
              <a:t>site</a:t>
            </a:r>
            <a:r>
              <a:rPr sz="1800" spc="15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has</a:t>
            </a:r>
            <a:r>
              <a:rPr sz="1800" spc="-3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Microsoft YaHei"/>
                <a:cs typeface="Microsoft YaHei"/>
              </a:rPr>
              <a:t>the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highest</a:t>
            </a:r>
            <a:endParaRPr sz="1800" dirty="0">
              <a:latin typeface="Microsoft YaHei"/>
              <a:cs typeface="Microsoft YaHei"/>
            </a:endParaRPr>
          </a:p>
          <a:p>
            <a:pPr marL="696595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221F1F"/>
                </a:solidFill>
                <a:latin typeface="Microsoft YaHei"/>
                <a:cs typeface="Microsoft YaHei"/>
              </a:rPr>
              <a:t>launch </a:t>
            </a:r>
            <a:r>
              <a:rPr sz="1800" dirty="0">
                <a:solidFill>
                  <a:srgbClr val="221F1F"/>
                </a:solidFill>
                <a:latin typeface="Microsoft YaHei"/>
                <a:cs typeface="Microsoft YaHei"/>
              </a:rPr>
              <a:t>success</a:t>
            </a:r>
            <a:r>
              <a:rPr sz="1800" spc="-35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rate?</a:t>
            </a:r>
            <a:endParaRPr sz="1800" dirty="0">
              <a:latin typeface="Microsoft YaHei"/>
              <a:cs typeface="Microsoft YaHei"/>
            </a:endParaRPr>
          </a:p>
          <a:p>
            <a:pPr marL="298450" marR="1305560" indent="-286385" algn="just">
              <a:lnSpc>
                <a:spcPct val="100800"/>
              </a:lnSpc>
              <a:spcBef>
                <a:spcPts val="1115"/>
              </a:spcBef>
              <a:buChar char="•"/>
              <a:tabLst>
                <a:tab pos="299085" algn="l"/>
              </a:tabLst>
            </a:pP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Add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dropdown</a:t>
            </a:r>
            <a:r>
              <a:rPr sz="1800" spc="-8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list</a:t>
            </a:r>
            <a:r>
              <a:rPr sz="180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enable </a:t>
            </a:r>
            <a:r>
              <a:rPr sz="1800" spc="-4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Launch</a:t>
            </a:r>
            <a:r>
              <a:rPr sz="1800" spc="-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Site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selection</a:t>
            </a:r>
            <a:endParaRPr sz="1800" dirty="0">
              <a:latin typeface="Arial MT"/>
              <a:cs typeface="Arial MT"/>
            </a:endParaRPr>
          </a:p>
          <a:p>
            <a:pPr marL="298450" marR="1038860" indent="-286385" algn="just">
              <a:lnSpc>
                <a:spcPct val="99100"/>
              </a:lnSpc>
              <a:spcBef>
                <a:spcPts val="40"/>
              </a:spcBef>
              <a:buChar char="•"/>
              <a:tabLst>
                <a:tab pos="299085" algn="l"/>
              </a:tabLst>
            </a:pP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Add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pie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chart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to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show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total </a:t>
            </a:r>
            <a:r>
              <a:rPr sz="1800" spc="-4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cc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ss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f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800" spc="-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un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h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800" spc="-20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un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f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8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l 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sites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4825" y="1933638"/>
            <a:ext cx="619125" cy="542925"/>
            <a:chOff x="504825" y="1933638"/>
            <a:chExt cx="619125" cy="542925"/>
          </a:xfrm>
        </p:grpSpPr>
        <p:sp>
          <p:nvSpPr>
            <p:cNvPr id="20" name="object 20"/>
            <p:cNvSpPr/>
            <p:nvPr/>
          </p:nvSpPr>
          <p:spPr>
            <a:xfrm>
              <a:off x="519112" y="1947926"/>
              <a:ext cx="590550" cy="514350"/>
            </a:xfrm>
            <a:custGeom>
              <a:avLst/>
              <a:gdLst/>
              <a:ahLst/>
              <a:cxnLst/>
              <a:rect l="l" t="t" r="r" b="b"/>
              <a:pathLst>
                <a:path w="590550" h="514350">
                  <a:moveTo>
                    <a:pt x="295275" y="0"/>
                  </a:moveTo>
                  <a:lnTo>
                    <a:pt x="242197" y="4140"/>
                  </a:lnTo>
                  <a:lnTo>
                    <a:pt x="192242" y="16080"/>
                  </a:lnTo>
                  <a:lnTo>
                    <a:pt x="146241" y="35094"/>
                  </a:lnTo>
                  <a:lnTo>
                    <a:pt x="105031" y="60458"/>
                  </a:lnTo>
                  <a:lnTo>
                    <a:pt x="69443" y="91447"/>
                  </a:lnTo>
                  <a:lnTo>
                    <a:pt x="40312" y="127338"/>
                  </a:lnTo>
                  <a:lnTo>
                    <a:pt x="18472" y="167406"/>
                  </a:lnTo>
                  <a:lnTo>
                    <a:pt x="4757" y="210926"/>
                  </a:lnTo>
                  <a:lnTo>
                    <a:pt x="0" y="257175"/>
                  </a:lnTo>
                  <a:lnTo>
                    <a:pt x="4757" y="303389"/>
                  </a:lnTo>
                  <a:lnTo>
                    <a:pt x="18472" y="346892"/>
                  </a:lnTo>
                  <a:lnTo>
                    <a:pt x="40312" y="386954"/>
                  </a:lnTo>
                  <a:lnTo>
                    <a:pt x="69443" y="422849"/>
                  </a:lnTo>
                  <a:lnTo>
                    <a:pt x="105031" y="453849"/>
                  </a:lnTo>
                  <a:lnTo>
                    <a:pt x="146241" y="479227"/>
                  </a:lnTo>
                  <a:lnTo>
                    <a:pt x="192242" y="498254"/>
                  </a:lnTo>
                  <a:lnTo>
                    <a:pt x="242197" y="510204"/>
                  </a:lnTo>
                  <a:lnTo>
                    <a:pt x="295275" y="514350"/>
                  </a:lnTo>
                  <a:lnTo>
                    <a:pt x="348352" y="510204"/>
                  </a:lnTo>
                  <a:lnTo>
                    <a:pt x="398307" y="498254"/>
                  </a:lnTo>
                  <a:lnTo>
                    <a:pt x="444308" y="479227"/>
                  </a:lnTo>
                  <a:lnTo>
                    <a:pt x="485518" y="453849"/>
                  </a:lnTo>
                  <a:lnTo>
                    <a:pt x="521106" y="422849"/>
                  </a:lnTo>
                  <a:lnTo>
                    <a:pt x="550237" y="386954"/>
                  </a:lnTo>
                  <a:lnTo>
                    <a:pt x="572077" y="346892"/>
                  </a:lnTo>
                  <a:lnTo>
                    <a:pt x="585792" y="303389"/>
                  </a:lnTo>
                  <a:lnTo>
                    <a:pt x="590550" y="257175"/>
                  </a:lnTo>
                  <a:lnTo>
                    <a:pt x="585792" y="210926"/>
                  </a:lnTo>
                  <a:lnTo>
                    <a:pt x="572077" y="167406"/>
                  </a:lnTo>
                  <a:lnTo>
                    <a:pt x="550237" y="127338"/>
                  </a:lnTo>
                  <a:lnTo>
                    <a:pt x="521106" y="91447"/>
                  </a:lnTo>
                  <a:lnTo>
                    <a:pt x="485518" y="60458"/>
                  </a:lnTo>
                  <a:lnTo>
                    <a:pt x="444308" y="35094"/>
                  </a:lnTo>
                  <a:lnTo>
                    <a:pt x="398307" y="16080"/>
                  </a:lnTo>
                  <a:lnTo>
                    <a:pt x="348352" y="4140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ADD5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9112" y="1947926"/>
              <a:ext cx="590550" cy="514350"/>
            </a:xfrm>
            <a:custGeom>
              <a:avLst/>
              <a:gdLst/>
              <a:ahLst/>
              <a:cxnLst/>
              <a:rect l="l" t="t" r="r" b="b"/>
              <a:pathLst>
                <a:path w="590550" h="514350">
                  <a:moveTo>
                    <a:pt x="0" y="257175"/>
                  </a:moveTo>
                  <a:lnTo>
                    <a:pt x="4757" y="210926"/>
                  </a:lnTo>
                  <a:lnTo>
                    <a:pt x="18472" y="167406"/>
                  </a:lnTo>
                  <a:lnTo>
                    <a:pt x="40312" y="127338"/>
                  </a:lnTo>
                  <a:lnTo>
                    <a:pt x="69443" y="91447"/>
                  </a:lnTo>
                  <a:lnTo>
                    <a:pt x="105031" y="60458"/>
                  </a:lnTo>
                  <a:lnTo>
                    <a:pt x="146241" y="35094"/>
                  </a:lnTo>
                  <a:lnTo>
                    <a:pt x="192242" y="16080"/>
                  </a:lnTo>
                  <a:lnTo>
                    <a:pt x="242197" y="4140"/>
                  </a:lnTo>
                  <a:lnTo>
                    <a:pt x="295275" y="0"/>
                  </a:lnTo>
                  <a:lnTo>
                    <a:pt x="348352" y="4140"/>
                  </a:lnTo>
                  <a:lnTo>
                    <a:pt x="398307" y="16080"/>
                  </a:lnTo>
                  <a:lnTo>
                    <a:pt x="444308" y="35094"/>
                  </a:lnTo>
                  <a:lnTo>
                    <a:pt x="485518" y="60458"/>
                  </a:lnTo>
                  <a:lnTo>
                    <a:pt x="521106" y="91447"/>
                  </a:lnTo>
                  <a:lnTo>
                    <a:pt x="550237" y="127338"/>
                  </a:lnTo>
                  <a:lnTo>
                    <a:pt x="572077" y="167406"/>
                  </a:lnTo>
                  <a:lnTo>
                    <a:pt x="585792" y="210926"/>
                  </a:lnTo>
                  <a:lnTo>
                    <a:pt x="590550" y="257175"/>
                  </a:lnTo>
                  <a:lnTo>
                    <a:pt x="585792" y="303389"/>
                  </a:lnTo>
                  <a:lnTo>
                    <a:pt x="572077" y="346892"/>
                  </a:lnTo>
                  <a:lnTo>
                    <a:pt x="550237" y="386954"/>
                  </a:lnTo>
                  <a:lnTo>
                    <a:pt x="521106" y="422849"/>
                  </a:lnTo>
                  <a:lnTo>
                    <a:pt x="485518" y="453849"/>
                  </a:lnTo>
                  <a:lnTo>
                    <a:pt x="444308" y="479227"/>
                  </a:lnTo>
                  <a:lnTo>
                    <a:pt x="398307" y="498254"/>
                  </a:lnTo>
                  <a:lnTo>
                    <a:pt x="348352" y="510204"/>
                  </a:lnTo>
                  <a:lnTo>
                    <a:pt x="295275" y="514350"/>
                  </a:lnTo>
                  <a:lnTo>
                    <a:pt x="242197" y="510204"/>
                  </a:lnTo>
                  <a:lnTo>
                    <a:pt x="192242" y="498254"/>
                  </a:lnTo>
                  <a:lnTo>
                    <a:pt x="146241" y="479227"/>
                  </a:lnTo>
                  <a:lnTo>
                    <a:pt x="105031" y="453849"/>
                  </a:lnTo>
                  <a:lnTo>
                    <a:pt x="69443" y="422849"/>
                  </a:lnTo>
                  <a:lnTo>
                    <a:pt x="40312" y="386954"/>
                  </a:lnTo>
                  <a:lnTo>
                    <a:pt x="18472" y="346892"/>
                  </a:lnTo>
                  <a:lnTo>
                    <a:pt x="4757" y="303389"/>
                  </a:lnTo>
                  <a:lnTo>
                    <a:pt x="0" y="257175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13422" y="1986216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32626" y="2065401"/>
            <a:ext cx="5127625" cy="3594735"/>
            <a:chOff x="6532626" y="2065401"/>
            <a:chExt cx="5127625" cy="3594735"/>
          </a:xfrm>
        </p:grpSpPr>
        <p:sp>
          <p:nvSpPr>
            <p:cNvPr id="24" name="object 24"/>
            <p:cNvSpPr/>
            <p:nvPr/>
          </p:nvSpPr>
          <p:spPr>
            <a:xfrm>
              <a:off x="6538976" y="2071751"/>
              <a:ext cx="5114925" cy="3582035"/>
            </a:xfrm>
            <a:custGeom>
              <a:avLst/>
              <a:gdLst/>
              <a:ahLst/>
              <a:cxnLst/>
              <a:rect l="l" t="t" r="r" b="b"/>
              <a:pathLst>
                <a:path w="5114925" h="3582035">
                  <a:moveTo>
                    <a:pt x="4517898" y="0"/>
                  </a:moveTo>
                  <a:lnTo>
                    <a:pt x="596900" y="0"/>
                  </a:lnTo>
                  <a:lnTo>
                    <a:pt x="547940" y="1978"/>
                  </a:lnTo>
                  <a:lnTo>
                    <a:pt x="500071" y="7811"/>
                  </a:lnTo>
                  <a:lnTo>
                    <a:pt x="453447" y="17345"/>
                  </a:lnTo>
                  <a:lnTo>
                    <a:pt x="408220" y="30427"/>
                  </a:lnTo>
                  <a:lnTo>
                    <a:pt x="364545" y="46902"/>
                  </a:lnTo>
                  <a:lnTo>
                    <a:pt x="322575" y="66618"/>
                  </a:lnTo>
                  <a:lnTo>
                    <a:pt x="282463" y="89421"/>
                  </a:lnTo>
                  <a:lnTo>
                    <a:pt x="244364" y="115157"/>
                  </a:lnTo>
                  <a:lnTo>
                    <a:pt x="208430" y="143673"/>
                  </a:lnTo>
                  <a:lnTo>
                    <a:pt x="174815" y="174815"/>
                  </a:lnTo>
                  <a:lnTo>
                    <a:pt x="143673" y="208430"/>
                  </a:lnTo>
                  <a:lnTo>
                    <a:pt x="115157" y="244364"/>
                  </a:lnTo>
                  <a:lnTo>
                    <a:pt x="89421" y="282463"/>
                  </a:lnTo>
                  <a:lnTo>
                    <a:pt x="66618" y="322575"/>
                  </a:lnTo>
                  <a:lnTo>
                    <a:pt x="46902" y="364545"/>
                  </a:lnTo>
                  <a:lnTo>
                    <a:pt x="30427" y="408220"/>
                  </a:lnTo>
                  <a:lnTo>
                    <a:pt x="17345" y="453447"/>
                  </a:lnTo>
                  <a:lnTo>
                    <a:pt x="7811" y="500071"/>
                  </a:lnTo>
                  <a:lnTo>
                    <a:pt x="1978" y="547940"/>
                  </a:lnTo>
                  <a:lnTo>
                    <a:pt x="0" y="596900"/>
                  </a:lnTo>
                  <a:lnTo>
                    <a:pt x="0" y="2984500"/>
                  </a:lnTo>
                  <a:lnTo>
                    <a:pt x="1978" y="3033459"/>
                  </a:lnTo>
                  <a:lnTo>
                    <a:pt x="7811" y="3081329"/>
                  </a:lnTo>
                  <a:lnTo>
                    <a:pt x="17345" y="3127955"/>
                  </a:lnTo>
                  <a:lnTo>
                    <a:pt x="30427" y="3173184"/>
                  </a:lnTo>
                  <a:lnTo>
                    <a:pt x="46902" y="3216862"/>
                  </a:lnTo>
                  <a:lnTo>
                    <a:pt x="66618" y="3258835"/>
                  </a:lnTo>
                  <a:lnTo>
                    <a:pt x="89421" y="3298950"/>
                  </a:lnTo>
                  <a:lnTo>
                    <a:pt x="115157" y="3337053"/>
                  </a:lnTo>
                  <a:lnTo>
                    <a:pt x="143673" y="3372991"/>
                  </a:lnTo>
                  <a:lnTo>
                    <a:pt x="174815" y="3406609"/>
                  </a:lnTo>
                  <a:lnTo>
                    <a:pt x="208430" y="3437755"/>
                  </a:lnTo>
                  <a:lnTo>
                    <a:pt x="244364" y="3466275"/>
                  </a:lnTo>
                  <a:lnTo>
                    <a:pt x="282463" y="3492015"/>
                  </a:lnTo>
                  <a:lnTo>
                    <a:pt x="322575" y="3514821"/>
                  </a:lnTo>
                  <a:lnTo>
                    <a:pt x="364545" y="3534540"/>
                  </a:lnTo>
                  <a:lnTo>
                    <a:pt x="408220" y="3551018"/>
                  </a:lnTo>
                  <a:lnTo>
                    <a:pt x="453447" y="3564102"/>
                  </a:lnTo>
                  <a:lnTo>
                    <a:pt x="500071" y="3573637"/>
                  </a:lnTo>
                  <a:lnTo>
                    <a:pt x="547940" y="3579471"/>
                  </a:lnTo>
                  <a:lnTo>
                    <a:pt x="596900" y="3581450"/>
                  </a:lnTo>
                  <a:lnTo>
                    <a:pt x="4517898" y="3581450"/>
                  </a:lnTo>
                  <a:lnTo>
                    <a:pt x="4566858" y="3579471"/>
                  </a:lnTo>
                  <a:lnTo>
                    <a:pt x="4614729" y="3573637"/>
                  </a:lnTo>
                  <a:lnTo>
                    <a:pt x="4661358" y="3564102"/>
                  </a:lnTo>
                  <a:lnTo>
                    <a:pt x="4706590" y="3551018"/>
                  </a:lnTo>
                  <a:lnTo>
                    <a:pt x="4750272" y="3534540"/>
                  </a:lnTo>
                  <a:lnTo>
                    <a:pt x="4792250" y="3514821"/>
                  </a:lnTo>
                  <a:lnTo>
                    <a:pt x="4832369" y="3492015"/>
                  </a:lnTo>
                  <a:lnTo>
                    <a:pt x="4870478" y="3466275"/>
                  </a:lnTo>
                  <a:lnTo>
                    <a:pt x="4906421" y="3437755"/>
                  </a:lnTo>
                  <a:lnTo>
                    <a:pt x="4940046" y="3406609"/>
                  </a:lnTo>
                  <a:lnTo>
                    <a:pt x="4971197" y="3372991"/>
                  </a:lnTo>
                  <a:lnTo>
                    <a:pt x="4999722" y="3337053"/>
                  </a:lnTo>
                  <a:lnTo>
                    <a:pt x="5025467" y="3298950"/>
                  </a:lnTo>
                  <a:lnTo>
                    <a:pt x="5048278" y="3258835"/>
                  </a:lnTo>
                  <a:lnTo>
                    <a:pt x="5068002" y="3216862"/>
                  </a:lnTo>
                  <a:lnTo>
                    <a:pt x="5084484" y="3173184"/>
                  </a:lnTo>
                  <a:lnTo>
                    <a:pt x="5097571" y="3127955"/>
                  </a:lnTo>
                  <a:lnTo>
                    <a:pt x="5107109" y="3081329"/>
                  </a:lnTo>
                  <a:lnTo>
                    <a:pt x="5112945" y="3033459"/>
                  </a:lnTo>
                  <a:lnTo>
                    <a:pt x="5114925" y="2984500"/>
                  </a:lnTo>
                  <a:lnTo>
                    <a:pt x="5114925" y="596900"/>
                  </a:lnTo>
                  <a:lnTo>
                    <a:pt x="5112945" y="547940"/>
                  </a:lnTo>
                  <a:lnTo>
                    <a:pt x="5107109" y="500071"/>
                  </a:lnTo>
                  <a:lnTo>
                    <a:pt x="5097571" y="453447"/>
                  </a:lnTo>
                  <a:lnTo>
                    <a:pt x="5084484" y="408220"/>
                  </a:lnTo>
                  <a:lnTo>
                    <a:pt x="5068002" y="364545"/>
                  </a:lnTo>
                  <a:lnTo>
                    <a:pt x="5048278" y="322575"/>
                  </a:lnTo>
                  <a:lnTo>
                    <a:pt x="5025467" y="282463"/>
                  </a:lnTo>
                  <a:lnTo>
                    <a:pt x="4999722" y="244364"/>
                  </a:lnTo>
                  <a:lnTo>
                    <a:pt x="4971197" y="208430"/>
                  </a:lnTo>
                  <a:lnTo>
                    <a:pt x="4940045" y="174815"/>
                  </a:lnTo>
                  <a:lnTo>
                    <a:pt x="4906421" y="143673"/>
                  </a:lnTo>
                  <a:lnTo>
                    <a:pt x="4870478" y="115157"/>
                  </a:lnTo>
                  <a:lnTo>
                    <a:pt x="4832369" y="89421"/>
                  </a:lnTo>
                  <a:lnTo>
                    <a:pt x="4792250" y="66618"/>
                  </a:lnTo>
                  <a:lnTo>
                    <a:pt x="4750272" y="46902"/>
                  </a:lnTo>
                  <a:lnTo>
                    <a:pt x="4706590" y="30427"/>
                  </a:lnTo>
                  <a:lnTo>
                    <a:pt x="4661358" y="17345"/>
                  </a:lnTo>
                  <a:lnTo>
                    <a:pt x="4614729" y="7811"/>
                  </a:lnTo>
                  <a:lnTo>
                    <a:pt x="4566858" y="1978"/>
                  </a:lnTo>
                  <a:lnTo>
                    <a:pt x="4517898" y="0"/>
                  </a:lnTo>
                  <a:close/>
                </a:path>
              </a:pathLst>
            </a:custGeom>
            <a:solidFill>
              <a:srgbClr val="ADD5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38976" y="2071751"/>
              <a:ext cx="5114925" cy="3582035"/>
            </a:xfrm>
            <a:custGeom>
              <a:avLst/>
              <a:gdLst/>
              <a:ahLst/>
              <a:cxnLst/>
              <a:rect l="l" t="t" r="r" b="b"/>
              <a:pathLst>
                <a:path w="5114925" h="3582035">
                  <a:moveTo>
                    <a:pt x="0" y="596900"/>
                  </a:moveTo>
                  <a:lnTo>
                    <a:pt x="1978" y="547940"/>
                  </a:lnTo>
                  <a:lnTo>
                    <a:pt x="7811" y="500071"/>
                  </a:lnTo>
                  <a:lnTo>
                    <a:pt x="17345" y="453447"/>
                  </a:lnTo>
                  <a:lnTo>
                    <a:pt x="30427" y="408220"/>
                  </a:lnTo>
                  <a:lnTo>
                    <a:pt x="46902" y="364545"/>
                  </a:lnTo>
                  <a:lnTo>
                    <a:pt x="66618" y="322575"/>
                  </a:lnTo>
                  <a:lnTo>
                    <a:pt x="89421" y="282463"/>
                  </a:lnTo>
                  <a:lnTo>
                    <a:pt x="115157" y="244364"/>
                  </a:lnTo>
                  <a:lnTo>
                    <a:pt x="143673" y="208430"/>
                  </a:lnTo>
                  <a:lnTo>
                    <a:pt x="174815" y="174815"/>
                  </a:lnTo>
                  <a:lnTo>
                    <a:pt x="208430" y="143673"/>
                  </a:lnTo>
                  <a:lnTo>
                    <a:pt x="244364" y="115157"/>
                  </a:lnTo>
                  <a:lnTo>
                    <a:pt x="282463" y="89421"/>
                  </a:lnTo>
                  <a:lnTo>
                    <a:pt x="322575" y="66618"/>
                  </a:lnTo>
                  <a:lnTo>
                    <a:pt x="364545" y="46902"/>
                  </a:lnTo>
                  <a:lnTo>
                    <a:pt x="408220" y="30427"/>
                  </a:lnTo>
                  <a:lnTo>
                    <a:pt x="453447" y="17345"/>
                  </a:lnTo>
                  <a:lnTo>
                    <a:pt x="500071" y="7811"/>
                  </a:lnTo>
                  <a:lnTo>
                    <a:pt x="547940" y="1978"/>
                  </a:lnTo>
                  <a:lnTo>
                    <a:pt x="596900" y="0"/>
                  </a:lnTo>
                  <a:lnTo>
                    <a:pt x="4517898" y="0"/>
                  </a:lnTo>
                  <a:lnTo>
                    <a:pt x="4566858" y="1978"/>
                  </a:lnTo>
                  <a:lnTo>
                    <a:pt x="4614729" y="7811"/>
                  </a:lnTo>
                  <a:lnTo>
                    <a:pt x="4661358" y="17345"/>
                  </a:lnTo>
                  <a:lnTo>
                    <a:pt x="4706590" y="30427"/>
                  </a:lnTo>
                  <a:lnTo>
                    <a:pt x="4750272" y="46902"/>
                  </a:lnTo>
                  <a:lnTo>
                    <a:pt x="4792250" y="66618"/>
                  </a:lnTo>
                  <a:lnTo>
                    <a:pt x="4832369" y="89421"/>
                  </a:lnTo>
                  <a:lnTo>
                    <a:pt x="4870478" y="115157"/>
                  </a:lnTo>
                  <a:lnTo>
                    <a:pt x="4906421" y="143673"/>
                  </a:lnTo>
                  <a:lnTo>
                    <a:pt x="4940045" y="174815"/>
                  </a:lnTo>
                  <a:lnTo>
                    <a:pt x="4971197" y="208430"/>
                  </a:lnTo>
                  <a:lnTo>
                    <a:pt x="4999722" y="244364"/>
                  </a:lnTo>
                  <a:lnTo>
                    <a:pt x="5025467" y="282463"/>
                  </a:lnTo>
                  <a:lnTo>
                    <a:pt x="5048278" y="322575"/>
                  </a:lnTo>
                  <a:lnTo>
                    <a:pt x="5068002" y="364545"/>
                  </a:lnTo>
                  <a:lnTo>
                    <a:pt x="5084484" y="408220"/>
                  </a:lnTo>
                  <a:lnTo>
                    <a:pt x="5097571" y="453447"/>
                  </a:lnTo>
                  <a:lnTo>
                    <a:pt x="5107109" y="500071"/>
                  </a:lnTo>
                  <a:lnTo>
                    <a:pt x="5112945" y="547940"/>
                  </a:lnTo>
                  <a:lnTo>
                    <a:pt x="5114925" y="596900"/>
                  </a:lnTo>
                  <a:lnTo>
                    <a:pt x="5114925" y="2984500"/>
                  </a:lnTo>
                  <a:lnTo>
                    <a:pt x="5112945" y="3033459"/>
                  </a:lnTo>
                  <a:lnTo>
                    <a:pt x="5107109" y="3081329"/>
                  </a:lnTo>
                  <a:lnTo>
                    <a:pt x="5097571" y="3127955"/>
                  </a:lnTo>
                  <a:lnTo>
                    <a:pt x="5084484" y="3173184"/>
                  </a:lnTo>
                  <a:lnTo>
                    <a:pt x="5068002" y="3216862"/>
                  </a:lnTo>
                  <a:lnTo>
                    <a:pt x="5048278" y="3258835"/>
                  </a:lnTo>
                  <a:lnTo>
                    <a:pt x="5025467" y="3298950"/>
                  </a:lnTo>
                  <a:lnTo>
                    <a:pt x="4999722" y="3337053"/>
                  </a:lnTo>
                  <a:lnTo>
                    <a:pt x="4971197" y="3372991"/>
                  </a:lnTo>
                  <a:lnTo>
                    <a:pt x="4940046" y="3406609"/>
                  </a:lnTo>
                  <a:lnTo>
                    <a:pt x="4906421" y="3437755"/>
                  </a:lnTo>
                  <a:lnTo>
                    <a:pt x="4870478" y="3466275"/>
                  </a:lnTo>
                  <a:lnTo>
                    <a:pt x="4832369" y="3492015"/>
                  </a:lnTo>
                  <a:lnTo>
                    <a:pt x="4792250" y="3514821"/>
                  </a:lnTo>
                  <a:lnTo>
                    <a:pt x="4750272" y="3534540"/>
                  </a:lnTo>
                  <a:lnTo>
                    <a:pt x="4706590" y="3551018"/>
                  </a:lnTo>
                  <a:lnTo>
                    <a:pt x="4661358" y="3564102"/>
                  </a:lnTo>
                  <a:lnTo>
                    <a:pt x="4614729" y="3573637"/>
                  </a:lnTo>
                  <a:lnTo>
                    <a:pt x="4566858" y="3579471"/>
                  </a:lnTo>
                  <a:lnTo>
                    <a:pt x="4517898" y="3581450"/>
                  </a:lnTo>
                  <a:lnTo>
                    <a:pt x="596900" y="3581450"/>
                  </a:lnTo>
                  <a:lnTo>
                    <a:pt x="547940" y="3579471"/>
                  </a:lnTo>
                  <a:lnTo>
                    <a:pt x="500071" y="3573637"/>
                  </a:lnTo>
                  <a:lnTo>
                    <a:pt x="453447" y="3564102"/>
                  </a:lnTo>
                  <a:lnTo>
                    <a:pt x="408220" y="3551018"/>
                  </a:lnTo>
                  <a:lnTo>
                    <a:pt x="364545" y="3534540"/>
                  </a:lnTo>
                  <a:lnTo>
                    <a:pt x="322575" y="3514821"/>
                  </a:lnTo>
                  <a:lnTo>
                    <a:pt x="282463" y="3492015"/>
                  </a:lnTo>
                  <a:lnTo>
                    <a:pt x="244364" y="3466275"/>
                  </a:lnTo>
                  <a:lnTo>
                    <a:pt x="208430" y="3437755"/>
                  </a:lnTo>
                  <a:lnTo>
                    <a:pt x="174815" y="3406609"/>
                  </a:lnTo>
                  <a:lnTo>
                    <a:pt x="143673" y="3372991"/>
                  </a:lnTo>
                  <a:lnTo>
                    <a:pt x="115157" y="3337053"/>
                  </a:lnTo>
                  <a:lnTo>
                    <a:pt x="89421" y="3298950"/>
                  </a:lnTo>
                  <a:lnTo>
                    <a:pt x="66618" y="3258835"/>
                  </a:lnTo>
                  <a:lnTo>
                    <a:pt x="46902" y="3216862"/>
                  </a:lnTo>
                  <a:lnTo>
                    <a:pt x="30427" y="3173184"/>
                  </a:lnTo>
                  <a:lnTo>
                    <a:pt x="17345" y="3127955"/>
                  </a:lnTo>
                  <a:lnTo>
                    <a:pt x="7811" y="3081329"/>
                  </a:lnTo>
                  <a:lnTo>
                    <a:pt x="1978" y="3033459"/>
                  </a:lnTo>
                  <a:lnTo>
                    <a:pt x="0" y="2984500"/>
                  </a:lnTo>
                  <a:lnTo>
                    <a:pt x="0" y="596900"/>
                  </a:lnTo>
                  <a:close/>
                </a:path>
              </a:pathLst>
            </a:custGeom>
            <a:ln w="12700">
              <a:solidFill>
                <a:srgbClr val="ADD5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93230" y="2257488"/>
            <a:ext cx="4173220" cy="8820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25"/>
              </a:spcBef>
            </a:pPr>
            <a:r>
              <a:rPr sz="2000" spc="5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catter</a:t>
            </a:r>
            <a:r>
              <a:rPr sz="2000" spc="-13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cha</a:t>
            </a:r>
            <a:r>
              <a:rPr sz="2000" spc="8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2000" spc="10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endParaRPr sz="2000">
              <a:latin typeface="Arial Black"/>
              <a:cs typeface="Arial Black"/>
            </a:endParaRPr>
          </a:p>
          <a:p>
            <a:pPr marL="12700" marR="5080">
              <a:lnSpc>
                <a:spcPts val="2180"/>
              </a:lnSpc>
              <a:spcBef>
                <a:spcPts val="45"/>
              </a:spcBef>
            </a:pPr>
            <a:r>
              <a:rPr sz="1800" spc="15" dirty="0">
                <a:solidFill>
                  <a:srgbClr val="221F1F"/>
                </a:solidFill>
                <a:latin typeface="Arial Black"/>
                <a:cs typeface="Arial Black"/>
              </a:rPr>
              <a:t>Correlation</a:t>
            </a:r>
            <a:r>
              <a:rPr sz="1800" spc="-9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between</a:t>
            </a:r>
            <a:r>
              <a:rPr sz="1800" spc="-9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payload</a:t>
            </a:r>
            <a:r>
              <a:rPr sz="1800" spc="-1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and </a:t>
            </a:r>
            <a:r>
              <a:rPr sz="1800" spc="-5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success</a:t>
            </a:r>
            <a:r>
              <a:rPr sz="1800" spc="-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or</a:t>
            </a:r>
            <a:r>
              <a:rPr sz="1800" spc="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all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sites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93230" y="3430587"/>
            <a:ext cx="4505960" cy="19411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683895" indent="-343535">
              <a:lnSpc>
                <a:spcPts val="2100"/>
              </a:lnSpc>
              <a:spcBef>
                <a:spcPts val="2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221F1F"/>
                </a:solidFill>
                <a:latin typeface="Microsoft YaHei"/>
                <a:cs typeface="Microsoft YaHei"/>
              </a:rPr>
              <a:t>Which</a:t>
            </a:r>
            <a:r>
              <a:rPr sz="1800" spc="6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Microsoft YaHei"/>
                <a:cs typeface="Microsoft YaHei"/>
              </a:rPr>
              <a:t>payload</a:t>
            </a:r>
            <a:r>
              <a:rPr sz="1800" spc="3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range(s)</a:t>
            </a:r>
            <a:r>
              <a:rPr sz="1800" spc="-2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has</a:t>
            </a:r>
            <a:r>
              <a:rPr sz="1800" spc="45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Microsoft YaHei"/>
                <a:cs typeface="Microsoft YaHei"/>
              </a:rPr>
              <a:t>the </a:t>
            </a:r>
            <a:r>
              <a:rPr sz="1800" spc="-52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highest</a:t>
            </a:r>
            <a:r>
              <a:rPr sz="1800" spc="-15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launch</a:t>
            </a:r>
            <a:r>
              <a:rPr sz="1800" spc="75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221F1F"/>
                </a:solidFill>
                <a:latin typeface="Microsoft YaHei"/>
                <a:cs typeface="Microsoft YaHei"/>
              </a:rPr>
              <a:t>success</a:t>
            </a:r>
            <a:r>
              <a:rPr sz="1800" spc="-2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221F1F"/>
                </a:solidFill>
                <a:latin typeface="Microsoft YaHei"/>
                <a:cs typeface="Microsoft YaHei"/>
              </a:rPr>
              <a:t>rate?</a:t>
            </a:r>
            <a:endParaRPr sz="1800">
              <a:latin typeface="Microsoft YaHei"/>
              <a:cs typeface="Microsoft YaHei"/>
            </a:endParaRPr>
          </a:p>
          <a:p>
            <a:pPr marL="355600" marR="683895" indent="-343535">
              <a:lnSpc>
                <a:spcPts val="218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221F1F"/>
                </a:solidFill>
                <a:latin typeface="Microsoft YaHei"/>
                <a:cs typeface="Microsoft YaHei"/>
              </a:rPr>
              <a:t>Which</a:t>
            </a:r>
            <a:r>
              <a:rPr sz="1800" spc="6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Microsoft YaHei"/>
                <a:cs typeface="Microsoft YaHei"/>
              </a:rPr>
              <a:t>payload</a:t>
            </a:r>
            <a:r>
              <a:rPr sz="1800" spc="3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range(s)</a:t>
            </a:r>
            <a:r>
              <a:rPr sz="1800" spc="-2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has</a:t>
            </a:r>
            <a:r>
              <a:rPr sz="1800" spc="45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Microsoft YaHei"/>
                <a:cs typeface="Microsoft YaHei"/>
              </a:rPr>
              <a:t>the </a:t>
            </a:r>
            <a:r>
              <a:rPr sz="1800" spc="-52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lowest</a:t>
            </a:r>
            <a:r>
              <a:rPr sz="1800" spc="6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Microsoft YaHei"/>
                <a:cs typeface="Microsoft YaHei"/>
              </a:rPr>
              <a:t>launch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221F1F"/>
                </a:solidFill>
                <a:latin typeface="Microsoft YaHei"/>
                <a:cs typeface="Microsoft YaHei"/>
              </a:rPr>
              <a:t>success</a:t>
            </a:r>
            <a:r>
              <a:rPr sz="1800" spc="-25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rate?</a:t>
            </a:r>
            <a:endParaRPr sz="1800">
              <a:latin typeface="Microsoft YaHei"/>
              <a:cs typeface="Microsoft YaHei"/>
            </a:endParaRPr>
          </a:p>
          <a:p>
            <a:pPr marL="355600" indent="-343535">
              <a:lnSpc>
                <a:spcPts val="21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221F1F"/>
                </a:solidFill>
                <a:latin typeface="Microsoft YaHei"/>
                <a:cs typeface="Microsoft YaHei"/>
              </a:rPr>
              <a:t>Which</a:t>
            </a:r>
            <a:r>
              <a:rPr sz="1800" spc="45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Microsoft YaHei"/>
                <a:cs typeface="Microsoft YaHei"/>
              </a:rPr>
              <a:t>F9</a:t>
            </a:r>
            <a:r>
              <a:rPr sz="1800" spc="-35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Booster</a:t>
            </a:r>
            <a:endParaRPr sz="1800">
              <a:latin typeface="Microsoft YaHei"/>
              <a:cs typeface="Microsoft YaHei"/>
            </a:endParaRPr>
          </a:p>
          <a:p>
            <a:pPr marL="355600" marR="5080">
              <a:lnSpc>
                <a:spcPts val="2100"/>
              </a:lnSpc>
              <a:spcBef>
                <a:spcPts val="140"/>
              </a:spcBef>
            </a:pP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version </a:t>
            </a:r>
            <a:r>
              <a:rPr sz="1800" spc="5" dirty="0">
                <a:solidFill>
                  <a:srgbClr val="221F1F"/>
                </a:solidFill>
                <a:latin typeface="Microsoft YaHei"/>
                <a:cs typeface="Microsoft YaHei"/>
              </a:rPr>
              <a:t>(v1.0, </a:t>
            </a:r>
            <a:r>
              <a:rPr sz="1800" dirty="0">
                <a:solidFill>
                  <a:srgbClr val="221F1F"/>
                </a:solidFill>
                <a:latin typeface="Microsoft YaHei"/>
                <a:cs typeface="Microsoft YaHei"/>
              </a:rPr>
              <a:t>v1.1, </a:t>
            </a:r>
            <a:r>
              <a:rPr sz="1800" spc="-40" dirty="0">
                <a:solidFill>
                  <a:srgbClr val="221F1F"/>
                </a:solidFill>
                <a:latin typeface="Microsoft YaHei"/>
                <a:cs typeface="Microsoft YaHei"/>
              </a:rPr>
              <a:t>FT,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B4, </a:t>
            </a:r>
            <a:r>
              <a:rPr sz="1800" spc="-10" dirty="0">
                <a:solidFill>
                  <a:srgbClr val="221F1F"/>
                </a:solidFill>
                <a:latin typeface="Microsoft YaHei"/>
                <a:cs typeface="Microsoft YaHei"/>
              </a:rPr>
              <a:t>B5, </a:t>
            </a:r>
            <a:r>
              <a:rPr sz="1800" spc="5" dirty="0">
                <a:solidFill>
                  <a:srgbClr val="221F1F"/>
                </a:solidFill>
                <a:latin typeface="Microsoft YaHei"/>
                <a:cs typeface="Microsoft YaHei"/>
              </a:rPr>
              <a:t>etc.)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has </a:t>
            </a:r>
            <a:r>
              <a:rPr sz="1800" spc="-52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Microsoft YaHei"/>
                <a:cs typeface="Microsoft YaHei"/>
              </a:rPr>
              <a:t>the</a:t>
            </a:r>
            <a:r>
              <a:rPr sz="1800" spc="15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highest</a:t>
            </a:r>
            <a:r>
              <a:rPr sz="1800" spc="-10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Microsoft YaHei"/>
                <a:cs typeface="Microsoft YaHei"/>
              </a:rPr>
              <a:t>launch</a:t>
            </a:r>
            <a:r>
              <a:rPr sz="1800" dirty="0">
                <a:solidFill>
                  <a:srgbClr val="221F1F"/>
                </a:solidFill>
                <a:latin typeface="Microsoft YaHei"/>
                <a:cs typeface="Microsoft YaHei"/>
              </a:rPr>
              <a:t> success</a:t>
            </a:r>
            <a:r>
              <a:rPr sz="1800" spc="-15" dirty="0">
                <a:solidFill>
                  <a:srgbClr val="221F1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221F1F"/>
                </a:solidFill>
                <a:latin typeface="Microsoft YaHei"/>
                <a:cs typeface="Microsoft YaHei"/>
              </a:rPr>
              <a:t>rate?</a:t>
            </a:r>
            <a:endParaRPr sz="1800">
              <a:latin typeface="Microsoft YaHei"/>
              <a:cs typeface="Microsoft YaHe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29413" y="1933638"/>
            <a:ext cx="619125" cy="542925"/>
            <a:chOff x="6229413" y="1933638"/>
            <a:chExt cx="619125" cy="542925"/>
          </a:xfrm>
        </p:grpSpPr>
        <p:sp>
          <p:nvSpPr>
            <p:cNvPr id="29" name="object 29"/>
            <p:cNvSpPr/>
            <p:nvPr/>
          </p:nvSpPr>
          <p:spPr>
            <a:xfrm>
              <a:off x="6243701" y="1947926"/>
              <a:ext cx="590550" cy="514350"/>
            </a:xfrm>
            <a:custGeom>
              <a:avLst/>
              <a:gdLst/>
              <a:ahLst/>
              <a:cxnLst/>
              <a:rect l="l" t="t" r="r" b="b"/>
              <a:pathLst>
                <a:path w="590550" h="514350">
                  <a:moveTo>
                    <a:pt x="295275" y="0"/>
                  </a:moveTo>
                  <a:lnTo>
                    <a:pt x="242167" y="4140"/>
                  </a:lnTo>
                  <a:lnTo>
                    <a:pt x="192195" y="16080"/>
                  </a:lnTo>
                  <a:lnTo>
                    <a:pt x="146191" y="35094"/>
                  </a:lnTo>
                  <a:lnTo>
                    <a:pt x="104984" y="60458"/>
                  </a:lnTo>
                  <a:lnTo>
                    <a:pt x="69405" y="91447"/>
                  </a:lnTo>
                  <a:lnTo>
                    <a:pt x="40287" y="127338"/>
                  </a:lnTo>
                  <a:lnTo>
                    <a:pt x="18459" y="167406"/>
                  </a:lnTo>
                  <a:lnTo>
                    <a:pt x="4753" y="210926"/>
                  </a:lnTo>
                  <a:lnTo>
                    <a:pt x="0" y="257175"/>
                  </a:lnTo>
                  <a:lnTo>
                    <a:pt x="4753" y="303389"/>
                  </a:lnTo>
                  <a:lnTo>
                    <a:pt x="18459" y="346892"/>
                  </a:lnTo>
                  <a:lnTo>
                    <a:pt x="40287" y="386954"/>
                  </a:lnTo>
                  <a:lnTo>
                    <a:pt x="69405" y="422849"/>
                  </a:lnTo>
                  <a:lnTo>
                    <a:pt x="104984" y="453849"/>
                  </a:lnTo>
                  <a:lnTo>
                    <a:pt x="146191" y="479227"/>
                  </a:lnTo>
                  <a:lnTo>
                    <a:pt x="192195" y="498254"/>
                  </a:lnTo>
                  <a:lnTo>
                    <a:pt x="242167" y="510204"/>
                  </a:lnTo>
                  <a:lnTo>
                    <a:pt x="295275" y="514350"/>
                  </a:lnTo>
                  <a:lnTo>
                    <a:pt x="348348" y="510204"/>
                  </a:lnTo>
                  <a:lnTo>
                    <a:pt x="398302" y="498254"/>
                  </a:lnTo>
                  <a:lnTo>
                    <a:pt x="444302" y="479227"/>
                  </a:lnTo>
                  <a:lnTo>
                    <a:pt x="485513" y="453849"/>
                  </a:lnTo>
                  <a:lnTo>
                    <a:pt x="521102" y="422849"/>
                  </a:lnTo>
                  <a:lnTo>
                    <a:pt x="550234" y="386954"/>
                  </a:lnTo>
                  <a:lnTo>
                    <a:pt x="572075" y="346892"/>
                  </a:lnTo>
                  <a:lnTo>
                    <a:pt x="585792" y="303389"/>
                  </a:lnTo>
                  <a:lnTo>
                    <a:pt x="590550" y="257175"/>
                  </a:lnTo>
                  <a:lnTo>
                    <a:pt x="585792" y="210926"/>
                  </a:lnTo>
                  <a:lnTo>
                    <a:pt x="572075" y="167406"/>
                  </a:lnTo>
                  <a:lnTo>
                    <a:pt x="550234" y="127338"/>
                  </a:lnTo>
                  <a:lnTo>
                    <a:pt x="521102" y="91447"/>
                  </a:lnTo>
                  <a:lnTo>
                    <a:pt x="485513" y="60458"/>
                  </a:lnTo>
                  <a:lnTo>
                    <a:pt x="444302" y="35094"/>
                  </a:lnTo>
                  <a:lnTo>
                    <a:pt x="398302" y="16080"/>
                  </a:lnTo>
                  <a:lnTo>
                    <a:pt x="348348" y="4140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ADD5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43701" y="1947926"/>
              <a:ext cx="590550" cy="514350"/>
            </a:xfrm>
            <a:custGeom>
              <a:avLst/>
              <a:gdLst/>
              <a:ahLst/>
              <a:cxnLst/>
              <a:rect l="l" t="t" r="r" b="b"/>
              <a:pathLst>
                <a:path w="590550" h="514350">
                  <a:moveTo>
                    <a:pt x="0" y="257175"/>
                  </a:moveTo>
                  <a:lnTo>
                    <a:pt x="4753" y="210926"/>
                  </a:lnTo>
                  <a:lnTo>
                    <a:pt x="18459" y="167406"/>
                  </a:lnTo>
                  <a:lnTo>
                    <a:pt x="40287" y="127338"/>
                  </a:lnTo>
                  <a:lnTo>
                    <a:pt x="69405" y="91447"/>
                  </a:lnTo>
                  <a:lnTo>
                    <a:pt x="104984" y="60458"/>
                  </a:lnTo>
                  <a:lnTo>
                    <a:pt x="146191" y="35094"/>
                  </a:lnTo>
                  <a:lnTo>
                    <a:pt x="192195" y="16080"/>
                  </a:lnTo>
                  <a:lnTo>
                    <a:pt x="242167" y="4140"/>
                  </a:lnTo>
                  <a:lnTo>
                    <a:pt x="295275" y="0"/>
                  </a:lnTo>
                  <a:lnTo>
                    <a:pt x="348348" y="4140"/>
                  </a:lnTo>
                  <a:lnTo>
                    <a:pt x="398302" y="16080"/>
                  </a:lnTo>
                  <a:lnTo>
                    <a:pt x="444302" y="35094"/>
                  </a:lnTo>
                  <a:lnTo>
                    <a:pt x="485513" y="60458"/>
                  </a:lnTo>
                  <a:lnTo>
                    <a:pt x="521102" y="91447"/>
                  </a:lnTo>
                  <a:lnTo>
                    <a:pt x="550234" y="127338"/>
                  </a:lnTo>
                  <a:lnTo>
                    <a:pt x="572075" y="167406"/>
                  </a:lnTo>
                  <a:lnTo>
                    <a:pt x="585792" y="210926"/>
                  </a:lnTo>
                  <a:lnTo>
                    <a:pt x="590550" y="257175"/>
                  </a:lnTo>
                  <a:lnTo>
                    <a:pt x="585792" y="303389"/>
                  </a:lnTo>
                  <a:lnTo>
                    <a:pt x="572075" y="346892"/>
                  </a:lnTo>
                  <a:lnTo>
                    <a:pt x="550234" y="386954"/>
                  </a:lnTo>
                  <a:lnTo>
                    <a:pt x="521102" y="422849"/>
                  </a:lnTo>
                  <a:lnTo>
                    <a:pt x="485513" y="453849"/>
                  </a:lnTo>
                  <a:lnTo>
                    <a:pt x="444302" y="479227"/>
                  </a:lnTo>
                  <a:lnTo>
                    <a:pt x="398302" y="498254"/>
                  </a:lnTo>
                  <a:lnTo>
                    <a:pt x="348348" y="510204"/>
                  </a:lnTo>
                  <a:lnTo>
                    <a:pt x="295275" y="514350"/>
                  </a:lnTo>
                  <a:lnTo>
                    <a:pt x="242167" y="510204"/>
                  </a:lnTo>
                  <a:lnTo>
                    <a:pt x="192195" y="498254"/>
                  </a:lnTo>
                  <a:lnTo>
                    <a:pt x="146191" y="479227"/>
                  </a:lnTo>
                  <a:lnTo>
                    <a:pt x="104984" y="453849"/>
                  </a:lnTo>
                  <a:lnTo>
                    <a:pt x="69405" y="422849"/>
                  </a:lnTo>
                  <a:lnTo>
                    <a:pt x="40287" y="386954"/>
                  </a:lnTo>
                  <a:lnTo>
                    <a:pt x="18459" y="346892"/>
                  </a:lnTo>
                  <a:lnTo>
                    <a:pt x="4753" y="303389"/>
                  </a:lnTo>
                  <a:lnTo>
                    <a:pt x="0" y="257175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443090" y="1986216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320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sz="3200">
                        <a:latin typeface="Arial Black"/>
                        <a:cs typeface="Arial Black"/>
                      </a:endParaRPr>
                    </a:p>
                  </a:txBody>
                  <a:tcPr marL="0" marR="0" marT="12065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650" spc="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Predictive</a:t>
                      </a:r>
                      <a:r>
                        <a:rPr sz="3650" spc="4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650" spc="2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Analysis</a:t>
                      </a:r>
                      <a:endParaRPr sz="3650">
                        <a:latin typeface="Arial Black"/>
                        <a:cs typeface="Arial Black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7735158" y="5951207"/>
            <a:ext cx="4679950" cy="907415"/>
            <a:chOff x="7735158" y="5951207"/>
            <a:chExt cx="4679950" cy="907415"/>
          </a:xfrm>
        </p:grpSpPr>
        <p:sp>
          <p:nvSpPr>
            <p:cNvPr id="4" name="object 4"/>
            <p:cNvSpPr/>
            <p:nvPr/>
          </p:nvSpPr>
          <p:spPr>
            <a:xfrm>
              <a:off x="7986640" y="6173836"/>
              <a:ext cx="4205605" cy="434340"/>
            </a:xfrm>
            <a:custGeom>
              <a:avLst/>
              <a:gdLst/>
              <a:ahLst/>
              <a:cxnLst/>
              <a:rect l="l" t="t" r="r" b="b"/>
              <a:pathLst>
                <a:path w="4205605" h="434340">
                  <a:moveTo>
                    <a:pt x="0" y="433821"/>
                  </a:moveTo>
                  <a:lnTo>
                    <a:pt x="2534" y="389465"/>
                  </a:lnTo>
                  <a:lnTo>
                    <a:pt x="9972" y="346391"/>
                  </a:lnTo>
                  <a:lnTo>
                    <a:pt x="22068" y="304815"/>
                  </a:lnTo>
                  <a:lnTo>
                    <a:pt x="38575" y="264957"/>
                  </a:lnTo>
                  <a:lnTo>
                    <a:pt x="59245" y="227035"/>
                  </a:lnTo>
                  <a:lnTo>
                    <a:pt x="83833" y="191267"/>
                  </a:lnTo>
                  <a:lnTo>
                    <a:pt x="112092" y="157870"/>
                  </a:lnTo>
                  <a:lnTo>
                    <a:pt x="143774" y="127062"/>
                  </a:lnTo>
                  <a:lnTo>
                    <a:pt x="178634" y="99063"/>
                  </a:lnTo>
                  <a:lnTo>
                    <a:pt x="216424" y="74089"/>
                  </a:lnTo>
                  <a:lnTo>
                    <a:pt x="256898" y="52359"/>
                  </a:lnTo>
                  <a:lnTo>
                    <a:pt x="299810" y="34091"/>
                  </a:lnTo>
                  <a:lnTo>
                    <a:pt x="344911" y="19503"/>
                  </a:lnTo>
                  <a:lnTo>
                    <a:pt x="391957" y="8813"/>
                  </a:lnTo>
                  <a:lnTo>
                    <a:pt x="440699" y="2239"/>
                  </a:lnTo>
                  <a:lnTo>
                    <a:pt x="490892" y="0"/>
                  </a:lnTo>
                  <a:lnTo>
                    <a:pt x="4186234" y="0"/>
                  </a:lnTo>
                  <a:lnTo>
                    <a:pt x="4205358" y="853"/>
                  </a:lnTo>
                </a:path>
              </a:pathLst>
            </a:custGeom>
            <a:ln w="445088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35158" y="6607658"/>
              <a:ext cx="503555" cy="250825"/>
            </a:xfrm>
            <a:custGeom>
              <a:avLst/>
              <a:gdLst/>
              <a:ahLst/>
              <a:cxnLst/>
              <a:rect l="l" t="t" r="r" b="b"/>
              <a:pathLst>
                <a:path w="503554" h="250825">
                  <a:moveTo>
                    <a:pt x="502963" y="0"/>
                  </a:moveTo>
                  <a:lnTo>
                    <a:pt x="0" y="0"/>
                  </a:lnTo>
                  <a:lnTo>
                    <a:pt x="0" y="250341"/>
                  </a:lnTo>
                  <a:lnTo>
                    <a:pt x="502963" y="250341"/>
                  </a:lnTo>
                  <a:lnTo>
                    <a:pt x="502963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10774" y="598169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190500" y="0"/>
                  </a:moveTo>
                  <a:lnTo>
                    <a:pt x="139876" y="6634"/>
                  </a:lnTo>
                  <a:lnTo>
                    <a:pt x="94375" y="25359"/>
                  </a:lnTo>
                  <a:lnTo>
                    <a:pt x="55816" y="54402"/>
                  </a:lnTo>
                  <a:lnTo>
                    <a:pt x="26020" y="91993"/>
                  </a:lnTo>
                  <a:lnTo>
                    <a:pt x="6808" y="136361"/>
                  </a:lnTo>
                  <a:lnTo>
                    <a:pt x="0" y="185737"/>
                  </a:lnTo>
                  <a:lnTo>
                    <a:pt x="6808" y="235113"/>
                  </a:lnTo>
                  <a:lnTo>
                    <a:pt x="26020" y="279481"/>
                  </a:lnTo>
                  <a:lnTo>
                    <a:pt x="55816" y="317072"/>
                  </a:lnTo>
                  <a:lnTo>
                    <a:pt x="94375" y="346115"/>
                  </a:lnTo>
                  <a:lnTo>
                    <a:pt x="139876" y="364840"/>
                  </a:lnTo>
                  <a:lnTo>
                    <a:pt x="190500" y="371475"/>
                  </a:lnTo>
                  <a:lnTo>
                    <a:pt x="241123" y="364840"/>
                  </a:lnTo>
                  <a:lnTo>
                    <a:pt x="286624" y="346115"/>
                  </a:lnTo>
                  <a:lnTo>
                    <a:pt x="325183" y="317072"/>
                  </a:lnTo>
                  <a:lnTo>
                    <a:pt x="354979" y="279481"/>
                  </a:lnTo>
                  <a:lnTo>
                    <a:pt x="374191" y="235113"/>
                  </a:lnTo>
                  <a:lnTo>
                    <a:pt x="381000" y="185737"/>
                  </a:lnTo>
                  <a:lnTo>
                    <a:pt x="374191" y="136361"/>
                  </a:lnTo>
                  <a:lnTo>
                    <a:pt x="354979" y="91993"/>
                  </a:lnTo>
                  <a:lnTo>
                    <a:pt x="325183" y="54402"/>
                  </a:lnTo>
                  <a:lnTo>
                    <a:pt x="286624" y="25359"/>
                  </a:lnTo>
                  <a:lnTo>
                    <a:pt x="241123" y="66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7277" y="2830639"/>
            <a:ext cx="3780790" cy="25812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673735" indent="-286385">
              <a:lnSpc>
                <a:spcPct val="155500"/>
              </a:lnSpc>
              <a:spcBef>
                <a:spcPts val="5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Perform</a:t>
            </a:r>
            <a:r>
              <a:rPr sz="1550" spc="2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exploratory</a:t>
            </a:r>
            <a:r>
              <a:rPr sz="1550" spc="2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Data </a:t>
            </a:r>
            <a:r>
              <a:rPr sz="1550" spc="-5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Analysis</a:t>
            </a:r>
            <a:r>
              <a:rPr sz="1550" spc="1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and</a:t>
            </a:r>
            <a:r>
              <a:rPr sz="1550" spc="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determine </a:t>
            </a:r>
            <a:r>
              <a:rPr sz="1550" spc="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Training</a:t>
            </a:r>
            <a:r>
              <a:rPr sz="1550" spc="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Labels</a:t>
            </a:r>
            <a:endParaRPr sz="1550">
              <a:latin typeface="Arial Black"/>
              <a:cs typeface="Arial Black"/>
            </a:endParaRPr>
          </a:p>
          <a:p>
            <a:pPr marL="298450" indent="-286385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create</a:t>
            </a:r>
            <a:r>
              <a:rPr sz="1550" spc="1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550" spc="-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column</a:t>
            </a:r>
            <a:r>
              <a:rPr sz="1550" spc="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for</a:t>
            </a:r>
            <a:r>
              <a:rPr sz="1550" spc="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550" spc="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class</a:t>
            </a:r>
            <a:endParaRPr sz="1550">
              <a:latin typeface="Arial Black"/>
              <a:cs typeface="Arial Black"/>
            </a:endParaRPr>
          </a:p>
          <a:p>
            <a:pPr marL="298450" indent="-28638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Standardize</a:t>
            </a:r>
            <a:r>
              <a:rPr sz="1550" spc="13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550" spc="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data</a:t>
            </a:r>
            <a:endParaRPr sz="1550">
              <a:latin typeface="Arial Black"/>
              <a:cs typeface="Arial Black"/>
            </a:endParaRPr>
          </a:p>
          <a:p>
            <a:pPr marL="298450" marR="5080" indent="-286385">
              <a:lnSpc>
                <a:spcPct val="153400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Split</a:t>
            </a:r>
            <a:r>
              <a:rPr sz="1550" spc="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into</a:t>
            </a:r>
            <a:r>
              <a:rPr sz="1550" spc="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training</a:t>
            </a:r>
            <a:r>
              <a:rPr sz="1550" spc="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data</a:t>
            </a:r>
            <a:r>
              <a:rPr sz="1550" spc="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and</a:t>
            </a:r>
            <a:r>
              <a:rPr sz="1550" spc="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test </a:t>
            </a:r>
            <a:r>
              <a:rPr sz="1550" spc="-5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data</a:t>
            </a:r>
            <a:endParaRPr sz="155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9700" y="2247900"/>
            <a:ext cx="3838575" cy="447675"/>
          </a:xfrm>
          <a:custGeom>
            <a:avLst/>
            <a:gdLst/>
            <a:ahLst/>
            <a:cxnLst/>
            <a:rect l="l" t="t" r="r" b="b"/>
            <a:pathLst>
              <a:path w="3838575" h="447675">
                <a:moveTo>
                  <a:pt x="3838575" y="0"/>
                </a:moveTo>
                <a:lnTo>
                  <a:pt x="0" y="0"/>
                </a:lnTo>
                <a:lnTo>
                  <a:pt x="0" y="447675"/>
                </a:lnTo>
                <a:lnTo>
                  <a:pt x="3838575" y="447675"/>
                </a:lnTo>
                <a:lnTo>
                  <a:pt x="3838575" y="0"/>
                </a:lnTo>
                <a:close/>
              </a:path>
            </a:pathLst>
          </a:custGeom>
          <a:solidFill>
            <a:srgbClr val="FCED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44370" y="2293048"/>
            <a:ext cx="27692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/>
              <a:t>Model</a:t>
            </a:r>
            <a:r>
              <a:rPr sz="2000" spc="-140" dirty="0"/>
              <a:t> </a:t>
            </a:r>
            <a:r>
              <a:rPr sz="2000" spc="5" dirty="0"/>
              <a:t>Development</a:t>
            </a:r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676275" y="1962150"/>
            <a:ext cx="990600" cy="876300"/>
          </a:xfrm>
          <a:custGeom>
            <a:avLst/>
            <a:gdLst/>
            <a:ahLst/>
            <a:cxnLst/>
            <a:rect l="l" t="t" r="r" b="b"/>
            <a:pathLst>
              <a:path w="990600" h="876300">
                <a:moveTo>
                  <a:pt x="495300" y="0"/>
                </a:moveTo>
                <a:lnTo>
                  <a:pt x="444658" y="2262"/>
                </a:lnTo>
                <a:lnTo>
                  <a:pt x="395480" y="8903"/>
                </a:lnTo>
                <a:lnTo>
                  <a:pt x="348013" y="19702"/>
                </a:lnTo>
                <a:lnTo>
                  <a:pt x="302507" y="34438"/>
                </a:lnTo>
                <a:lnTo>
                  <a:pt x="259211" y="52892"/>
                </a:lnTo>
                <a:lnTo>
                  <a:pt x="218373" y="74841"/>
                </a:lnTo>
                <a:lnTo>
                  <a:pt x="180243" y="100067"/>
                </a:lnTo>
                <a:lnTo>
                  <a:pt x="145070" y="128349"/>
                </a:lnTo>
                <a:lnTo>
                  <a:pt x="113102" y="159466"/>
                </a:lnTo>
                <a:lnTo>
                  <a:pt x="84589" y="193197"/>
                </a:lnTo>
                <a:lnTo>
                  <a:pt x="59780" y="229323"/>
                </a:lnTo>
                <a:lnTo>
                  <a:pt x="38923" y="267622"/>
                </a:lnTo>
                <a:lnTo>
                  <a:pt x="22267" y="307875"/>
                </a:lnTo>
                <a:lnTo>
                  <a:pt x="10062" y="349861"/>
                </a:lnTo>
                <a:lnTo>
                  <a:pt x="2557" y="393359"/>
                </a:lnTo>
                <a:lnTo>
                  <a:pt x="0" y="438150"/>
                </a:lnTo>
                <a:lnTo>
                  <a:pt x="2557" y="482940"/>
                </a:lnTo>
                <a:lnTo>
                  <a:pt x="10062" y="526438"/>
                </a:lnTo>
                <a:lnTo>
                  <a:pt x="22267" y="568424"/>
                </a:lnTo>
                <a:lnTo>
                  <a:pt x="38923" y="608677"/>
                </a:lnTo>
                <a:lnTo>
                  <a:pt x="59780" y="646976"/>
                </a:lnTo>
                <a:lnTo>
                  <a:pt x="84589" y="683102"/>
                </a:lnTo>
                <a:lnTo>
                  <a:pt x="113102" y="716833"/>
                </a:lnTo>
                <a:lnTo>
                  <a:pt x="145070" y="747950"/>
                </a:lnTo>
                <a:lnTo>
                  <a:pt x="180243" y="776232"/>
                </a:lnTo>
                <a:lnTo>
                  <a:pt x="218373" y="801458"/>
                </a:lnTo>
                <a:lnTo>
                  <a:pt x="259211" y="823407"/>
                </a:lnTo>
                <a:lnTo>
                  <a:pt x="302507" y="841861"/>
                </a:lnTo>
                <a:lnTo>
                  <a:pt x="348013" y="856597"/>
                </a:lnTo>
                <a:lnTo>
                  <a:pt x="395480" y="867396"/>
                </a:lnTo>
                <a:lnTo>
                  <a:pt x="444658" y="874037"/>
                </a:lnTo>
                <a:lnTo>
                  <a:pt x="495300" y="876300"/>
                </a:lnTo>
                <a:lnTo>
                  <a:pt x="545943" y="874037"/>
                </a:lnTo>
                <a:lnTo>
                  <a:pt x="595123" y="867396"/>
                </a:lnTo>
                <a:lnTo>
                  <a:pt x="642591" y="856597"/>
                </a:lnTo>
                <a:lnTo>
                  <a:pt x="688097" y="841861"/>
                </a:lnTo>
                <a:lnTo>
                  <a:pt x="731394" y="823407"/>
                </a:lnTo>
                <a:lnTo>
                  <a:pt x="772231" y="801458"/>
                </a:lnTo>
                <a:lnTo>
                  <a:pt x="810361" y="776232"/>
                </a:lnTo>
                <a:lnTo>
                  <a:pt x="845534" y="747950"/>
                </a:lnTo>
                <a:lnTo>
                  <a:pt x="877501" y="716833"/>
                </a:lnTo>
                <a:lnTo>
                  <a:pt x="906013" y="683102"/>
                </a:lnTo>
                <a:lnTo>
                  <a:pt x="930822" y="646976"/>
                </a:lnTo>
                <a:lnTo>
                  <a:pt x="951678" y="608677"/>
                </a:lnTo>
                <a:lnTo>
                  <a:pt x="968333" y="568424"/>
                </a:lnTo>
                <a:lnTo>
                  <a:pt x="980537" y="526438"/>
                </a:lnTo>
                <a:lnTo>
                  <a:pt x="988042" y="482940"/>
                </a:lnTo>
                <a:lnTo>
                  <a:pt x="990600" y="438150"/>
                </a:lnTo>
                <a:lnTo>
                  <a:pt x="988042" y="393359"/>
                </a:lnTo>
                <a:lnTo>
                  <a:pt x="980537" y="349861"/>
                </a:lnTo>
                <a:lnTo>
                  <a:pt x="968333" y="307875"/>
                </a:lnTo>
                <a:lnTo>
                  <a:pt x="951678" y="267622"/>
                </a:lnTo>
                <a:lnTo>
                  <a:pt x="930822" y="229323"/>
                </a:lnTo>
                <a:lnTo>
                  <a:pt x="906013" y="193197"/>
                </a:lnTo>
                <a:lnTo>
                  <a:pt x="877501" y="159466"/>
                </a:lnTo>
                <a:lnTo>
                  <a:pt x="845534" y="128349"/>
                </a:lnTo>
                <a:lnTo>
                  <a:pt x="810361" y="100067"/>
                </a:lnTo>
                <a:lnTo>
                  <a:pt x="772231" y="74841"/>
                </a:lnTo>
                <a:lnTo>
                  <a:pt x="731394" y="52892"/>
                </a:lnTo>
                <a:lnTo>
                  <a:pt x="688097" y="34438"/>
                </a:lnTo>
                <a:lnTo>
                  <a:pt x="642591" y="19702"/>
                </a:lnTo>
                <a:lnTo>
                  <a:pt x="595123" y="8903"/>
                </a:lnTo>
                <a:lnTo>
                  <a:pt x="545943" y="2262"/>
                </a:lnTo>
                <a:lnTo>
                  <a:pt x="495300" y="0"/>
                </a:lnTo>
                <a:close/>
              </a:path>
            </a:pathLst>
          </a:custGeom>
          <a:solidFill>
            <a:srgbClr val="FB2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83310" y="223297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48325" y="2247900"/>
            <a:ext cx="3552825" cy="447675"/>
          </a:xfrm>
          <a:custGeom>
            <a:avLst/>
            <a:gdLst/>
            <a:ahLst/>
            <a:cxnLst/>
            <a:rect l="l" t="t" r="r" b="b"/>
            <a:pathLst>
              <a:path w="3552825" h="447675">
                <a:moveTo>
                  <a:pt x="3552825" y="0"/>
                </a:moveTo>
                <a:lnTo>
                  <a:pt x="0" y="0"/>
                </a:lnTo>
                <a:lnTo>
                  <a:pt x="0" y="447675"/>
                </a:lnTo>
                <a:lnTo>
                  <a:pt x="3552825" y="447675"/>
                </a:lnTo>
                <a:lnTo>
                  <a:pt x="3552825" y="0"/>
                </a:lnTo>
                <a:close/>
              </a:path>
            </a:pathLst>
          </a:custGeom>
          <a:solidFill>
            <a:srgbClr val="FCED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07378" y="2293048"/>
            <a:ext cx="24396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221F1F"/>
                </a:solidFill>
                <a:latin typeface="Arial Black"/>
                <a:cs typeface="Arial Black"/>
              </a:rPr>
              <a:t>Model</a:t>
            </a:r>
            <a:r>
              <a:rPr sz="2000" spc="-1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20" dirty="0">
                <a:solidFill>
                  <a:srgbClr val="221F1F"/>
                </a:solidFill>
                <a:latin typeface="Arial Black"/>
                <a:cs typeface="Arial Black"/>
              </a:rPr>
              <a:t>Evaluation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48750" y="2066925"/>
            <a:ext cx="933450" cy="828675"/>
          </a:xfrm>
          <a:custGeom>
            <a:avLst/>
            <a:gdLst/>
            <a:ahLst/>
            <a:cxnLst/>
            <a:rect l="l" t="t" r="r" b="b"/>
            <a:pathLst>
              <a:path w="933450" h="828675">
                <a:moveTo>
                  <a:pt x="466725" y="0"/>
                </a:moveTo>
                <a:lnTo>
                  <a:pt x="415862" y="2431"/>
                </a:lnTo>
                <a:lnTo>
                  <a:pt x="366588" y="9558"/>
                </a:lnTo>
                <a:lnTo>
                  <a:pt x="319186" y="21126"/>
                </a:lnTo>
                <a:lnTo>
                  <a:pt x="273942" y="36883"/>
                </a:lnTo>
                <a:lnTo>
                  <a:pt x="231140" y="56576"/>
                </a:lnTo>
                <a:lnTo>
                  <a:pt x="191063" y="79951"/>
                </a:lnTo>
                <a:lnTo>
                  <a:pt x="153998" y="106755"/>
                </a:lnTo>
                <a:lnTo>
                  <a:pt x="120228" y="136735"/>
                </a:lnTo>
                <a:lnTo>
                  <a:pt x="90037" y="169639"/>
                </a:lnTo>
                <a:lnTo>
                  <a:pt x="63711" y="205213"/>
                </a:lnTo>
                <a:lnTo>
                  <a:pt x="41534" y="243203"/>
                </a:lnTo>
                <a:lnTo>
                  <a:pt x="23789" y="283358"/>
                </a:lnTo>
                <a:lnTo>
                  <a:pt x="10762" y="325423"/>
                </a:lnTo>
                <a:lnTo>
                  <a:pt x="2738" y="369146"/>
                </a:lnTo>
                <a:lnTo>
                  <a:pt x="0" y="414274"/>
                </a:lnTo>
                <a:lnTo>
                  <a:pt x="2738" y="459425"/>
                </a:lnTo>
                <a:lnTo>
                  <a:pt x="10762" y="503168"/>
                </a:lnTo>
                <a:lnTo>
                  <a:pt x="23789" y="545251"/>
                </a:lnTo>
                <a:lnTo>
                  <a:pt x="41534" y="585421"/>
                </a:lnTo>
                <a:lnTo>
                  <a:pt x="63711" y="623424"/>
                </a:lnTo>
                <a:lnTo>
                  <a:pt x="90037" y="659008"/>
                </a:lnTo>
                <a:lnTo>
                  <a:pt x="120228" y="691919"/>
                </a:lnTo>
                <a:lnTo>
                  <a:pt x="153998" y="721906"/>
                </a:lnTo>
                <a:lnTo>
                  <a:pt x="191063" y="748715"/>
                </a:lnTo>
                <a:lnTo>
                  <a:pt x="231140" y="772094"/>
                </a:lnTo>
                <a:lnTo>
                  <a:pt x="273942" y="791788"/>
                </a:lnTo>
                <a:lnTo>
                  <a:pt x="319186" y="807547"/>
                </a:lnTo>
                <a:lnTo>
                  <a:pt x="366588" y="819116"/>
                </a:lnTo>
                <a:lnTo>
                  <a:pt x="415862" y="826243"/>
                </a:lnTo>
                <a:lnTo>
                  <a:pt x="466725" y="828675"/>
                </a:lnTo>
                <a:lnTo>
                  <a:pt x="517587" y="826243"/>
                </a:lnTo>
                <a:lnTo>
                  <a:pt x="566861" y="819116"/>
                </a:lnTo>
                <a:lnTo>
                  <a:pt x="614263" y="807547"/>
                </a:lnTo>
                <a:lnTo>
                  <a:pt x="659507" y="791788"/>
                </a:lnTo>
                <a:lnTo>
                  <a:pt x="702309" y="772094"/>
                </a:lnTo>
                <a:lnTo>
                  <a:pt x="742386" y="748715"/>
                </a:lnTo>
                <a:lnTo>
                  <a:pt x="779451" y="721906"/>
                </a:lnTo>
                <a:lnTo>
                  <a:pt x="813221" y="691919"/>
                </a:lnTo>
                <a:lnTo>
                  <a:pt x="843412" y="659008"/>
                </a:lnTo>
                <a:lnTo>
                  <a:pt x="869738" y="623424"/>
                </a:lnTo>
                <a:lnTo>
                  <a:pt x="891915" y="585421"/>
                </a:lnTo>
                <a:lnTo>
                  <a:pt x="909660" y="545251"/>
                </a:lnTo>
                <a:lnTo>
                  <a:pt x="922687" y="503168"/>
                </a:lnTo>
                <a:lnTo>
                  <a:pt x="930711" y="459425"/>
                </a:lnTo>
                <a:lnTo>
                  <a:pt x="933450" y="414274"/>
                </a:lnTo>
                <a:lnTo>
                  <a:pt x="930711" y="369146"/>
                </a:lnTo>
                <a:lnTo>
                  <a:pt x="922687" y="325423"/>
                </a:lnTo>
                <a:lnTo>
                  <a:pt x="909660" y="283358"/>
                </a:lnTo>
                <a:lnTo>
                  <a:pt x="891915" y="243203"/>
                </a:lnTo>
                <a:lnTo>
                  <a:pt x="869738" y="205213"/>
                </a:lnTo>
                <a:lnTo>
                  <a:pt x="843412" y="169639"/>
                </a:lnTo>
                <a:lnTo>
                  <a:pt x="813221" y="136735"/>
                </a:lnTo>
                <a:lnTo>
                  <a:pt x="779451" y="106755"/>
                </a:lnTo>
                <a:lnTo>
                  <a:pt x="742386" y="79951"/>
                </a:lnTo>
                <a:lnTo>
                  <a:pt x="702309" y="56576"/>
                </a:lnTo>
                <a:lnTo>
                  <a:pt x="659507" y="36883"/>
                </a:lnTo>
                <a:lnTo>
                  <a:pt x="614263" y="21126"/>
                </a:lnTo>
                <a:lnTo>
                  <a:pt x="566861" y="9558"/>
                </a:lnTo>
                <a:lnTo>
                  <a:pt x="517587" y="2431"/>
                </a:lnTo>
                <a:lnTo>
                  <a:pt x="466725" y="0"/>
                </a:lnTo>
                <a:close/>
              </a:path>
            </a:pathLst>
          </a:custGeom>
          <a:solidFill>
            <a:srgbClr val="FB2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433306" y="2313241"/>
            <a:ext cx="2741930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 Black"/>
              <a:cs typeface="Arial Black"/>
            </a:endParaRPr>
          </a:p>
          <a:p>
            <a:pPr marL="15240">
              <a:lnSpc>
                <a:spcPct val="100000"/>
              </a:lnSpc>
            </a:pP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Find</a:t>
            </a:r>
            <a:r>
              <a:rPr sz="1550" spc="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550" spc="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best</a:t>
            </a:r>
            <a:r>
              <a:rPr sz="1550" spc="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performing</a:t>
            </a:r>
            <a:endParaRPr sz="1550">
              <a:latin typeface="Arial Black"/>
              <a:cs typeface="Arial Black"/>
            </a:endParaRPr>
          </a:p>
          <a:p>
            <a:pPr marL="300990">
              <a:lnSpc>
                <a:spcPct val="100000"/>
              </a:lnSpc>
              <a:spcBef>
                <a:spcPts val="995"/>
              </a:spcBef>
            </a:pP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classification</a:t>
            </a:r>
            <a:r>
              <a:rPr sz="1550" spc="2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model</a:t>
            </a:r>
            <a:endParaRPr sz="155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91100" y="2066925"/>
            <a:ext cx="990600" cy="828675"/>
          </a:xfrm>
          <a:custGeom>
            <a:avLst/>
            <a:gdLst/>
            <a:ahLst/>
            <a:cxnLst/>
            <a:rect l="l" t="t" r="r" b="b"/>
            <a:pathLst>
              <a:path w="990600" h="828675">
                <a:moveTo>
                  <a:pt x="495300" y="0"/>
                </a:moveTo>
                <a:lnTo>
                  <a:pt x="444656" y="2139"/>
                </a:lnTo>
                <a:lnTo>
                  <a:pt x="395476" y="8419"/>
                </a:lnTo>
                <a:lnTo>
                  <a:pt x="348008" y="18630"/>
                </a:lnTo>
                <a:lnTo>
                  <a:pt x="302502" y="32565"/>
                </a:lnTo>
                <a:lnTo>
                  <a:pt x="259205" y="50014"/>
                </a:lnTo>
                <a:lnTo>
                  <a:pt x="218368" y="70770"/>
                </a:lnTo>
                <a:lnTo>
                  <a:pt x="180238" y="94622"/>
                </a:lnTo>
                <a:lnTo>
                  <a:pt x="145065" y="121364"/>
                </a:lnTo>
                <a:lnTo>
                  <a:pt x="113098" y="150786"/>
                </a:lnTo>
                <a:lnTo>
                  <a:pt x="84586" y="182680"/>
                </a:lnTo>
                <a:lnTo>
                  <a:pt x="59777" y="216837"/>
                </a:lnTo>
                <a:lnTo>
                  <a:pt x="38921" y="253049"/>
                </a:lnTo>
                <a:lnTo>
                  <a:pt x="22266" y="291107"/>
                </a:lnTo>
                <a:lnTo>
                  <a:pt x="10062" y="330803"/>
                </a:lnTo>
                <a:lnTo>
                  <a:pt x="2557" y="371928"/>
                </a:lnTo>
                <a:lnTo>
                  <a:pt x="0" y="414274"/>
                </a:lnTo>
                <a:lnTo>
                  <a:pt x="2557" y="456641"/>
                </a:lnTo>
                <a:lnTo>
                  <a:pt x="10062" y="497786"/>
                </a:lnTo>
                <a:lnTo>
                  <a:pt x="22266" y="537499"/>
                </a:lnTo>
                <a:lnTo>
                  <a:pt x="38921" y="575571"/>
                </a:lnTo>
                <a:lnTo>
                  <a:pt x="59777" y="611796"/>
                </a:lnTo>
                <a:lnTo>
                  <a:pt x="84586" y="645963"/>
                </a:lnTo>
                <a:lnTo>
                  <a:pt x="113098" y="677865"/>
                </a:lnTo>
                <a:lnTo>
                  <a:pt x="145065" y="707294"/>
                </a:lnTo>
                <a:lnTo>
                  <a:pt x="180238" y="734041"/>
                </a:lnTo>
                <a:lnTo>
                  <a:pt x="218368" y="757898"/>
                </a:lnTo>
                <a:lnTo>
                  <a:pt x="259205" y="778656"/>
                </a:lnTo>
                <a:lnTo>
                  <a:pt x="302502" y="796107"/>
                </a:lnTo>
                <a:lnTo>
                  <a:pt x="348008" y="810043"/>
                </a:lnTo>
                <a:lnTo>
                  <a:pt x="395476" y="820255"/>
                </a:lnTo>
                <a:lnTo>
                  <a:pt x="444656" y="826535"/>
                </a:lnTo>
                <a:lnTo>
                  <a:pt x="495300" y="828675"/>
                </a:lnTo>
                <a:lnTo>
                  <a:pt x="545943" y="826535"/>
                </a:lnTo>
                <a:lnTo>
                  <a:pt x="595123" y="820255"/>
                </a:lnTo>
                <a:lnTo>
                  <a:pt x="642591" y="810043"/>
                </a:lnTo>
                <a:lnTo>
                  <a:pt x="688097" y="796107"/>
                </a:lnTo>
                <a:lnTo>
                  <a:pt x="731394" y="778656"/>
                </a:lnTo>
                <a:lnTo>
                  <a:pt x="772231" y="757898"/>
                </a:lnTo>
                <a:lnTo>
                  <a:pt x="810361" y="734041"/>
                </a:lnTo>
                <a:lnTo>
                  <a:pt x="845534" y="707294"/>
                </a:lnTo>
                <a:lnTo>
                  <a:pt x="877501" y="677865"/>
                </a:lnTo>
                <a:lnTo>
                  <a:pt x="906013" y="645963"/>
                </a:lnTo>
                <a:lnTo>
                  <a:pt x="930822" y="611796"/>
                </a:lnTo>
                <a:lnTo>
                  <a:pt x="951678" y="575571"/>
                </a:lnTo>
                <a:lnTo>
                  <a:pt x="968333" y="537499"/>
                </a:lnTo>
                <a:lnTo>
                  <a:pt x="980537" y="497786"/>
                </a:lnTo>
                <a:lnTo>
                  <a:pt x="988042" y="456641"/>
                </a:lnTo>
                <a:lnTo>
                  <a:pt x="990600" y="414274"/>
                </a:lnTo>
                <a:lnTo>
                  <a:pt x="988042" y="371928"/>
                </a:lnTo>
                <a:lnTo>
                  <a:pt x="980537" y="330803"/>
                </a:lnTo>
                <a:lnTo>
                  <a:pt x="968333" y="291107"/>
                </a:lnTo>
                <a:lnTo>
                  <a:pt x="951678" y="253049"/>
                </a:lnTo>
                <a:lnTo>
                  <a:pt x="930822" y="216837"/>
                </a:lnTo>
                <a:lnTo>
                  <a:pt x="906013" y="182680"/>
                </a:lnTo>
                <a:lnTo>
                  <a:pt x="877501" y="150786"/>
                </a:lnTo>
                <a:lnTo>
                  <a:pt x="845534" y="121364"/>
                </a:lnTo>
                <a:lnTo>
                  <a:pt x="810361" y="94622"/>
                </a:lnTo>
                <a:lnTo>
                  <a:pt x="772231" y="70770"/>
                </a:lnTo>
                <a:lnTo>
                  <a:pt x="731394" y="50014"/>
                </a:lnTo>
                <a:lnTo>
                  <a:pt x="688097" y="32565"/>
                </a:lnTo>
                <a:lnTo>
                  <a:pt x="642591" y="18630"/>
                </a:lnTo>
                <a:lnTo>
                  <a:pt x="595123" y="8419"/>
                </a:lnTo>
                <a:lnTo>
                  <a:pt x="545943" y="2139"/>
                </a:lnTo>
                <a:lnTo>
                  <a:pt x="495300" y="0"/>
                </a:lnTo>
                <a:close/>
              </a:path>
            </a:pathLst>
          </a:custGeom>
          <a:solidFill>
            <a:srgbClr val="FB28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98134" y="2313241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8228" y="2780921"/>
            <a:ext cx="3658870" cy="295338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15" dirty="0">
                <a:solidFill>
                  <a:srgbClr val="221F1F"/>
                </a:solidFill>
                <a:latin typeface="Arial Black"/>
                <a:cs typeface="Arial Black"/>
              </a:rPr>
              <a:t>For</a:t>
            </a:r>
            <a:r>
              <a:rPr sz="1550" spc="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SVM,</a:t>
            </a:r>
            <a:r>
              <a:rPr sz="1550" spc="1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Classification</a:t>
            </a:r>
            <a:endParaRPr sz="1550">
              <a:latin typeface="Arial Black"/>
              <a:cs typeface="Arial Black"/>
            </a:endParaRPr>
          </a:p>
          <a:p>
            <a:pPr marL="298450">
              <a:lnSpc>
                <a:spcPct val="100000"/>
              </a:lnSpc>
              <a:spcBef>
                <a:spcPts val="995"/>
              </a:spcBef>
            </a:pPr>
            <a:r>
              <a:rPr sz="1550" spc="-10" dirty="0">
                <a:solidFill>
                  <a:srgbClr val="221F1F"/>
                </a:solidFill>
                <a:latin typeface="Arial Black"/>
                <a:cs typeface="Arial Black"/>
              </a:rPr>
              <a:t>Trees</a:t>
            </a:r>
            <a:r>
              <a:rPr sz="1550" spc="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and</a:t>
            </a:r>
            <a:r>
              <a:rPr sz="1550" spc="-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Logistic</a:t>
            </a:r>
            <a:r>
              <a:rPr sz="1550" spc="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Regression</a:t>
            </a:r>
            <a:endParaRPr sz="1550">
              <a:latin typeface="Arial Black"/>
              <a:cs typeface="Arial Black"/>
            </a:endParaRPr>
          </a:p>
          <a:p>
            <a:pPr marL="298450" marR="16510" indent="-286385">
              <a:lnSpc>
                <a:spcPct val="153400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Calculate</a:t>
            </a:r>
            <a:r>
              <a:rPr sz="1550" spc="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550" spc="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accuracy</a:t>
            </a:r>
            <a:r>
              <a:rPr sz="1550" spc="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on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 </a:t>
            </a:r>
            <a:r>
              <a:rPr sz="1550" spc="-5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test</a:t>
            </a:r>
            <a:r>
              <a:rPr sz="1550" spc="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data</a:t>
            </a:r>
            <a:r>
              <a:rPr sz="1550" spc="9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using</a:t>
            </a:r>
            <a:endParaRPr sz="1550">
              <a:latin typeface="Arial Black"/>
              <a:cs typeface="Arial Black"/>
            </a:endParaRPr>
          </a:p>
          <a:p>
            <a:pPr marL="298450">
              <a:lnSpc>
                <a:spcPct val="100000"/>
              </a:lnSpc>
              <a:spcBef>
                <a:spcPts val="994"/>
              </a:spcBef>
            </a:pP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550" spc="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method</a:t>
            </a:r>
            <a:r>
              <a:rPr sz="1550" spc="13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score</a:t>
            </a:r>
            <a:endParaRPr sz="1550">
              <a:latin typeface="Arial Black"/>
              <a:cs typeface="Arial Black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Fit</a:t>
            </a:r>
            <a:r>
              <a:rPr sz="1550" spc="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550" spc="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object</a:t>
            </a:r>
            <a:r>
              <a:rPr sz="1550" spc="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to</a:t>
            </a:r>
            <a:r>
              <a:rPr sz="1550" spc="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find</a:t>
            </a:r>
            <a:r>
              <a:rPr sz="1550" spc="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endParaRPr sz="1550">
              <a:latin typeface="Arial Black"/>
              <a:cs typeface="Arial Black"/>
            </a:endParaRPr>
          </a:p>
          <a:p>
            <a:pPr marL="298450">
              <a:lnSpc>
                <a:spcPct val="100000"/>
              </a:lnSpc>
              <a:spcBef>
                <a:spcPts val="995"/>
              </a:spcBef>
            </a:pP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best</a:t>
            </a:r>
            <a:r>
              <a:rPr sz="1550" spc="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parameters</a:t>
            </a:r>
            <a:r>
              <a:rPr sz="1550" spc="2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from</a:t>
            </a:r>
            <a:endParaRPr sz="1550">
              <a:latin typeface="Arial Black"/>
              <a:cs typeface="Arial Black"/>
            </a:endParaRPr>
          </a:p>
          <a:p>
            <a:pPr marL="298450">
              <a:lnSpc>
                <a:spcPct val="100000"/>
              </a:lnSpc>
              <a:spcBef>
                <a:spcPts val="1070"/>
              </a:spcBef>
            </a:pP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550" spc="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dictionary</a:t>
            </a:r>
            <a:r>
              <a:rPr sz="1550" spc="2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parameters</a:t>
            </a:r>
            <a:endParaRPr sz="15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942" y="485076"/>
            <a:ext cx="332803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10" dirty="0"/>
              <a:t>Outline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0" y="1895475"/>
            <a:ext cx="8658225" cy="742950"/>
          </a:xfrm>
          <a:custGeom>
            <a:avLst/>
            <a:gdLst/>
            <a:ahLst/>
            <a:cxnLst/>
            <a:rect l="l" t="t" r="r" b="b"/>
            <a:pathLst>
              <a:path w="8658225" h="742950">
                <a:moveTo>
                  <a:pt x="8658225" y="0"/>
                </a:moveTo>
                <a:lnTo>
                  <a:pt x="0" y="0"/>
                </a:lnTo>
                <a:lnTo>
                  <a:pt x="0" y="742950"/>
                </a:lnTo>
                <a:lnTo>
                  <a:pt x="8658225" y="742950"/>
                </a:lnTo>
                <a:lnTo>
                  <a:pt x="8658225" y="0"/>
                </a:lnTo>
                <a:close/>
              </a:path>
            </a:pathLst>
          </a:custGeom>
          <a:solidFill>
            <a:srgbClr val="D703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40" y="1924430"/>
            <a:ext cx="55473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>
                <a:solidFill>
                  <a:srgbClr val="FCF8E1"/>
                </a:solidFill>
                <a:latin typeface="Arial Black"/>
                <a:cs typeface="Arial Black"/>
              </a:rPr>
              <a:t>Executive</a:t>
            </a:r>
            <a:r>
              <a:rPr sz="3950" spc="155" dirty="0">
                <a:solidFill>
                  <a:srgbClr val="FCF8E1"/>
                </a:solidFill>
                <a:latin typeface="Arial Black"/>
                <a:cs typeface="Arial Black"/>
              </a:rPr>
              <a:t> </a:t>
            </a:r>
            <a:r>
              <a:rPr sz="3950" spc="45" dirty="0">
                <a:solidFill>
                  <a:srgbClr val="FCF8E1"/>
                </a:solidFill>
                <a:latin typeface="Arial Black"/>
                <a:cs typeface="Arial Black"/>
              </a:rPr>
              <a:t>Summary</a:t>
            </a:r>
            <a:endParaRPr sz="395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55051" y="1763776"/>
            <a:ext cx="1025525" cy="1025525"/>
            <a:chOff x="8155051" y="1763776"/>
            <a:chExt cx="1025525" cy="1025525"/>
          </a:xfrm>
        </p:grpSpPr>
        <p:sp>
          <p:nvSpPr>
            <p:cNvPr id="6" name="object 6"/>
            <p:cNvSpPr/>
            <p:nvPr/>
          </p:nvSpPr>
          <p:spPr>
            <a:xfrm>
              <a:off x="8186801" y="1795526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480949" y="0"/>
                  </a:moveTo>
                  <a:lnTo>
                    <a:pt x="431764" y="2482"/>
                  </a:lnTo>
                  <a:lnTo>
                    <a:pt x="384002" y="9768"/>
                  </a:lnTo>
                  <a:lnTo>
                    <a:pt x="337906" y="21617"/>
                  </a:lnTo>
                  <a:lnTo>
                    <a:pt x="293715" y="37786"/>
                  </a:lnTo>
                  <a:lnTo>
                    <a:pt x="251672" y="58035"/>
                  </a:lnTo>
                  <a:lnTo>
                    <a:pt x="212018" y="82121"/>
                  </a:lnTo>
                  <a:lnTo>
                    <a:pt x="174994" y="109804"/>
                  </a:lnTo>
                  <a:lnTo>
                    <a:pt x="140842" y="140842"/>
                  </a:lnTo>
                  <a:lnTo>
                    <a:pt x="109804" y="174994"/>
                  </a:lnTo>
                  <a:lnTo>
                    <a:pt x="82121" y="212018"/>
                  </a:lnTo>
                  <a:lnTo>
                    <a:pt x="58035" y="251672"/>
                  </a:lnTo>
                  <a:lnTo>
                    <a:pt x="37786" y="293715"/>
                  </a:lnTo>
                  <a:lnTo>
                    <a:pt x="21617" y="337906"/>
                  </a:lnTo>
                  <a:lnTo>
                    <a:pt x="9768" y="384002"/>
                  </a:lnTo>
                  <a:lnTo>
                    <a:pt x="2482" y="431764"/>
                  </a:lnTo>
                  <a:lnTo>
                    <a:pt x="0" y="480949"/>
                  </a:lnTo>
                  <a:lnTo>
                    <a:pt x="2482" y="530135"/>
                  </a:lnTo>
                  <a:lnTo>
                    <a:pt x="9768" y="577900"/>
                  </a:lnTo>
                  <a:lnTo>
                    <a:pt x="21617" y="624003"/>
                  </a:lnTo>
                  <a:lnTo>
                    <a:pt x="37786" y="668202"/>
                  </a:lnTo>
                  <a:lnTo>
                    <a:pt x="58035" y="710255"/>
                  </a:lnTo>
                  <a:lnTo>
                    <a:pt x="82121" y="749920"/>
                  </a:lnTo>
                  <a:lnTo>
                    <a:pt x="109804" y="786955"/>
                  </a:lnTo>
                  <a:lnTo>
                    <a:pt x="140842" y="821118"/>
                  </a:lnTo>
                  <a:lnTo>
                    <a:pt x="174994" y="852168"/>
                  </a:lnTo>
                  <a:lnTo>
                    <a:pt x="212018" y="879862"/>
                  </a:lnTo>
                  <a:lnTo>
                    <a:pt x="251672" y="903960"/>
                  </a:lnTo>
                  <a:lnTo>
                    <a:pt x="293715" y="924218"/>
                  </a:lnTo>
                  <a:lnTo>
                    <a:pt x="337906" y="940396"/>
                  </a:lnTo>
                  <a:lnTo>
                    <a:pt x="384002" y="952250"/>
                  </a:lnTo>
                  <a:lnTo>
                    <a:pt x="431764" y="959541"/>
                  </a:lnTo>
                  <a:lnTo>
                    <a:pt x="480949" y="962025"/>
                  </a:lnTo>
                  <a:lnTo>
                    <a:pt x="530135" y="959541"/>
                  </a:lnTo>
                  <a:lnTo>
                    <a:pt x="577900" y="952250"/>
                  </a:lnTo>
                  <a:lnTo>
                    <a:pt x="624003" y="940396"/>
                  </a:lnTo>
                  <a:lnTo>
                    <a:pt x="668202" y="924218"/>
                  </a:lnTo>
                  <a:lnTo>
                    <a:pt x="710255" y="903960"/>
                  </a:lnTo>
                  <a:lnTo>
                    <a:pt x="749920" y="879862"/>
                  </a:lnTo>
                  <a:lnTo>
                    <a:pt x="786955" y="852168"/>
                  </a:lnTo>
                  <a:lnTo>
                    <a:pt x="821118" y="821118"/>
                  </a:lnTo>
                  <a:lnTo>
                    <a:pt x="852168" y="786955"/>
                  </a:lnTo>
                  <a:lnTo>
                    <a:pt x="879862" y="749920"/>
                  </a:lnTo>
                  <a:lnTo>
                    <a:pt x="903960" y="710255"/>
                  </a:lnTo>
                  <a:lnTo>
                    <a:pt x="924218" y="668202"/>
                  </a:lnTo>
                  <a:lnTo>
                    <a:pt x="940396" y="624003"/>
                  </a:lnTo>
                  <a:lnTo>
                    <a:pt x="952250" y="577900"/>
                  </a:lnTo>
                  <a:lnTo>
                    <a:pt x="959541" y="530135"/>
                  </a:lnTo>
                  <a:lnTo>
                    <a:pt x="962025" y="480949"/>
                  </a:lnTo>
                  <a:lnTo>
                    <a:pt x="959541" y="431764"/>
                  </a:lnTo>
                  <a:lnTo>
                    <a:pt x="952250" y="384002"/>
                  </a:lnTo>
                  <a:lnTo>
                    <a:pt x="940396" y="337906"/>
                  </a:lnTo>
                  <a:lnTo>
                    <a:pt x="924218" y="293715"/>
                  </a:lnTo>
                  <a:lnTo>
                    <a:pt x="903960" y="251672"/>
                  </a:lnTo>
                  <a:lnTo>
                    <a:pt x="879862" y="212018"/>
                  </a:lnTo>
                  <a:lnTo>
                    <a:pt x="852168" y="174994"/>
                  </a:lnTo>
                  <a:lnTo>
                    <a:pt x="821118" y="140842"/>
                  </a:lnTo>
                  <a:lnTo>
                    <a:pt x="786955" y="109804"/>
                  </a:lnTo>
                  <a:lnTo>
                    <a:pt x="749920" y="82121"/>
                  </a:lnTo>
                  <a:lnTo>
                    <a:pt x="710255" y="58035"/>
                  </a:lnTo>
                  <a:lnTo>
                    <a:pt x="668202" y="37786"/>
                  </a:lnTo>
                  <a:lnTo>
                    <a:pt x="624003" y="21617"/>
                  </a:lnTo>
                  <a:lnTo>
                    <a:pt x="577900" y="9768"/>
                  </a:lnTo>
                  <a:lnTo>
                    <a:pt x="530135" y="2482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D703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86801" y="1795526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0" y="480949"/>
                  </a:moveTo>
                  <a:lnTo>
                    <a:pt x="2482" y="431764"/>
                  </a:lnTo>
                  <a:lnTo>
                    <a:pt x="9768" y="384002"/>
                  </a:lnTo>
                  <a:lnTo>
                    <a:pt x="21617" y="337906"/>
                  </a:lnTo>
                  <a:lnTo>
                    <a:pt x="37786" y="293715"/>
                  </a:lnTo>
                  <a:lnTo>
                    <a:pt x="58035" y="251672"/>
                  </a:lnTo>
                  <a:lnTo>
                    <a:pt x="82121" y="212018"/>
                  </a:lnTo>
                  <a:lnTo>
                    <a:pt x="109804" y="174994"/>
                  </a:lnTo>
                  <a:lnTo>
                    <a:pt x="140842" y="140842"/>
                  </a:lnTo>
                  <a:lnTo>
                    <a:pt x="174994" y="109804"/>
                  </a:lnTo>
                  <a:lnTo>
                    <a:pt x="212018" y="82121"/>
                  </a:lnTo>
                  <a:lnTo>
                    <a:pt x="251672" y="58035"/>
                  </a:lnTo>
                  <a:lnTo>
                    <a:pt x="293715" y="37786"/>
                  </a:lnTo>
                  <a:lnTo>
                    <a:pt x="337906" y="21617"/>
                  </a:lnTo>
                  <a:lnTo>
                    <a:pt x="384002" y="9768"/>
                  </a:lnTo>
                  <a:lnTo>
                    <a:pt x="431764" y="2482"/>
                  </a:lnTo>
                  <a:lnTo>
                    <a:pt x="480949" y="0"/>
                  </a:lnTo>
                  <a:lnTo>
                    <a:pt x="530135" y="2482"/>
                  </a:lnTo>
                  <a:lnTo>
                    <a:pt x="577900" y="9768"/>
                  </a:lnTo>
                  <a:lnTo>
                    <a:pt x="624003" y="21617"/>
                  </a:lnTo>
                  <a:lnTo>
                    <a:pt x="668202" y="37786"/>
                  </a:lnTo>
                  <a:lnTo>
                    <a:pt x="710255" y="58035"/>
                  </a:lnTo>
                  <a:lnTo>
                    <a:pt x="749920" y="82121"/>
                  </a:lnTo>
                  <a:lnTo>
                    <a:pt x="786955" y="109804"/>
                  </a:lnTo>
                  <a:lnTo>
                    <a:pt x="821118" y="140842"/>
                  </a:lnTo>
                  <a:lnTo>
                    <a:pt x="852168" y="174994"/>
                  </a:lnTo>
                  <a:lnTo>
                    <a:pt x="879862" y="212018"/>
                  </a:lnTo>
                  <a:lnTo>
                    <a:pt x="903960" y="251672"/>
                  </a:lnTo>
                  <a:lnTo>
                    <a:pt x="924218" y="293715"/>
                  </a:lnTo>
                  <a:lnTo>
                    <a:pt x="940396" y="337906"/>
                  </a:lnTo>
                  <a:lnTo>
                    <a:pt x="952250" y="384002"/>
                  </a:lnTo>
                  <a:lnTo>
                    <a:pt x="959541" y="431764"/>
                  </a:lnTo>
                  <a:lnTo>
                    <a:pt x="962025" y="480949"/>
                  </a:lnTo>
                  <a:lnTo>
                    <a:pt x="959541" y="530135"/>
                  </a:lnTo>
                  <a:lnTo>
                    <a:pt x="952250" y="577900"/>
                  </a:lnTo>
                  <a:lnTo>
                    <a:pt x="940396" y="624003"/>
                  </a:lnTo>
                  <a:lnTo>
                    <a:pt x="924218" y="668202"/>
                  </a:lnTo>
                  <a:lnTo>
                    <a:pt x="903960" y="710255"/>
                  </a:lnTo>
                  <a:lnTo>
                    <a:pt x="879862" y="749920"/>
                  </a:lnTo>
                  <a:lnTo>
                    <a:pt x="852168" y="786955"/>
                  </a:lnTo>
                  <a:lnTo>
                    <a:pt x="821118" y="821118"/>
                  </a:lnTo>
                  <a:lnTo>
                    <a:pt x="786955" y="852168"/>
                  </a:lnTo>
                  <a:lnTo>
                    <a:pt x="749920" y="879862"/>
                  </a:lnTo>
                  <a:lnTo>
                    <a:pt x="710255" y="903960"/>
                  </a:lnTo>
                  <a:lnTo>
                    <a:pt x="668202" y="924218"/>
                  </a:lnTo>
                  <a:lnTo>
                    <a:pt x="624003" y="940396"/>
                  </a:lnTo>
                  <a:lnTo>
                    <a:pt x="577900" y="952250"/>
                  </a:lnTo>
                  <a:lnTo>
                    <a:pt x="530135" y="959541"/>
                  </a:lnTo>
                  <a:lnTo>
                    <a:pt x="480949" y="962025"/>
                  </a:lnTo>
                  <a:lnTo>
                    <a:pt x="431764" y="959541"/>
                  </a:lnTo>
                  <a:lnTo>
                    <a:pt x="384002" y="952250"/>
                  </a:lnTo>
                  <a:lnTo>
                    <a:pt x="337906" y="940396"/>
                  </a:lnTo>
                  <a:lnTo>
                    <a:pt x="293715" y="924218"/>
                  </a:lnTo>
                  <a:lnTo>
                    <a:pt x="251672" y="903960"/>
                  </a:lnTo>
                  <a:lnTo>
                    <a:pt x="212018" y="879862"/>
                  </a:lnTo>
                  <a:lnTo>
                    <a:pt x="174994" y="852168"/>
                  </a:lnTo>
                  <a:lnTo>
                    <a:pt x="140842" y="821118"/>
                  </a:lnTo>
                  <a:lnTo>
                    <a:pt x="109804" y="786955"/>
                  </a:lnTo>
                  <a:lnTo>
                    <a:pt x="82121" y="749920"/>
                  </a:lnTo>
                  <a:lnTo>
                    <a:pt x="58035" y="710255"/>
                  </a:lnTo>
                  <a:lnTo>
                    <a:pt x="37786" y="668202"/>
                  </a:lnTo>
                  <a:lnTo>
                    <a:pt x="21617" y="624003"/>
                  </a:lnTo>
                  <a:lnTo>
                    <a:pt x="9768" y="577900"/>
                  </a:lnTo>
                  <a:lnTo>
                    <a:pt x="2482" y="530135"/>
                  </a:lnTo>
                  <a:lnTo>
                    <a:pt x="0" y="480949"/>
                  </a:lnTo>
                  <a:close/>
                </a:path>
              </a:pathLst>
            </a:custGeom>
            <a:ln w="635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90331" y="1928431"/>
            <a:ext cx="3632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0" dirty="0">
                <a:solidFill>
                  <a:srgbClr val="FCF8E1"/>
                </a:solidFill>
                <a:latin typeface="Arial Black"/>
                <a:cs typeface="Arial Black"/>
              </a:rPr>
              <a:t>1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895600"/>
            <a:ext cx="8658225" cy="742950"/>
          </a:xfrm>
          <a:custGeom>
            <a:avLst/>
            <a:gdLst/>
            <a:ahLst/>
            <a:cxnLst/>
            <a:rect l="l" t="t" r="r" b="b"/>
            <a:pathLst>
              <a:path w="8658225" h="742950">
                <a:moveTo>
                  <a:pt x="8658225" y="0"/>
                </a:moveTo>
                <a:lnTo>
                  <a:pt x="0" y="0"/>
                </a:lnTo>
                <a:lnTo>
                  <a:pt x="0" y="742950"/>
                </a:lnTo>
                <a:lnTo>
                  <a:pt x="8658225" y="742950"/>
                </a:lnTo>
                <a:lnTo>
                  <a:pt x="8658225" y="0"/>
                </a:lnTo>
                <a:close/>
              </a:path>
            </a:pathLst>
          </a:custGeom>
          <a:solidFill>
            <a:srgbClr val="2D82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1040" y="2924810"/>
            <a:ext cx="34302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5" dirty="0">
                <a:solidFill>
                  <a:srgbClr val="FCF8E1"/>
                </a:solidFill>
                <a:latin typeface="Arial Black"/>
                <a:cs typeface="Arial Black"/>
              </a:rPr>
              <a:t>Introduction</a:t>
            </a:r>
            <a:endParaRPr sz="395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55051" y="2754376"/>
            <a:ext cx="1025525" cy="1025525"/>
            <a:chOff x="8155051" y="2754376"/>
            <a:chExt cx="1025525" cy="1025525"/>
          </a:xfrm>
        </p:grpSpPr>
        <p:sp>
          <p:nvSpPr>
            <p:cNvPr id="12" name="object 12"/>
            <p:cNvSpPr/>
            <p:nvPr/>
          </p:nvSpPr>
          <p:spPr>
            <a:xfrm>
              <a:off x="8186801" y="2786126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480949" y="0"/>
                  </a:moveTo>
                  <a:lnTo>
                    <a:pt x="431764" y="2482"/>
                  </a:lnTo>
                  <a:lnTo>
                    <a:pt x="384002" y="9768"/>
                  </a:lnTo>
                  <a:lnTo>
                    <a:pt x="337906" y="21617"/>
                  </a:lnTo>
                  <a:lnTo>
                    <a:pt x="293715" y="37786"/>
                  </a:lnTo>
                  <a:lnTo>
                    <a:pt x="251672" y="58035"/>
                  </a:lnTo>
                  <a:lnTo>
                    <a:pt x="212018" y="82121"/>
                  </a:lnTo>
                  <a:lnTo>
                    <a:pt x="174994" y="109804"/>
                  </a:lnTo>
                  <a:lnTo>
                    <a:pt x="140842" y="140842"/>
                  </a:lnTo>
                  <a:lnTo>
                    <a:pt x="109804" y="174994"/>
                  </a:lnTo>
                  <a:lnTo>
                    <a:pt x="82121" y="212018"/>
                  </a:lnTo>
                  <a:lnTo>
                    <a:pt x="58035" y="251672"/>
                  </a:lnTo>
                  <a:lnTo>
                    <a:pt x="37786" y="293715"/>
                  </a:lnTo>
                  <a:lnTo>
                    <a:pt x="21617" y="337906"/>
                  </a:lnTo>
                  <a:lnTo>
                    <a:pt x="9768" y="384002"/>
                  </a:lnTo>
                  <a:lnTo>
                    <a:pt x="2482" y="431764"/>
                  </a:lnTo>
                  <a:lnTo>
                    <a:pt x="0" y="480949"/>
                  </a:lnTo>
                  <a:lnTo>
                    <a:pt x="2482" y="530135"/>
                  </a:lnTo>
                  <a:lnTo>
                    <a:pt x="9768" y="577900"/>
                  </a:lnTo>
                  <a:lnTo>
                    <a:pt x="21617" y="624003"/>
                  </a:lnTo>
                  <a:lnTo>
                    <a:pt x="37786" y="668202"/>
                  </a:lnTo>
                  <a:lnTo>
                    <a:pt x="58035" y="710255"/>
                  </a:lnTo>
                  <a:lnTo>
                    <a:pt x="82121" y="749920"/>
                  </a:lnTo>
                  <a:lnTo>
                    <a:pt x="109804" y="786955"/>
                  </a:lnTo>
                  <a:lnTo>
                    <a:pt x="140842" y="821118"/>
                  </a:lnTo>
                  <a:lnTo>
                    <a:pt x="174994" y="852168"/>
                  </a:lnTo>
                  <a:lnTo>
                    <a:pt x="212018" y="879862"/>
                  </a:lnTo>
                  <a:lnTo>
                    <a:pt x="251672" y="903960"/>
                  </a:lnTo>
                  <a:lnTo>
                    <a:pt x="293715" y="924218"/>
                  </a:lnTo>
                  <a:lnTo>
                    <a:pt x="337906" y="940396"/>
                  </a:lnTo>
                  <a:lnTo>
                    <a:pt x="384002" y="952250"/>
                  </a:lnTo>
                  <a:lnTo>
                    <a:pt x="431764" y="959541"/>
                  </a:lnTo>
                  <a:lnTo>
                    <a:pt x="480949" y="962025"/>
                  </a:lnTo>
                  <a:lnTo>
                    <a:pt x="530135" y="959541"/>
                  </a:lnTo>
                  <a:lnTo>
                    <a:pt x="577900" y="952250"/>
                  </a:lnTo>
                  <a:lnTo>
                    <a:pt x="624003" y="940396"/>
                  </a:lnTo>
                  <a:lnTo>
                    <a:pt x="668202" y="924218"/>
                  </a:lnTo>
                  <a:lnTo>
                    <a:pt x="710255" y="903960"/>
                  </a:lnTo>
                  <a:lnTo>
                    <a:pt x="749920" y="879862"/>
                  </a:lnTo>
                  <a:lnTo>
                    <a:pt x="786955" y="852168"/>
                  </a:lnTo>
                  <a:lnTo>
                    <a:pt x="821118" y="821118"/>
                  </a:lnTo>
                  <a:lnTo>
                    <a:pt x="852168" y="786955"/>
                  </a:lnTo>
                  <a:lnTo>
                    <a:pt x="879862" y="749920"/>
                  </a:lnTo>
                  <a:lnTo>
                    <a:pt x="903960" y="710255"/>
                  </a:lnTo>
                  <a:lnTo>
                    <a:pt x="924218" y="668202"/>
                  </a:lnTo>
                  <a:lnTo>
                    <a:pt x="940396" y="624003"/>
                  </a:lnTo>
                  <a:lnTo>
                    <a:pt x="952250" y="577900"/>
                  </a:lnTo>
                  <a:lnTo>
                    <a:pt x="959541" y="530135"/>
                  </a:lnTo>
                  <a:lnTo>
                    <a:pt x="962025" y="480949"/>
                  </a:lnTo>
                  <a:lnTo>
                    <a:pt x="959541" y="431764"/>
                  </a:lnTo>
                  <a:lnTo>
                    <a:pt x="952250" y="384002"/>
                  </a:lnTo>
                  <a:lnTo>
                    <a:pt x="940396" y="337906"/>
                  </a:lnTo>
                  <a:lnTo>
                    <a:pt x="924218" y="293715"/>
                  </a:lnTo>
                  <a:lnTo>
                    <a:pt x="903960" y="251672"/>
                  </a:lnTo>
                  <a:lnTo>
                    <a:pt x="879862" y="212018"/>
                  </a:lnTo>
                  <a:lnTo>
                    <a:pt x="852168" y="174994"/>
                  </a:lnTo>
                  <a:lnTo>
                    <a:pt x="821118" y="140842"/>
                  </a:lnTo>
                  <a:lnTo>
                    <a:pt x="786955" y="109804"/>
                  </a:lnTo>
                  <a:lnTo>
                    <a:pt x="749920" y="82121"/>
                  </a:lnTo>
                  <a:lnTo>
                    <a:pt x="710255" y="58035"/>
                  </a:lnTo>
                  <a:lnTo>
                    <a:pt x="668202" y="37786"/>
                  </a:lnTo>
                  <a:lnTo>
                    <a:pt x="624003" y="21617"/>
                  </a:lnTo>
                  <a:lnTo>
                    <a:pt x="577900" y="9768"/>
                  </a:lnTo>
                  <a:lnTo>
                    <a:pt x="530135" y="2482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2D82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86801" y="2786126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0" y="480949"/>
                  </a:moveTo>
                  <a:lnTo>
                    <a:pt x="2482" y="431764"/>
                  </a:lnTo>
                  <a:lnTo>
                    <a:pt x="9768" y="384002"/>
                  </a:lnTo>
                  <a:lnTo>
                    <a:pt x="21617" y="337906"/>
                  </a:lnTo>
                  <a:lnTo>
                    <a:pt x="37786" y="293715"/>
                  </a:lnTo>
                  <a:lnTo>
                    <a:pt x="58035" y="251672"/>
                  </a:lnTo>
                  <a:lnTo>
                    <a:pt x="82121" y="212018"/>
                  </a:lnTo>
                  <a:lnTo>
                    <a:pt x="109804" y="174994"/>
                  </a:lnTo>
                  <a:lnTo>
                    <a:pt x="140842" y="140842"/>
                  </a:lnTo>
                  <a:lnTo>
                    <a:pt x="174994" y="109804"/>
                  </a:lnTo>
                  <a:lnTo>
                    <a:pt x="212018" y="82121"/>
                  </a:lnTo>
                  <a:lnTo>
                    <a:pt x="251672" y="58035"/>
                  </a:lnTo>
                  <a:lnTo>
                    <a:pt x="293715" y="37786"/>
                  </a:lnTo>
                  <a:lnTo>
                    <a:pt x="337906" y="21617"/>
                  </a:lnTo>
                  <a:lnTo>
                    <a:pt x="384002" y="9768"/>
                  </a:lnTo>
                  <a:lnTo>
                    <a:pt x="431764" y="2482"/>
                  </a:lnTo>
                  <a:lnTo>
                    <a:pt x="480949" y="0"/>
                  </a:lnTo>
                  <a:lnTo>
                    <a:pt x="530135" y="2482"/>
                  </a:lnTo>
                  <a:lnTo>
                    <a:pt x="577900" y="9768"/>
                  </a:lnTo>
                  <a:lnTo>
                    <a:pt x="624003" y="21617"/>
                  </a:lnTo>
                  <a:lnTo>
                    <a:pt x="668202" y="37786"/>
                  </a:lnTo>
                  <a:lnTo>
                    <a:pt x="710255" y="58035"/>
                  </a:lnTo>
                  <a:lnTo>
                    <a:pt x="749920" y="82121"/>
                  </a:lnTo>
                  <a:lnTo>
                    <a:pt x="786955" y="109804"/>
                  </a:lnTo>
                  <a:lnTo>
                    <a:pt x="821118" y="140842"/>
                  </a:lnTo>
                  <a:lnTo>
                    <a:pt x="852168" y="174994"/>
                  </a:lnTo>
                  <a:lnTo>
                    <a:pt x="879862" y="212018"/>
                  </a:lnTo>
                  <a:lnTo>
                    <a:pt x="903960" y="251672"/>
                  </a:lnTo>
                  <a:lnTo>
                    <a:pt x="924218" y="293715"/>
                  </a:lnTo>
                  <a:lnTo>
                    <a:pt x="940396" y="337906"/>
                  </a:lnTo>
                  <a:lnTo>
                    <a:pt x="952250" y="384002"/>
                  </a:lnTo>
                  <a:lnTo>
                    <a:pt x="959541" y="431764"/>
                  </a:lnTo>
                  <a:lnTo>
                    <a:pt x="962025" y="480949"/>
                  </a:lnTo>
                  <a:lnTo>
                    <a:pt x="959541" y="530135"/>
                  </a:lnTo>
                  <a:lnTo>
                    <a:pt x="952250" y="577900"/>
                  </a:lnTo>
                  <a:lnTo>
                    <a:pt x="940396" y="624003"/>
                  </a:lnTo>
                  <a:lnTo>
                    <a:pt x="924218" y="668202"/>
                  </a:lnTo>
                  <a:lnTo>
                    <a:pt x="903960" y="710255"/>
                  </a:lnTo>
                  <a:lnTo>
                    <a:pt x="879862" y="749920"/>
                  </a:lnTo>
                  <a:lnTo>
                    <a:pt x="852168" y="786955"/>
                  </a:lnTo>
                  <a:lnTo>
                    <a:pt x="821118" y="821118"/>
                  </a:lnTo>
                  <a:lnTo>
                    <a:pt x="786955" y="852168"/>
                  </a:lnTo>
                  <a:lnTo>
                    <a:pt x="749920" y="879862"/>
                  </a:lnTo>
                  <a:lnTo>
                    <a:pt x="710255" y="903960"/>
                  </a:lnTo>
                  <a:lnTo>
                    <a:pt x="668202" y="924218"/>
                  </a:lnTo>
                  <a:lnTo>
                    <a:pt x="624003" y="940396"/>
                  </a:lnTo>
                  <a:lnTo>
                    <a:pt x="577900" y="952250"/>
                  </a:lnTo>
                  <a:lnTo>
                    <a:pt x="530135" y="959541"/>
                  </a:lnTo>
                  <a:lnTo>
                    <a:pt x="480949" y="962025"/>
                  </a:lnTo>
                  <a:lnTo>
                    <a:pt x="431764" y="959541"/>
                  </a:lnTo>
                  <a:lnTo>
                    <a:pt x="384002" y="952250"/>
                  </a:lnTo>
                  <a:lnTo>
                    <a:pt x="337906" y="940396"/>
                  </a:lnTo>
                  <a:lnTo>
                    <a:pt x="293715" y="924218"/>
                  </a:lnTo>
                  <a:lnTo>
                    <a:pt x="251672" y="903960"/>
                  </a:lnTo>
                  <a:lnTo>
                    <a:pt x="212018" y="879862"/>
                  </a:lnTo>
                  <a:lnTo>
                    <a:pt x="174994" y="852168"/>
                  </a:lnTo>
                  <a:lnTo>
                    <a:pt x="140842" y="821118"/>
                  </a:lnTo>
                  <a:lnTo>
                    <a:pt x="109804" y="786955"/>
                  </a:lnTo>
                  <a:lnTo>
                    <a:pt x="82121" y="749920"/>
                  </a:lnTo>
                  <a:lnTo>
                    <a:pt x="58035" y="710255"/>
                  </a:lnTo>
                  <a:lnTo>
                    <a:pt x="37786" y="668202"/>
                  </a:lnTo>
                  <a:lnTo>
                    <a:pt x="21617" y="624003"/>
                  </a:lnTo>
                  <a:lnTo>
                    <a:pt x="9768" y="577900"/>
                  </a:lnTo>
                  <a:lnTo>
                    <a:pt x="2482" y="530135"/>
                  </a:lnTo>
                  <a:lnTo>
                    <a:pt x="0" y="480949"/>
                  </a:lnTo>
                  <a:close/>
                </a:path>
              </a:pathLst>
            </a:custGeom>
            <a:ln w="635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490331" y="2922524"/>
            <a:ext cx="3625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0" dirty="0">
                <a:solidFill>
                  <a:srgbClr val="FCF8E1"/>
                </a:solidFill>
                <a:latin typeface="Arial Black"/>
                <a:cs typeface="Arial Black"/>
              </a:rPr>
              <a:t>2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886200"/>
            <a:ext cx="8658225" cy="752475"/>
          </a:xfrm>
          <a:custGeom>
            <a:avLst/>
            <a:gdLst/>
            <a:ahLst/>
            <a:cxnLst/>
            <a:rect l="l" t="t" r="r" b="b"/>
            <a:pathLst>
              <a:path w="8658225" h="752475">
                <a:moveTo>
                  <a:pt x="8658225" y="0"/>
                </a:moveTo>
                <a:lnTo>
                  <a:pt x="0" y="0"/>
                </a:lnTo>
                <a:lnTo>
                  <a:pt x="0" y="752475"/>
                </a:lnTo>
                <a:lnTo>
                  <a:pt x="8658225" y="752475"/>
                </a:lnTo>
                <a:lnTo>
                  <a:pt x="8658225" y="0"/>
                </a:lnTo>
                <a:close/>
              </a:path>
            </a:pathLst>
          </a:custGeom>
          <a:solidFill>
            <a:srgbClr val="BD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1040" y="3925189"/>
            <a:ext cx="35553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FCF8E1"/>
                </a:solidFill>
                <a:latin typeface="Arial Black"/>
                <a:cs typeface="Arial Black"/>
              </a:rPr>
              <a:t>M</a:t>
            </a:r>
            <a:r>
              <a:rPr sz="3950" spc="-15" dirty="0">
                <a:solidFill>
                  <a:srgbClr val="FCF8E1"/>
                </a:solidFill>
                <a:latin typeface="Arial Black"/>
                <a:cs typeface="Arial Black"/>
              </a:rPr>
              <a:t>e</a:t>
            </a:r>
            <a:r>
              <a:rPr sz="3950" spc="40" dirty="0">
                <a:solidFill>
                  <a:srgbClr val="FCF8E1"/>
                </a:solidFill>
                <a:latin typeface="Arial Black"/>
                <a:cs typeface="Arial Black"/>
              </a:rPr>
              <a:t>t</a:t>
            </a:r>
            <a:r>
              <a:rPr sz="3950" spc="-10" dirty="0">
                <a:solidFill>
                  <a:srgbClr val="FCF8E1"/>
                </a:solidFill>
                <a:latin typeface="Arial Black"/>
                <a:cs typeface="Arial Black"/>
              </a:rPr>
              <a:t>hodo</a:t>
            </a:r>
            <a:r>
              <a:rPr sz="3950" spc="30" dirty="0">
                <a:solidFill>
                  <a:srgbClr val="FCF8E1"/>
                </a:solidFill>
                <a:latin typeface="Arial Black"/>
                <a:cs typeface="Arial Black"/>
              </a:rPr>
              <a:t>l</a:t>
            </a:r>
            <a:r>
              <a:rPr sz="3950" spc="-10" dirty="0">
                <a:solidFill>
                  <a:srgbClr val="FCF8E1"/>
                </a:solidFill>
                <a:latin typeface="Arial Black"/>
                <a:cs typeface="Arial Black"/>
              </a:rPr>
              <a:t>o</a:t>
            </a:r>
            <a:r>
              <a:rPr sz="3950" spc="60" dirty="0">
                <a:solidFill>
                  <a:srgbClr val="FCF8E1"/>
                </a:solidFill>
                <a:latin typeface="Arial Black"/>
                <a:cs typeface="Arial Black"/>
              </a:rPr>
              <a:t>g</a:t>
            </a:r>
            <a:r>
              <a:rPr sz="3950" spc="15" dirty="0">
                <a:solidFill>
                  <a:srgbClr val="FCF8E1"/>
                </a:solidFill>
                <a:latin typeface="Arial Black"/>
                <a:cs typeface="Arial Black"/>
              </a:rPr>
              <a:t>y</a:t>
            </a:r>
            <a:endParaRPr sz="395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155051" y="3744976"/>
            <a:ext cx="1025525" cy="1025525"/>
            <a:chOff x="8155051" y="3744976"/>
            <a:chExt cx="1025525" cy="1025525"/>
          </a:xfrm>
        </p:grpSpPr>
        <p:sp>
          <p:nvSpPr>
            <p:cNvPr id="18" name="object 18"/>
            <p:cNvSpPr/>
            <p:nvPr/>
          </p:nvSpPr>
          <p:spPr>
            <a:xfrm>
              <a:off x="8186801" y="3776726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480949" y="0"/>
                  </a:moveTo>
                  <a:lnTo>
                    <a:pt x="431764" y="2482"/>
                  </a:lnTo>
                  <a:lnTo>
                    <a:pt x="384002" y="9768"/>
                  </a:lnTo>
                  <a:lnTo>
                    <a:pt x="337906" y="21617"/>
                  </a:lnTo>
                  <a:lnTo>
                    <a:pt x="293715" y="37786"/>
                  </a:lnTo>
                  <a:lnTo>
                    <a:pt x="251672" y="58035"/>
                  </a:lnTo>
                  <a:lnTo>
                    <a:pt x="212018" y="82121"/>
                  </a:lnTo>
                  <a:lnTo>
                    <a:pt x="174994" y="109804"/>
                  </a:lnTo>
                  <a:lnTo>
                    <a:pt x="140842" y="140843"/>
                  </a:lnTo>
                  <a:lnTo>
                    <a:pt x="109804" y="174994"/>
                  </a:lnTo>
                  <a:lnTo>
                    <a:pt x="82121" y="212018"/>
                  </a:lnTo>
                  <a:lnTo>
                    <a:pt x="58035" y="251672"/>
                  </a:lnTo>
                  <a:lnTo>
                    <a:pt x="37786" y="293715"/>
                  </a:lnTo>
                  <a:lnTo>
                    <a:pt x="21617" y="337906"/>
                  </a:lnTo>
                  <a:lnTo>
                    <a:pt x="9768" y="384002"/>
                  </a:lnTo>
                  <a:lnTo>
                    <a:pt x="2482" y="431764"/>
                  </a:lnTo>
                  <a:lnTo>
                    <a:pt x="0" y="480949"/>
                  </a:lnTo>
                  <a:lnTo>
                    <a:pt x="2482" y="530135"/>
                  </a:lnTo>
                  <a:lnTo>
                    <a:pt x="9768" y="577900"/>
                  </a:lnTo>
                  <a:lnTo>
                    <a:pt x="21617" y="624003"/>
                  </a:lnTo>
                  <a:lnTo>
                    <a:pt x="37786" y="668202"/>
                  </a:lnTo>
                  <a:lnTo>
                    <a:pt x="58035" y="710255"/>
                  </a:lnTo>
                  <a:lnTo>
                    <a:pt x="82121" y="749920"/>
                  </a:lnTo>
                  <a:lnTo>
                    <a:pt x="109804" y="786955"/>
                  </a:lnTo>
                  <a:lnTo>
                    <a:pt x="140842" y="821118"/>
                  </a:lnTo>
                  <a:lnTo>
                    <a:pt x="174994" y="852168"/>
                  </a:lnTo>
                  <a:lnTo>
                    <a:pt x="212018" y="879862"/>
                  </a:lnTo>
                  <a:lnTo>
                    <a:pt x="251672" y="903960"/>
                  </a:lnTo>
                  <a:lnTo>
                    <a:pt x="293715" y="924218"/>
                  </a:lnTo>
                  <a:lnTo>
                    <a:pt x="337906" y="940396"/>
                  </a:lnTo>
                  <a:lnTo>
                    <a:pt x="384002" y="952250"/>
                  </a:lnTo>
                  <a:lnTo>
                    <a:pt x="431764" y="959541"/>
                  </a:lnTo>
                  <a:lnTo>
                    <a:pt x="480949" y="962025"/>
                  </a:lnTo>
                  <a:lnTo>
                    <a:pt x="530135" y="959541"/>
                  </a:lnTo>
                  <a:lnTo>
                    <a:pt x="577900" y="952250"/>
                  </a:lnTo>
                  <a:lnTo>
                    <a:pt x="624003" y="940396"/>
                  </a:lnTo>
                  <a:lnTo>
                    <a:pt x="668202" y="924218"/>
                  </a:lnTo>
                  <a:lnTo>
                    <a:pt x="710255" y="903960"/>
                  </a:lnTo>
                  <a:lnTo>
                    <a:pt x="749920" y="879862"/>
                  </a:lnTo>
                  <a:lnTo>
                    <a:pt x="786955" y="852168"/>
                  </a:lnTo>
                  <a:lnTo>
                    <a:pt x="821118" y="821118"/>
                  </a:lnTo>
                  <a:lnTo>
                    <a:pt x="852168" y="786955"/>
                  </a:lnTo>
                  <a:lnTo>
                    <a:pt x="879862" y="749920"/>
                  </a:lnTo>
                  <a:lnTo>
                    <a:pt x="903960" y="710255"/>
                  </a:lnTo>
                  <a:lnTo>
                    <a:pt x="924218" y="668202"/>
                  </a:lnTo>
                  <a:lnTo>
                    <a:pt x="940396" y="624003"/>
                  </a:lnTo>
                  <a:lnTo>
                    <a:pt x="952250" y="577900"/>
                  </a:lnTo>
                  <a:lnTo>
                    <a:pt x="959541" y="530135"/>
                  </a:lnTo>
                  <a:lnTo>
                    <a:pt x="962025" y="480949"/>
                  </a:lnTo>
                  <a:lnTo>
                    <a:pt x="959541" y="431764"/>
                  </a:lnTo>
                  <a:lnTo>
                    <a:pt x="952250" y="384002"/>
                  </a:lnTo>
                  <a:lnTo>
                    <a:pt x="940396" y="337906"/>
                  </a:lnTo>
                  <a:lnTo>
                    <a:pt x="924218" y="293715"/>
                  </a:lnTo>
                  <a:lnTo>
                    <a:pt x="903960" y="251672"/>
                  </a:lnTo>
                  <a:lnTo>
                    <a:pt x="879862" y="212018"/>
                  </a:lnTo>
                  <a:lnTo>
                    <a:pt x="852168" y="174994"/>
                  </a:lnTo>
                  <a:lnTo>
                    <a:pt x="821118" y="140843"/>
                  </a:lnTo>
                  <a:lnTo>
                    <a:pt x="786955" y="109804"/>
                  </a:lnTo>
                  <a:lnTo>
                    <a:pt x="749920" y="82121"/>
                  </a:lnTo>
                  <a:lnTo>
                    <a:pt x="710255" y="58035"/>
                  </a:lnTo>
                  <a:lnTo>
                    <a:pt x="668202" y="37786"/>
                  </a:lnTo>
                  <a:lnTo>
                    <a:pt x="624003" y="21617"/>
                  </a:lnTo>
                  <a:lnTo>
                    <a:pt x="577900" y="9768"/>
                  </a:lnTo>
                  <a:lnTo>
                    <a:pt x="530135" y="2482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BD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86801" y="3776726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0" y="480949"/>
                  </a:moveTo>
                  <a:lnTo>
                    <a:pt x="2482" y="431764"/>
                  </a:lnTo>
                  <a:lnTo>
                    <a:pt x="9768" y="384002"/>
                  </a:lnTo>
                  <a:lnTo>
                    <a:pt x="21617" y="337906"/>
                  </a:lnTo>
                  <a:lnTo>
                    <a:pt x="37786" y="293715"/>
                  </a:lnTo>
                  <a:lnTo>
                    <a:pt x="58035" y="251672"/>
                  </a:lnTo>
                  <a:lnTo>
                    <a:pt x="82121" y="212018"/>
                  </a:lnTo>
                  <a:lnTo>
                    <a:pt x="109804" y="174994"/>
                  </a:lnTo>
                  <a:lnTo>
                    <a:pt x="140842" y="140843"/>
                  </a:lnTo>
                  <a:lnTo>
                    <a:pt x="174994" y="109804"/>
                  </a:lnTo>
                  <a:lnTo>
                    <a:pt x="212018" y="82121"/>
                  </a:lnTo>
                  <a:lnTo>
                    <a:pt x="251672" y="58035"/>
                  </a:lnTo>
                  <a:lnTo>
                    <a:pt x="293715" y="37786"/>
                  </a:lnTo>
                  <a:lnTo>
                    <a:pt x="337906" y="21617"/>
                  </a:lnTo>
                  <a:lnTo>
                    <a:pt x="384002" y="9768"/>
                  </a:lnTo>
                  <a:lnTo>
                    <a:pt x="431764" y="2482"/>
                  </a:lnTo>
                  <a:lnTo>
                    <a:pt x="480949" y="0"/>
                  </a:lnTo>
                  <a:lnTo>
                    <a:pt x="530135" y="2482"/>
                  </a:lnTo>
                  <a:lnTo>
                    <a:pt x="577900" y="9768"/>
                  </a:lnTo>
                  <a:lnTo>
                    <a:pt x="624003" y="21617"/>
                  </a:lnTo>
                  <a:lnTo>
                    <a:pt x="668202" y="37786"/>
                  </a:lnTo>
                  <a:lnTo>
                    <a:pt x="710255" y="58035"/>
                  </a:lnTo>
                  <a:lnTo>
                    <a:pt x="749920" y="82121"/>
                  </a:lnTo>
                  <a:lnTo>
                    <a:pt x="786955" y="109804"/>
                  </a:lnTo>
                  <a:lnTo>
                    <a:pt x="821118" y="140843"/>
                  </a:lnTo>
                  <a:lnTo>
                    <a:pt x="852168" y="174994"/>
                  </a:lnTo>
                  <a:lnTo>
                    <a:pt x="879862" y="212018"/>
                  </a:lnTo>
                  <a:lnTo>
                    <a:pt x="903960" y="251672"/>
                  </a:lnTo>
                  <a:lnTo>
                    <a:pt x="924218" y="293715"/>
                  </a:lnTo>
                  <a:lnTo>
                    <a:pt x="940396" y="337906"/>
                  </a:lnTo>
                  <a:lnTo>
                    <a:pt x="952250" y="384002"/>
                  </a:lnTo>
                  <a:lnTo>
                    <a:pt x="959541" y="431764"/>
                  </a:lnTo>
                  <a:lnTo>
                    <a:pt x="962025" y="480949"/>
                  </a:lnTo>
                  <a:lnTo>
                    <a:pt x="959541" y="530135"/>
                  </a:lnTo>
                  <a:lnTo>
                    <a:pt x="952250" y="577900"/>
                  </a:lnTo>
                  <a:lnTo>
                    <a:pt x="940396" y="624003"/>
                  </a:lnTo>
                  <a:lnTo>
                    <a:pt x="924218" y="668202"/>
                  </a:lnTo>
                  <a:lnTo>
                    <a:pt x="903960" y="710255"/>
                  </a:lnTo>
                  <a:lnTo>
                    <a:pt x="879862" y="749920"/>
                  </a:lnTo>
                  <a:lnTo>
                    <a:pt x="852168" y="786955"/>
                  </a:lnTo>
                  <a:lnTo>
                    <a:pt x="821118" y="821118"/>
                  </a:lnTo>
                  <a:lnTo>
                    <a:pt x="786955" y="852168"/>
                  </a:lnTo>
                  <a:lnTo>
                    <a:pt x="749920" y="879862"/>
                  </a:lnTo>
                  <a:lnTo>
                    <a:pt x="710255" y="903960"/>
                  </a:lnTo>
                  <a:lnTo>
                    <a:pt x="668202" y="924218"/>
                  </a:lnTo>
                  <a:lnTo>
                    <a:pt x="624003" y="940396"/>
                  </a:lnTo>
                  <a:lnTo>
                    <a:pt x="577900" y="952250"/>
                  </a:lnTo>
                  <a:lnTo>
                    <a:pt x="530135" y="959541"/>
                  </a:lnTo>
                  <a:lnTo>
                    <a:pt x="480949" y="962025"/>
                  </a:lnTo>
                  <a:lnTo>
                    <a:pt x="431764" y="959541"/>
                  </a:lnTo>
                  <a:lnTo>
                    <a:pt x="384002" y="952250"/>
                  </a:lnTo>
                  <a:lnTo>
                    <a:pt x="337906" y="940396"/>
                  </a:lnTo>
                  <a:lnTo>
                    <a:pt x="293715" y="924218"/>
                  </a:lnTo>
                  <a:lnTo>
                    <a:pt x="251672" y="903960"/>
                  </a:lnTo>
                  <a:lnTo>
                    <a:pt x="212018" y="879862"/>
                  </a:lnTo>
                  <a:lnTo>
                    <a:pt x="174994" y="852168"/>
                  </a:lnTo>
                  <a:lnTo>
                    <a:pt x="140842" y="821118"/>
                  </a:lnTo>
                  <a:lnTo>
                    <a:pt x="109804" y="786955"/>
                  </a:lnTo>
                  <a:lnTo>
                    <a:pt x="82121" y="749920"/>
                  </a:lnTo>
                  <a:lnTo>
                    <a:pt x="58035" y="710255"/>
                  </a:lnTo>
                  <a:lnTo>
                    <a:pt x="37786" y="668202"/>
                  </a:lnTo>
                  <a:lnTo>
                    <a:pt x="21617" y="624003"/>
                  </a:lnTo>
                  <a:lnTo>
                    <a:pt x="9768" y="577900"/>
                  </a:lnTo>
                  <a:lnTo>
                    <a:pt x="2482" y="530135"/>
                  </a:lnTo>
                  <a:lnTo>
                    <a:pt x="0" y="480949"/>
                  </a:lnTo>
                  <a:close/>
                </a:path>
              </a:pathLst>
            </a:custGeom>
            <a:ln w="635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90331" y="3916045"/>
            <a:ext cx="3625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0" dirty="0">
                <a:solidFill>
                  <a:srgbClr val="FCF8E1"/>
                </a:solidFill>
                <a:latin typeface="Arial Black"/>
                <a:cs typeface="Arial Black"/>
              </a:rPr>
              <a:t>3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4886325"/>
            <a:ext cx="8658225" cy="752475"/>
          </a:xfrm>
          <a:custGeom>
            <a:avLst/>
            <a:gdLst/>
            <a:ahLst/>
            <a:cxnLst/>
            <a:rect l="l" t="t" r="r" b="b"/>
            <a:pathLst>
              <a:path w="8658225" h="752475">
                <a:moveTo>
                  <a:pt x="8658225" y="0"/>
                </a:moveTo>
                <a:lnTo>
                  <a:pt x="0" y="0"/>
                </a:lnTo>
                <a:lnTo>
                  <a:pt x="0" y="752475"/>
                </a:lnTo>
                <a:lnTo>
                  <a:pt x="8658225" y="752475"/>
                </a:lnTo>
                <a:lnTo>
                  <a:pt x="8658225" y="0"/>
                </a:lnTo>
                <a:close/>
              </a:path>
            </a:pathLst>
          </a:custGeom>
          <a:solidFill>
            <a:srgbClr val="3A34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1040" y="4925440"/>
            <a:ext cx="20878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FCF8E1"/>
                </a:solidFill>
                <a:latin typeface="Arial Black"/>
                <a:cs typeface="Arial Black"/>
              </a:rPr>
              <a:t>Results</a:t>
            </a:r>
            <a:endParaRPr sz="3950">
              <a:latin typeface="Arial Black"/>
              <a:cs typeface="Arial Blac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155051" y="4745101"/>
            <a:ext cx="1025525" cy="1016000"/>
            <a:chOff x="8155051" y="4745101"/>
            <a:chExt cx="1025525" cy="1016000"/>
          </a:xfrm>
        </p:grpSpPr>
        <p:sp>
          <p:nvSpPr>
            <p:cNvPr id="24" name="object 24"/>
            <p:cNvSpPr/>
            <p:nvPr/>
          </p:nvSpPr>
          <p:spPr>
            <a:xfrm>
              <a:off x="8186801" y="4776851"/>
              <a:ext cx="962025" cy="952500"/>
            </a:xfrm>
            <a:custGeom>
              <a:avLst/>
              <a:gdLst/>
              <a:ahLst/>
              <a:cxnLst/>
              <a:rect l="l" t="t" r="r" b="b"/>
              <a:pathLst>
                <a:path w="962025" h="952500">
                  <a:moveTo>
                    <a:pt x="480949" y="0"/>
                  </a:moveTo>
                  <a:lnTo>
                    <a:pt x="431764" y="2457"/>
                  </a:lnTo>
                  <a:lnTo>
                    <a:pt x="384002" y="9670"/>
                  </a:lnTo>
                  <a:lnTo>
                    <a:pt x="337906" y="21401"/>
                  </a:lnTo>
                  <a:lnTo>
                    <a:pt x="293715" y="37409"/>
                  </a:lnTo>
                  <a:lnTo>
                    <a:pt x="251672" y="57456"/>
                  </a:lnTo>
                  <a:lnTo>
                    <a:pt x="212018" y="81304"/>
                  </a:lnTo>
                  <a:lnTo>
                    <a:pt x="174994" y="108714"/>
                  </a:lnTo>
                  <a:lnTo>
                    <a:pt x="140842" y="139446"/>
                  </a:lnTo>
                  <a:lnTo>
                    <a:pt x="109804" y="173261"/>
                  </a:lnTo>
                  <a:lnTo>
                    <a:pt x="82121" y="209922"/>
                  </a:lnTo>
                  <a:lnTo>
                    <a:pt x="58035" y="249188"/>
                  </a:lnTo>
                  <a:lnTo>
                    <a:pt x="37786" y="290822"/>
                  </a:lnTo>
                  <a:lnTo>
                    <a:pt x="21617" y="334583"/>
                  </a:lnTo>
                  <a:lnTo>
                    <a:pt x="9768" y="380235"/>
                  </a:lnTo>
                  <a:lnTo>
                    <a:pt x="2482" y="427536"/>
                  </a:lnTo>
                  <a:lnTo>
                    <a:pt x="0" y="476250"/>
                  </a:lnTo>
                  <a:lnTo>
                    <a:pt x="2482" y="524941"/>
                  </a:lnTo>
                  <a:lnTo>
                    <a:pt x="9768" y="572225"/>
                  </a:lnTo>
                  <a:lnTo>
                    <a:pt x="21617" y="617863"/>
                  </a:lnTo>
                  <a:lnTo>
                    <a:pt x="37786" y="661614"/>
                  </a:lnTo>
                  <a:lnTo>
                    <a:pt x="58035" y="703240"/>
                  </a:lnTo>
                  <a:lnTo>
                    <a:pt x="82121" y="742502"/>
                  </a:lnTo>
                  <a:lnTo>
                    <a:pt x="109804" y="779159"/>
                  </a:lnTo>
                  <a:lnTo>
                    <a:pt x="140842" y="812974"/>
                  </a:lnTo>
                  <a:lnTo>
                    <a:pt x="174994" y="843707"/>
                  </a:lnTo>
                  <a:lnTo>
                    <a:pt x="212018" y="871118"/>
                  </a:lnTo>
                  <a:lnTo>
                    <a:pt x="251672" y="894968"/>
                  </a:lnTo>
                  <a:lnTo>
                    <a:pt x="293715" y="915019"/>
                  </a:lnTo>
                  <a:lnTo>
                    <a:pt x="337906" y="931030"/>
                  </a:lnTo>
                  <a:lnTo>
                    <a:pt x="384002" y="942763"/>
                  </a:lnTo>
                  <a:lnTo>
                    <a:pt x="431764" y="949978"/>
                  </a:lnTo>
                  <a:lnTo>
                    <a:pt x="480949" y="952436"/>
                  </a:lnTo>
                  <a:lnTo>
                    <a:pt x="530135" y="949978"/>
                  </a:lnTo>
                  <a:lnTo>
                    <a:pt x="577900" y="942763"/>
                  </a:lnTo>
                  <a:lnTo>
                    <a:pt x="624003" y="931030"/>
                  </a:lnTo>
                  <a:lnTo>
                    <a:pt x="668202" y="915019"/>
                  </a:lnTo>
                  <a:lnTo>
                    <a:pt x="710255" y="894968"/>
                  </a:lnTo>
                  <a:lnTo>
                    <a:pt x="749920" y="871118"/>
                  </a:lnTo>
                  <a:lnTo>
                    <a:pt x="786955" y="843707"/>
                  </a:lnTo>
                  <a:lnTo>
                    <a:pt x="821118" y="812974"/>
                  </a:lnTo>
                  <a:lnTo>
                    <a:pt x="852168" y="779159"/>
                  </a:lnTo>
                  <a:lnTo>
                    <a:pt x="879862" y="742502"/>
                  </a:lnTo>
                  <a:lnTo>
                    <a:pt x="903960" y="703240"/>
                  </a:lnTo>
                  <a:lnTo>
                    <a:pt x="924218" y="661614"/>
                  </a:lnTo>
                  <a:lnTo>
                    <a:pt x="940396" y="617863"/>
                  </a:lnTo>
                  <a:lnTo>
                    <a:pt x="952250" y="572225"/>
                  </a:lnTo>
                  <a:lnTo>
                    <a:pt x="959541" y="524941"/>
                  </a:lnTo>
                  <a:lnTo>
                    <a:pt x="962025" y="476250"/>
                  </a:lnTo>
                  <a:lnTo>
                    <a:pt x="959541" y="427536"/>
                  </a:lnTo>
                  <a:lnTo>
                    <a:pt x="952250" y="380235"/>
                  </a:lnTo>
                  <a:lnTo>
                    <a:pt x="940396" y="334583"/>
                  </a:lnTo>
                  <a:lnTo>
                    <a:pt x="924218" y="290822"/>
                  </a:lnTo>
                  <a:lnTo>
                    <a:pt x="903960" y="249188"/>
                  </a:lnTo>
                  <a:lnTo>
                    <a:pt x="879862" y="209922"/>
                  </a:lnTo>
                  <a:lnTo>
                    <a:pt x="852168" y="173261"/>
                  </a:lnTo>
                  <a:lnTo>
                    <a:pt x="821118" y="139445"/>
                  </a:lnTo>
                  <a:lnTo>
                    <a:pt x="786955" y="108714"/>
                  </a:lnTo>
                  <a:lnTo>
                    <a:pt x="749920" y="81304"/>
                  </a:lnTo>
                  <a:lnTo>
                    <a:pt x="710255" y="57456"/>
                  </a:lnTo>
                  <a:lnTo>
                    <a:pt x="668202" y="37409"/>
                  </a:lnTo>
                  <a:lnTo>
                    <a:pt x="624003" y="21401"/>
                  </a:lnTo>
                  <a:lnTo>
                    <a:pt x="577900" y="9670"/>
                  </a:lnTo>
                  <a:lnTo>
                    <a:pt x="530135" y="2457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86801" y="4776851"/>
              <a:ext cx="962025" cy="952500"/>
            </a:xfrm>
            <a:custGeom>
              <a:avLst/>
              <a:gdLst/>
              <a:ahLst/>
              <a:cxnLst/>
              <a:rect l="l" t="t" r="r" b="b"/>
              <a:pathLst>
                <a:path w="962025" h="952500">
                  <a:moveTo>
                    <a:pt x="0" y="476250"/>
                  </a:moveTo>
                  <a:lnTo>
                    <a:pt x="2482" y="427536"/>
                  </a:lnTo>
                  <a:lnTo>
                    <a:pt x="9768" y="380235"/>
                  </a:lnTo>
                  <a:lnTo>
                    <a:pt x="21617" y="334583"/>
                  </a:lnTo>
                  <a:lnTo>
                    <a:pt x="37786" y="290822"/>
                  </a:lnTo>
                  <a:lnTo>
                    <a:pt x="58035" y="249188"/>
                  </a:lnTo>
                  <a:lnTo>
                    <a:pt x="82121" y="209922"/>
                  </a:lnTo>
                  <a:lnTo>
                    <a:pt x="109804" y="173261"/>
                  </a:lnTo>
                  <a:lnTo>
                    <a:pt x="140842" y="139446"/>
                  </a:lnTo>
                  <a:lnTo>
                    <a:pt x="174994" y="108714"/>
                  </a:lnTo>
                  <a:lnTo>
                    <a:pt x="212018" y="81304"/>
                  </a:lnTo>
                  <a:lnTo>
                    <a:pt x="251672" y="57456"/>
                  </a:lnTo>
                  <a:lnTo>
                    <a:pt x="293715" y="37409"/>
                  </a:lnTo>
                  <a:lnTo>
                    <a:pt x="337906" y="21401"/>
                  </a:lnTo>
                  <a:lnTo>
                    <a:pt x="384002" y="9670"/>
                  </a:lnTo>
                  <a:lnTo>
                    <a:pt x="431764" y="2457"/>
                  </a:lnTo>
                  <a:lnTo>
                    <a:pt x="480949" y="0"/>
                  </a:lnTo>
                  <a:lnTo>
                    <a:pt x="530135" y="2457"/>
                  </a:lnTo>
                  <a:lnTo>
                    <a:pt x="577900" y="9670"/>
                  </a:lnTo>
                  <a:lnTo>
                    <a:pt x="624003" y="21401"/>
                  </a:lnTo>
                  <a:lnTo>
                    <a:pt x="668202" y="37409"/>
                  </a:lnTo>
                  <a:lnTo>
                    <a:pt x="710255" y="57456"/>
                  </a:lnTo>
                  <a:lnTo>
                    <a:pt x="749920" y="81304"/>
                  </a:lnTo>
                  <a:lnTo>
                    <a:pt x="786955" y="108714"/>
                  </a:lnTo>
                  <a:lnTo>
                    <a:pt x="821118" y="139445"/>
                  </a:lnTo>
                  <a:lnTo>
                    <a:pt x="852168" y="173261"/>
                  </a:lnTo>
                  <a:lnTo>
                    <a:pt x="879862" y="209922"/>
                  </a:lnTo>
                  <a:lnTo>
                    <a:pt x="903960" y="249188"/>
                  </a:lnTo>
                  <a:lnTo>
                    <a:pt x="924218" y="290822"/>
                  </a:lnTo>
                  <a:lnTo>
                    <a:pt x="940396" y="334583"/>
                  </a:lnTo>
                  <a:lnTo>
                    <a:pt x="952250" y="380235"/>
                  </a:lnTo>
                  <a:lnTo>
                    <a:pt x="959541" y="427536"/>
                  </a:lnTo>
                  <a:lnTo>
                    <a:pt x="962025" y="476250"/>
                  </a:lnTo>
                  <a:lnTo>
                    <a:pt x="959541" y="524941"/>
                  </a:lnTo>
                  <a:lnTo>
                    <a:pt x="952250" y="572225"/>
                  </a:lnTo>
                  <a:lnTo>
                    <a:pt x="940396" y="617863"/>
                  </a:lnTo>
                  <a:lnTo>
                    <a:pt x="924218" y="661614"/>
                  </a:lnTo>
                  <a:lnTo>
                    <a:pt x="903960" y="703240"/>
                  </a:lnTo>
                  <a:lnTo>
                    <a:pt x="879862" y="742502"/>
                  </a:lnTo>
                  <a:lnTo>
                    <a:pt x="852168" y="779159"/>
                  </a:lnTo>
                  <a:lnTo>
                    <a:pt x="821118" y="812974"/>
                  </a:lnTo>
                  <a:lnTo>
                    <a:pt x="786955" y="843707"/>
                  </a:lnTo>
                  <a:lnTo>
                    <a:pt x="749920" y="871118"/>
                  </a:lnTo>
                  <a:lnTo>
                    <a:pt x="710255" y="894968"/>
                  </a:lnTo>
                  <a:lnTo>
                    <a:pt x="668202" y="915019"/>
                  </a:lnTo>
                  <a:lnTo>
                    <a:pt x="624003" y="931030"/>
                  </a:lnTo>
                  <a:lnTo>
                    <a:pt x="577900" y="942763"/>
                  </a:lnTo>
                  <a:lnTo>
                    <a:pt x="530135" y="949978"/>
                  </a:lnTo>
                  <a:lnTo>
                    <a:pt x="480949" y="952436"/>
                  </a:lnTo>
                  <a:lnTo>
                    <a:pt x="431764" y="949978"/>
                  </a:lnTo>
                  <a:lnTo>
                    <a:pt x="384002" y="942763"/>
                  </a:lnTo>
                  <a:lnTo>
                    <a:pt x="337906" y="931030"/>
                  </a:lnTo>
                  <a:lnTo>
                    <a:pt x="293715" y="915019"/>
                  </a:lnTo>
                  <a:lnTo>
                    <a:pt x="251672" y="894968"/>
                  </a:lnTo>
                  <a:lnTo>
                    <a:pt x="212018" y="871118"/>
                  </a:lnTo>
                  <a:lnTo>
                    <a:pt x="174994" y="843707"/>
                  </a:lnTo>
                  <a:lnTo>
                    <a:pt x="140842" y="812974"/>
                  </a:lnTo>
                  <a:lnTo>
                    <a:pt x="109804" y="779159"/>
                  </a:lnTo>
                  <a:lnTo>
                    <a:pt x="82121" y="742502"/>
                  </a:lnTo>
                  <a:lnTo>
                    <a:pt x="58035" y="703240"/>
                  </a:lnTo>
                  <a:lnTo>
                    <a:pt x="37786" y="661614"/>
                  </a:lnTo>
                  <a:lnTo>
                    <a:pt x="21617" y="617863"/>
                  </a:lnTo>
                  <a:lnTo>
                    <a:pt x="9768" y="572225"/>
                  </a:lnTo>
                  <a:lnTo>
                    <a:pt x="2482" y="524941"/>
                  </a:lnTo>
                  <a:lnTo>
                    <a:pt x="0" y="476250"/>
                  </a:lnTo>
                  <a:close/>
                </a:path>
              </a:pathLst>
            </a:custGeom>
            <a:ln w="635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90331" y="4909565"/>
            <a:ext cx="3625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0" dirty="0">
                <a:solidFill>
                  <a:srgbClr val="FCF8E1"/>
                </a:solidFill>
                <a:latin typeface="Arial Black"/>
                <a:cs typeface="Arial Black"/>
              </a:rPr>
              <a:t>4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5886450"/>
            <a:ext cx="8658225" cy="752475"/>
          </a:xfrm>
          <a:custGeom>
            <a:avLst/>
            <a:gdLst/>
            <a:ahLst/>
            <a:cxnLst/>
            <a:rect l="l" t="t" r="r" b="b"/>
            <a:pathLst>
              <a:path w="8658225" h="752475">
                <a:moveTo>
                  <a:pt x="8658225" y="0"/>
                </a:moveTo>
                <a:lnTo>
                  <a:pt x="0" y="0"/>
                </a:lnTo>
                <a:lnTo>
                  <a:pt x="0" y="752475"/>
                </a:lnTo>
                <a:lnTo>
                  <a:pt x="8658225" y="752475"/>
                </a:lnTo>
                <a:lnTo>
                  <a:pt x="8658225" y="0"/>
                </a:lnTo>
                <a:close/>
              </a:path>
            </a:pathLst>
          </a:custGeom>
          <a:solidFill>
            <a:srgbClr val="007E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1040" y="5925820"/>
            <a:ext cx="30600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FCF8E1"/>
                </a:solidFill>
                <a:latin typeface="Arial Black"/>
                <a:cs typeface="Arial Black"/>
              </a:rPr>
              <a:t>Conclusion</a:t>
            </a:r>
            <a:endParaRPr sz="3950">
              <a:latin typeface="Arial Black"/>
              <a:cs typeface="Arial Blac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155051" y="5735637"/>
            <a:ext cx="1025525" cy="1025525"/>
            <a:chOff x="8155051" y="5735637"/>
            <a:chExt cx="1025525" cy="1025525"/>
          </a:xfrm>
        </p:grpSpPr>
        <p:sp>
          <p:nvSpPr>
            <p:cNvPr id="30" name="object 30"/>
            <p:cNvSpPr/>
            <p:nvPr/>
          </p:nvSpPr>
          <p:spPr>
            <a:xfrm>
              <a:off x="8186801" y="5767387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480949" y="0"/>
                  </a:moveTo>
                  <a:lnTo>
                    <a:pt x="431764" y="2483"/>
                  </a:lnTo>
                  <a:lnTo>
                    <a:pt x="384002" y="9772"/>
                  </a:lnTo>
                  <a:lnTo>
                    <a:pt x="337906" y="21625"/>
                  </a:lnTo>
                  <a:lnTo>
                    <a:pt x="293715" y="37799"/>
                  </a:lnTo>
                  <a:lnTo>
                    <a:pt x="251672" y="58055"/>
                  </a:lnTo>
                  <a:lnTo>
                    <a:pt x="212018" y="82148"/>
                  </a:lnTo>
                  <a:lnTo>
                    <a:pt x="174994" y="109838"/>
                  </a:lnTo>
                  <a:lnTo>
                    <a:pt x="140842" y="140884"/>
                  </a:lnTo>
                  <a:lnTo>
                    <a:pt x="109804" y="175042"/>
                  </a:lnTo>
                  <a:lnTo>
                    <a:pt x="82121" y="212072"/>
                  </a:lnTo>
                  <a:lnTo>
                    <a:pt x="58035" y="251732"/>
                  </a:lnTo>
                  <a:lnTo>
                    <a:pt x="37786" y="293779"/>
                  </a:lnTo>
                  <a:lnTo>
                    <a:pt x="21617" y="337973"/>
                  </a:lnTo>
                  <a:lnTo>
                    <a:pt x="9768" y="384070"/>
                  </a:lnTo>
                  <a:lnTo>
                    <a:pt x="2482" y="431831"/>
                  </a:lnTo>
                  <a:lnTo>
                    <a:pt x="0" y="481012"/>
                  </a:lnTo>
                  <a:lnTo>
                    <a:pt x="2482" y="530193"/>
                  </a:lnTo>
                  <a:lnTo>
                    <a:pt x="9768" y="577954"/>
                  </a:lnTo>
                  <a:lnTo>
                    <a:pt x="21617" y="624051"/>
                  </a:lnTo>
                  <a:lnTo>
                    <a:pt x="37786" y="668245"/>
                  </a:lnTo>
                  <a:lnTo>
                    <a:pt x="58035" y="710292"/>
                  </a:lnTo>
                  <a:lnTo>
                    <a:pt x="82121" y="749952"/>
                  </a:lnTo>
                  <a:lnTo>
                    <a:pt x="109804" y="786982"/>
                  </a:lnTo>
                  <a:lnTo>
                    <a:pt x="140842" y="821140"/>
                  </a:lnTo>
                  <a:lnTo>
                    <a:pt x="174994" y="852186"/>
                  </a:lnTo>
                  <a:lnTo>
                    <a:pt x="212018" y="879876"/>
                  </a:lnTo>
                  <a:lnTo>
                    <a:pt x="251672" y="903969"/>
                  </a:lnTo>
                  <a:lnTo>
                    <a:pt x="293715" y="924225"/>
                  </a:lnTo>
                  <a:lnTo>
                    <a:pt x="337906" y="940399"/>
                  </a:lnTo>
                  <a:lnTo>
                    <a:pt x="384002" y="952252"/>
                  </a:lnTo>
                  <a:lnTo>
                    <a:pt x="431764" y="959541"/>
                  </a:lnTo>
                  <a:lnTo>
                    <a:pt x="480949" y="962025"/>
                  </a:lnTo>
                  <a:lnTo>
                    <a:pt x="530135" y="959541"/>
                  </a:lnTo>
                  <a:lnTo>
                    <a:pt x="577900" y="952252"/>
                  </a:lnTo>
                  <a:lnTo>
                    <a:pt x="624003" y="940399"/>
                  </a:lnTo>
                  <a:lnTo>
                    <a:pt x="668202" y="924225"/>
                  </a:lnTo>
                  <a:lnTo>
                    <a:pt x="710255" y="903969"/>
                  </a:lnTo>
                  <a:lnTo>
                    <a:pt x="749920" y="879876"/>
                  </a:lnTo>
                  <a:lnTo>
                    <a:pt x="786955" y="852186"/>
                  </a:lnTo>
                  <a:lnTo>
                    <a:pt x="821118" y="821140"/>
                  </a:lnTo>
                  <a:lnTo>
                    <a:pt x="852168" y="786982"/>
                  </a:lnTo>
                  <a:lnTo>
                    <a:pt x="879862" y="749952"/>
                  </a:lnTo>
                  <a:lnTo>
                    <a:pt x="903960" y="710292"/>
                  </a:lnTo>
                  <a:lnTo>
                    <a:pt x="924218" y="668245"/>
                  </a:lnTo>
                  <a:lnTo>
                    <a:pt x="940396" y="624051"/>
                  </a:lnTo>
                  <a:lnTo>
                    <a:pt x="952250" y="577954"/>
                  </a:lnTo>
                  <a:lnTo>
                    <a:pt x="959541" y="530193"/>
                  </a:lnTo>
                  <a:lnTo>
                    <a:pt x="962025" y="481012"/>
                  </a:lnTo>
                  <a:lnTo>
                    <a:pt x="959541" y="431831"/>
                  </a:lnTo>
                  <a:lnTo>
                    <a:pt x="952250" y="384070"/>
                  </a:lnTo>
                  <a:lnTo>
                    <a:pt x="940396" y="337973"/>
                  </a:lnTo>
                  <a:lnTo>
                    <a:pt x="924218" y="293779"/>
                  </a:lnTo>
                  <a:lnTo>
                    <a:pt x="903960" y="251732"/>
                  </a:lnTo>
                  <a:lnTo>
                    <a:pt x="879862" y="212072"/>
                  </a:lnTo>
                  <a:lnTo>
                    <a:pt x="852168" y="175042"/>
                  </a:lnTo>
                  <a:lnTo>
                    <a:pt x="821118" y="140884"/>
                  </a:lnTo>
                  <a:lnTo>
                    <a:pt x="786955" y="109838"/>
                  </a:lnTo>
                  <a:lnTo>
                    <a:pt x="749920" y="82148"/>
                  </a:lnTo>
                  <a:lnTo>
                    <a:pt x="710255" y="58055"/>
                  </a:lnTo>
                  <a:lnTo>
                    <a:pt x="668202" y="37799"/>
                  </a:lnTo>
                  <a:lnTo>
                    <a:pt x="624003" y="21625"/>
                  </a:lnTo>
                  <a:lnTo>
                    <a:pt x="577900" y="9772"/>
                  </a:lnTo>
                  <a:lnTo>
                    <a:pt x="530135" y="2483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00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86801" y="5767387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0" y="481012"/>
                  </a:moveTo>
                  <a:lnTo>
                    <a:pt x="2482" y="431831"/>
                  </a:lnTo>
                  <a:lnTo>
                    <a:pt x="9768" y="384070"/>
                  </a:lnTo>
                  <a:lnTo>
                    <a:pt x="21617" y="337973"/>
                  </a:lnTo>
                  <a:lnTo>
                    <a:pt x="37786" y="293779"/>
                  </a:lnTo>
                  <a:lnTo>
                    <a:pt x="58035" y="251732"/>
                  </a:lnTo>
                  <a:lnTo>
                    <a:pt x="82121" y="212072"/>
                  </a:lnTo>
                  <a:lnTo>
                    <a:pt x="109804" y="175042"/>
                  </a:lnTo>
                  <a:lnTo>
                    <a:pt x="140842" y="140884"/>
                  </a:lnTo>
                  <a:lnTo>
                    <a:pt x="174994" y="109838"/>
                  </a:lnTo>
                  <a:lnTo>
                    <a:pt x="212018" y="82148"/>
                  </a:lnTo>
                  <a:lnTo>
                    <a:pt x="251672" y="58055"/>
                  </a:lnTo>
                  <a:lnTo>
                    <a:pt x="293715" y="37799"/>
                  </a:lnTo>
                  <a:lnTo>
                    <a:pt x="337906" y="21625"/>
                  </a:lnTo>
                  <a:lnTo>
                    <a:pt x="384002" y="9772"/>
                  </a:lnTo>
                  <a:lnTo>
                    <a:pt x="431764" y="2483"/>
                  </a:lnTo>
                  <a:lnTo>
                    <a:pt x="480949" y="0"/>
                  </a:lnTo>
                  <a:lnTo>
                    <a:pt x="530135" y="2483"/>
                  </a:lnTo>
                  <a:lnTo>
                    <a:pt x="577900" y="9772"/>
                  </a:lnTo>
                  <a:lnTo>
                    <a:pt x="624003" y="21625"/>
                  </a:lnTo>
                  <a:lnTo>
                    <a:pt x="668202" y="37799"/>
                  </a:lnTo>
                  <a:lnTo>
                    <a:pt x="710255" y="58055"/>
                  </a:lnTo>
                  <a:lnTo>
                    <a:pt x="749920" y="82148"/>
                  </a:lnTo>
                  <a:lnTo>
                    <a:pt x="786955" y="109838"/>
                  </a:lnTo>
                  <a:lnTo>
                    <a:pt x="821118" y="140884"/>
                  </a:lnTo>
                  <a:lnTo>
                    <a:pt x="852168" y="175042"/>
                  </a:lnTo>
                  <a:lnTo>
                    <a:pt x="879862" y="212072"/>
                  </a:lnTo>
                  <a:lnTo>
                    <a:pt x="903960" y="251732"/>
                  </a:lnTo>
                  <a:lnTo>
                    <a:pt x="924218" y="293779"/>
                  </a:lnTo>
                  <a:lnTo>
                    <a:pt x="940396" y="337973"/>
                  </a:lnTo>
                  <a:lnTo>
                    <a:pt x="952250" y="384070"/>
                  </a:lnTo>
                  <a:lnTo>
                    <a:pt x="959541" y="431831"/>
                  </a:lnTo>
                  <a:lnTo>
                    <a:pt x="962025" y="481012"/>
                  </a:lnTo>
                  <a:lnTo>
                    <a:pt x="959541" y="530193"/>
                  </a:lnTo>
                  <a:lnTo>
                    <a:pt x="952250" y="577954"/>
                  </a:lnTo>
                  <a:lnTo>
                    <a:pt x="940396" y="624051"/>
                  </a:lnTo>
                  <a:lnTo>
                    <a:pt x="924218" y="668245"/>
                  </a:lnTo>
                  <a:lnTo>
                    <a:pt x="903960" y="710292"/>
                  </a:lnTo>
                  <a:lnTo>
                    <a:pt x="879862" y="749952"/>
                  </a:lnTo>
                  <a:lnTo>
                    <a:pt x="852168" y="786982"/>
                  </a:lnTo>
                  <a:lnTo>
                    <a:pt x="821118" y="821140"/>
                  </a:lnTo>
                  <a:lnTo>
                    <a:pt x="786955" y="852186"/>
                  </a:lnTo>
                  <a:lnTo>
                    <a:pt x="749920" y="879876"/>
                  </a:lnTo>
                  <a:lnTo>
                    <a:pt x="710255" y="903969"/>
                  </a:lnTo>
                  <a:lnTo>
                    <a:pt x="668202" y="924225"/>
                  </a:lnTo>
                  <a:lnTo>
                    <a:pt x="624003" y="940399"/>
                  </a:lnTo>
                  <a:lnTo>
                    <a:pt x="577900" y="952252"/>
                  </a:lnTo>
                  <a:lnTo>
                    <a:pt x="530135" y="959541"/>
                  </a:lnTo>
                  <a:lnTo>
                    <a:pt x="480949" y="962025"/>
                  </a:lnTo>
                  <a:lnTo>
                    <a:pt x="431764" y="959541"/>
                  </a:lnTo>
                  <a:lnTo>
                    <a:pt x="384002" y="952252"/>
                  </a:lnTo>
                  <a:lnTo>
                    <a:pt x="337906" y="940399"/>
                  </a:lnTo>
                  <a:lnTo>
                    <a:pt x="293715" y="924225"/>
                  </a:lnTo>
                  <a:lnTo>
                    <a:pt x="251672" y="903969"/>
                  </a:lnTo>
                  <a:lnTo>
                    <a:pt x="212018" y="879876"/>
                  </a:lnTo>
                  <a:lnTo>
                    <a:pt x="174994" y="852186"/>
                  </a:lnTo>
                  <a:lnTo>
                    <a:pt x="140842" y="821140"/>
                  </a:lnTo>
                  <a:lnTo>
                    <a:pt x="109804" y="786982"/>
                  </a:lnTo>
                  <a:lnTo>
                    <a:pt x="82121" y="749952"/>
                  </a:lnTo>
                  <a:lnTo>
                    <a:pt x="58035" y="710292"/>
                  </a:lnTo>
                  <a:lnTo>
                    <a:pt x="37786" y="668245"/>
                  </a:lnTo>
                  <a:lnTo>
                    <a:pt x="21617" y="624051"/>
                  </a:lnTo>
                  <a:lnTo>
                    <a:pt x="9768" y="577954"/>
                  </a:lnTo>
                  <a:lnTo>
                    <a:pt x="2482" y="530193"/>
                  </a:lnTo>
                  <a:lnTo>
                    <a:pt x="0" y="481012"/>
                  </a:lnTo>
                  <a:close/>
                </a:path>
              </a:pathLst>
            </a:custGeom>
            <a:ln w="635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490331" y="5902959"/>
            <a:ext cx="3625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0" dirty="0">
                <a:solidFill>
                  <a:srgbClr val="FCF8E1"/>
                </a:solidFill>
                <a:latin typeface="Arial Black"/>
                <a:cs typeface="Arial Black"/>
              </a:rPr>
              <a:t>5</a:t>
            </a:r>
            <a:endParaRPr sz="3950">
              <a:latin typeface="Arial Black"/>
              <a:cs typeface="Arial Black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2619375"/>
            <a:ext cx="2486025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5302" y="1785509"/>
            <a:ext cx="12699365" cy="5325745"/>
            <a:chOff x="-255302" y="1785509"/>
            <a:chExt cx="12699365" cy="5325745"/>
          </a:xfrm>
        </p:grpSpPr>
        <p:sp>
          <p:nvSpPr>
            <p:cNvPr id="3" name="object 3"/>
            <p:cNvSpPr/>
            <p:nvPr/>
          </p:nvSpPr>
          <p:spPr>
            <a:xfrm>
              <a:off x="0" y="2040811"/>
              <a:ext cx="3460750" cy="3273425"/>
            </a:xfrm>
            <a:custGeom>
              <a:avLst/>
              <a:gdLst/>
              <a:ahLst/>
              <a:cxnLst/>
              <a:rect l="l" t="t" r="r" b="b"/>
              <a:pathLst>
                <a:path w="3460750" h="3273425">
                  <a:moveTo>
                    <a:pt x="0" y="0"/>
                  </a:moveTo>
                  <a:lnTo>
                    <a:pt x="2110899" y="0"/>
                  </a:lnTo>
                  <a:lnTo>
                    <a:pt x="2159313" y="855"/>
                  </a:lnTo>
                  <a:lnTo>
                    <a:pt x="2207298" y="3401"/>
                  </a:lnTo>
                  <a:lnTo>
                    <a:pt x="2254825" y="7611"/>
                  </a:lnTo>
                  <a:lnTo>
                    <a:pt x="2301867" y="13454"/>
                  </a:lnTo>
                  <a:lnTo>
                    <a:pt x="2348394" y="20903"/>
                  </a:lnTo>
                  <a:lnTo>
                    <a:pt x="2394379" y="29929"/>
                  </a:lnTo>
                  <a:lnTo>
                    <a:pt x="2439791" y="40503"/>
                  </a:lnTo>
                  <a:lnTo>
                    <a:pt x="2484604" y="52596"/>
                  </a:lnTo>
                  <a:lnTo>
                    <a:pt x="2528788" y="66180"/>
                  </a:lnTo>
                  <a:lnTo>
                    <a:pt x="2572314" y="81227"/>
                  </a:lnTo>
                  <a:lnTo>
                    <a:pt x="2615155" y="97706"/>
                  </a:lnTo>
                  <a:lnTo>
                    <a:pt x="2657282" y="115591"/>
                  </a:lnTo>
                  <a:lnTo>
                    <a:pt x="2698665" y="134851"/>
                  </a:lnTo>
                  <a:lnTo>
                    <a:pt x="2739278" y="155460"/>
                  </a:lnTo>
                  <a:lnTo>
                    <a:pt x="2779090" y="177387"/>
                  </a:lnTo>
                  <a:lnTo>
                    <a:pt x="2818074" y="200604"/>
                  </a:lnTo>
                  <a:lnTo>
                    <a:pt x="2856200" y="225082"/>
                  </a:lnTo>
                  <a:lnTo>
                    <a:pt x="2893441" y="250794"/>
                  </a:lnTo>
                  <a:lnTo>
                    <a:pt x="2929768" y="277710"/>
                  </a:lnTo>
                  <a:lnTo>
                    <a:pt x="2965152" y="305801"/>
                  </a:lnTo>
                  <a:lnTo>
                    <a:pt x="2999565" y="335039"/>
                  </a:lnTo>
                  <a:lnTo>
                    <a:pt x="3032978" y="365395"/>
                  </a:lnTo>
                  <a:lnTo>
                    <a:pt x="3065363" y="396841"/>
                  </a:lnTo>
                  <a:lnTo>
                    <a:pt x="3096691" y="429348"/>
                  </a:lnTo>
                  <a:lnTo>
                    <a:pt x="3126933" y="462887"/>
                  </a:lnTo>
                  <a:lnTo>
                    <a:pt x="3156061" y="497429"/>
                  </a:lnTo>
                  <a:lnTo>
                    <a:pt x="3184047" y="532947"/>
                  </a:lnTo>
                  <a:lnTo>
                    <a:pt x="3210862" y="569410"/>
                  </a:lnTo>
                  <a:lnTo>
                    <a:pt x="3236477" y="606792"/>
                  </a:lnTo>
                  <a:lnTo>
                    <a:pt x="3260863" y="645062"/>
                  </a:lnTo>
                  <a:lnTo>
                    <a:pt x="3283993" y="684192"/>
                  </a:lnTo>
                  <a:lnTo>
                    <a:pt x="3305838" y="724154"/>
                  </a:lnTo>
                  <a:lnTo>
                    <a:pt x="3326368" y="764919"/>
                  </a:lnTo>
                  <a:lnTo>
                    <a:pt x="3345556" y="806458"/>
                  </a:lnTo>
                  <a:lnTo>
                    <a:pt x="3363374" y="848743"/>
                  </a:lnTo>
                  <a:lnTo>
                    <a:pt x="3379791" y="891745"/>
                  </a:lnTo>
                  <a:lnTo>
                    <a:pt x="3394781" y="935435"/>
                  </a:lnTo>
                  <a:lnTo>
                    <a:pt x="3408314" y="979785"/>
                  </a:lnTo>
                  <a:lnTo>
                    <a:pt x="3420362" y="1024766"/>
                  </a:lnTo>
                  <a:lnTo>
                    <a:pt x="3430896" y="1070349"/>
                  </a:lnTo>
                  <a:lnTo>
                    <a:pt x="3439887" y="1116506"/>
                  </a:lnTo>
                  <a:lnTo>
                    <a:pt x="3447308" y="1163207"/>
                  </a:lnTo>
                  <a:lnTo>
                    <a:pt x="3453130" y="1210425"/>
                  </a:lnTo>
                  <a:lnTo>
                    <a:pt x="3457323" y="1258131"/>
                  </a:lnTo>
                  <a:lnTo>
                    <a:pt x="3459860" y="1306296"/>
                  </a:lnTo>
                  <a:lnTo>
                    <a:pt x="3460712" y="1354891"/>
                  </a:lnTo>
                  <a:lnTo>
                    <a:pt x="3460712" y="3272833"/>
                  </a:lnTo>
                </a:path>
              </a:pathLst>
            </a:custGeom>
            <a:ln w="510600">
              <a:solidFill>
                <a:srgbClr val="00A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60712" y="4741666"/>
              <a:ext cx="8727440" cy="1364615"/>
            </a:xfrm>
            <a:custGeom>
              <a:avLst/>
              <a:gdLst/>
              <a:ahLst/>
              <a:cxnLst/>
              <a:rect l="l" t="t" r="r" b="b"/>
              <a:pathLst>
                <a:path w="8727440" h="1364614">
                  <a:moveTo>
                    <a:pt x="8727222" y="1364359"/>
                  </a:moveTo>
                  <a:lnTo>
                    <a:pt x="622041" y="1364359"/>
                  </a:lnTo>
                  <a:lnTo>
                    <a:pt x="571024" y="1362451"/>
                  </a:lnTo>
                  <a:lnTo>
                    <a:pt x="521144" y="1356825"/>
                  </a:lnTo>
                  <a:lnTo>
                    <a:pt x="472558" y="1347630"/>
                  </a:lnTo>
                  <a:lnTo>
                    <a:pt x="425429" y="1335014"/>
                  </a:lnTo>
                  <a:lnTo>
                    <a:pt x="379916" y="1319125"/>
                  </a:lnTo>
                  <a:lnTo>
                    <a:pt x="336179" y="1300111"/>
                  </a:lnTo>
                  <a:lnTo>
                    <a:pt x="294378" y="1278121"/>
                  </a:lnTo>
                  <a:lnTo>
                    <a:pt x="254673" y="1253303"/>
                  </a:lnTo>
                  <a:lnTo>
                    <a:pt x="217225" y="1225804"/>
                  </a:lnTo>
                  <a:lnTo>
                    <a:pt x="182193" y="1195774"/>
                  </a:lnTo>
                  <a:lnTo>
                    <a:pt x="149737" y="1163360"/>
                  </a:lnTo>
                  <a:lnTo>
                    <a:pt x="120018" y="1128711"/>
                  </a:lnTo>
                  <a:lnTo>
                    <a:pt x="93196" y="1091975"/>
                  </a:lnTo>
                  <a:lnTo>
                    <a:pt x="69431" y="1053299"/>
                  </a:lnTo>
                  <a:lnTo>
                    <a:pt x="48883" y="1012833"/>
                  </a:lnTo>
                  <a:lnTo>
                    <a:pt x="31712" y="970724"/>
                  </a:lnTo>
                  <a:lnTo>
                    <a:pt x="18078" y="927121"/>
                  </a:lnTo>
                  <a:lnTo>
                    <a:pt x="8141" y="882172"/>
                  </a:lnTo>
                  <a:lnTo>
                    <a:pt x="2062" y="836025"/>
                  </a:lnTo>
                  <a:lnTo>
                    <a:pt x="0" y="788828"/>
                  </a:lnTo>
                  <a:lnTo>
                    <a:pt x="0" y="0"/>
                  </a:lnTo>
                </a:path>
              </a:pathLst>
            </a:custGeom>
            <a:ln w="511478">
              <a:solidFill>
                <a:srgbClr val="00A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1525" y="3629025"/>
              <a:ext cx="1619250" cy="1628775"/>
            </a:xfrm>
            <a:custGeom>
              <a:avLst/>
              <a:gdLst/>
              <a:ahLst/>
              <a:cxnLst/>
              <a:rect l="l" t="t" r="r" b="b"/>
              <a:pathLst>
                <a:path w="1619250" h="1628775">
                  <a:moveTo>
                    <a:pt x="809625" y="0"/>
                  </a:moveTo>
                  <a:lnTo>
                    <a:pt x="762053" y="1382"/>
                  </a:lnTo>
                  <a:lnTo>
                    <a:pt x="715205" y="5479"/>
                  </a:lnTo>
                  <a:lnTo>
                    <a:pt x="669158" y="12213"/>
                  </a:lnTo>
                  <a:lnTo>
                    <a:pt x="623986" y="21508"/>
                  </a:lnTo>
                  <a:lnTo>
                    <a:pt x="579765" y="33288"/>
                  </a:lnTo>
                  <a:lnTo>
                    <a:pt x="536572" y="47477"/>
                  </a:lnTo>
                  <a:lnTo>
                    <a:pt x="494483" y="63998"/>
                  </a:lnTo>
                  <a:lnTo>
                    <a:pt x="453573" y="82774"/>
                  </a:lnTo>
                  <a:lnTo>
                    <a:pt x="413918" y="103729"/>
                  </a:lnTo>
                  <a:lnTo>
                    <a:pt x="375595" y="126788"/>
                  </a:lnTo>
                  <a:lnTo>
                    <a:pt x="338679" y="151873"/>
                  </a:lnTo>
                  <a:lnTo>
                    <a:pt x="303246" y="178907"/>
                  </a:lnTo>
                  <a:lnTo>
                    <a:pt x="269373" y="207816"/>
                  </a:lnTo>
                  <a:lnTo>
                    <a:pt x="237134" y="238521"/>
                  </a:lnTo>
                  <a:lnTo>
                    <a:pt x="206606" y="270948"/>
                  </a:lnTo>
                  <a:lnTo>
                    <a:pt x="177866" y="305019"/>
                  </a:lnTo>
                  <a:lnTo>
                    <a:pt x="150988" y="340658"/>
                  </a:lnTo>
                  <a:lnTo>
                    <a:pt x="126049" y="377788"/>
                  </a:lnTo>
                  <a:lnTo>
                    <a:pt x="103125" y="416334"/>
                  </a:lnTo>
                  <a:lnTo>
                    <a:pt x="82291" y="456218"/>
                  </a:lnTo>
                  <a:lnTo>
                    <a:pt x="63624" y="497365"/>
                  </a:lnTo>
                  <a:lnTo>
                    <a:pt x="47200" y="539698"/>
                  </a:lnTo>
                  <a:lnTo>
                    <a:pt x="33094" y="583141"/>
                  </a:lnTo>
                  <a:lnTo>
                    <a:pt x="21382" y="627616"/>
                  </a:lnTo>
                  <a:lnTo>
                    <a:pt x="12141" y="673049"/>
                  </a:lnTo>
                  <a:lnTo>
                    <a:pt x="5446" y="719362"/>
                  </a:lnTo>
                  <a:lnTo>
                    <a:pt x="1374" y="766479"/>
                  </a:lnTo>
                  <a:lnTo>
                    <a:pt x="0" y="814324"/>
                  </a:lnTo>
                  <a:lnTo>
                    <a:pt x="1374" y="862181"/>
                  </a:lnTo>
                  <a:lnTo>
                    <a:pt x="5446" y="909310"/>
                  </a:lnTo>
                  <a:lnTo>
                    <a:pt x="12141" y="955635"/>
                  </a:lnTo>
                  <a:lnTo>
                    <a:pt x="21382" y="1001078"/>
                  </a:lnTo>
                  <a:lnTo>
                    <a:pt x="33094" y="1045563"/>
                  </a:lnTo>
                  <a:lnTo>
                    <a:pt x="47200" y="1089014"/>
                  </a:lnTo>
                  <a:lnTo>
                    <a:pt x="63624" y="1131355"/>
                  </a:lnTo>
                  <a:lnTo>
                    <a:pt x="82291" y="1172509"/>
                  </a:lnTo>
                  <a:lnTo>
                    <a:pt x="103125" y="1212401"/>
                  </a:lnTo>
                  <a:lnTo>
                    <a:pt x="126049" y="1250952"/>
                  </a:lnTo>
                  <a:lnTo>
                    <a:pt x="150988" y="1288088"/>
                  </a:lnTo>
                  <a:lnTo>
                    <a:pt x="177866" y="1323732"/>
                  </a:lnTo>
                  <a:lnTo>
                    <a:pt x="206606" y="1357807"/>
                  </a:lnTo>
                  <a:lnTo>
                    <a:pt x="237134" y="1390237"/>
                  </a:lnTo>
                  <a:lnTo>
                    <a:pt x="269373" y="1420946"/>
                  </a:lnTo>
                  <a:lnTo>
                    <a:pt x="303246" y="1449857"/>
                  </a:lnTo>
                  <a:lnTo>
                    <a:pt x="338679" y="1476894"/>
                  </a:lnTo>
                  <a:lnTo>
                    <a:pt x="375595" y="1501980"/>
                  </a:lnTo>
                  <a:lnTo>
                    <a:pt x="413918" y="1525040"/>
                  </a:lnTo>
                  <a:lnTo>
                    <a:pt x="453573" y="1545997"/>
                  </a:lnTo>
                  <a:lnTo>
                    <a:pt x="494483" y="1564774"/>
                  </a:lnTo>
                  <a:lnTo>
                    <a:pt x="536572" y="1581296"/>
                  </a:lnTo>
                  <a:lnTo>
                    <a:pt x="579765" y="1595485"/>
                  </a:lnTo>
                  <a:lnTo>
                    <a:pt x="623986" y="1607266"/>
                  </a:lnTo>
                  <a:lnTo>
                    <a:pt x="669158" y="1616561"/>
                  </a:lnTo>
                  <a:lnTo>
                    <a:pt x="715205" y="1623295"/>
                  </a:lnTo>
                  <a:lnTo>
                    <a:pt x="762053" y="1627392"/>
                  </a:lnTo>
                  <a:lnTo>
                    <a:pt x="809625" y="1628775"/>
                  </a:lnTo>
                  <a:lnTo>
                    <a:pt x="857198" y="1627392"/>
                  </a:lnTo>
                  <a:lnTo>
                    <a:pt x="904048" y="1623295"/>
                  </a:lnTo>
                  <a:lnTo>
                    <a:pt x="950098" y="1616561"/>
                  </a:lnTo>
                  <a:lnTo>
                    <a:pt x="995271" y="1607266"/>
                  </a:lnTo>
                  <a:lnTo>
                    <a:pt x="1039493" y="1595485"/>
                  </a:lnTo>
                  <a:lnTo>
                    <a:pt x="1082687" y="1581296"/>
                  </a:lnTo>
                  <a:lnTo>
                    <a:pt x="1124777" y="1564774"/>
                  </a:lnTo>
                  <a:lnTo>
                    <a:pt x="1165687" y="1545997"/>
                  </a:lnTo>
                  <a:lnTo>
                    <a:pt x="1205342" y="1525040"/>
                  </a:lnTo>
                  <a:lnTo>
                    <a:pt x="1243665" y="1501980"/>
                  </a:lnTo>
                  <a:lnTo>
                    <a:pt x="1280581" y="1476894"/>
                  </a:lnTo>
                  <a:lnTo>
                    <a:pt x="1316013" y="1449857"/>
                  </a:lnTo>
                  <a:lnTo>
                    <a:pt x="1349887" y="1420946"/>
                  </a:lnTo>
                  <a:lnTo>
                    <a:pt x="1382125" y="1390237"/>
                  </a:lnTo>
                  <a:lnTo>
                    <a:pt x="1412652" y="1357807"/>
                  </a:lnTo>
                  <a:lnTo>
                    <a:pt x="1441391" y="1323732"/>
                  </a:lnTo>
                  <a:lnTo>
                    <a:pt x="1468268" y="1288088"/>
                  </a:lnTo>
                  <a:lnTo>
                    <a:pt x="1493206" y="1250952"/>
                  </a:lnTo>
                  <a:lnTo>
                    <a:pt x="1516130" y="1212401"/>
                  </a:lnTo>
                  <a:lnTo>
                    <a:pt x="1536962" y="1172509"/>
                  </a:lnTo>
                  <a:lnTo>
                    <a:pt x="1555628" y="1131355"/>
                  </a:lnTo>
                  <a:lnTo>
                    <a:pt x="1572052" y="1089014"/>
                  </a:lnTo>
                  <a:lnTo>
                    <a:pt x="1586157" y="1045563"/>
                  </a:lnTo>
                  <a:lnTo>
                    <a:pt x="1597868" y="1001078"/>
                  </a:lnTo>
                  <a:lnTo>
                    <a:pt x="1607109" y="955635"/>
                  </a:lnTo>
                  <a:lnTo>
                    <a:pt x="1613803" y="909310"/>
                  </a:lnTo>
                  <a:lnTo>
                    <a:pt x="1617875" y="862181"/>
                  </a:lnTo>
                  <a:lnTo>
                    <a:pt x="1619250" y="814324"/>
                  </a:lnTo>
                  <a:lnTo>
                    <a:pt x="1617875" y="766479"/>
                  </a:lnTo>
                  <a:lnTo>
                    <a:pt x="1613803" y="719362"/>
                  </a:lnTo>
                  <a:lnTo>
                    <a:pt x="1607109" y="673049"/>
                  </a:lnTo>
                  <a:lnTo>
                    <a:pt x="1597868" y="627616"/>
                  </a:lnTo>
                  <a:lnTo>
                    <a:pt x="1586157" y="583141"/>
                  </a:lnTo>
                  <a:lnTo>
                    <a:pt x="1572052" y="539698"/>
                  </a:lnTo>
                  <a:lnTo>
                    <a:pt x="1555628" y="497365"/>
                  </a:lnTo>
                  <a:lnTo>
                    <a:pt x="1536962" y="456218"/>
                  </a:lnTo>
                  <a:lnTo>
                    <a:pt x="1516130" y="416334"/>
                  </a:lnTo>
                  <a:lnTo>
                    <a:pt x="1493206" y="377788"/>
                  </a:lnTo>
                  <a:lnTo>
                    <a:pt x="1468268" y="340658"/>
                  </a:lnTo>
                  <a:lnTo>
                    <a:pt x="1441391" y="305019"/>
                  </a:lnTo>
                  <a:lnTo>
                    <a:pt x="1412652" y="270948"/>
                  </a:lnTo>
                  <a:lnTo>
                    <a:pt x="1382125" y="238521"/>
                  </a:lnTo>
                  <a:lnTo>
                    <a:pt x="1349887" y="207816"/>
                  </a:lnTo>
                  <a:lnTo>
                    <a:pt x="1316013" y="178907"/>
                  </a:lnTo>
                  <a:lnTo>
                    <a:pt x="1280581" y="151873"/>
                  </a:lnTo>
                  <a:lnTo>
                    <a:pt x="1243665" y="126788"/>
                  </a:lnTo>
                  <a:lnTo>
                    <a:pt x="1205342" y="103729"/>
                  </a:lnTo>
                  <a:lnTo>
                    <a:pt x="1165687" y="82774"/>
                  </a:lnTo>
                  <a:lnTo>
                    <a:pt x="1124777" y="63998"/>
                  </a:lnTo>
                  <a:lnTo>
                    <a:pt x="1082687" y="47477"/>
                  </a:lnTo>
                  <a:lnTo>
                    <a:pt x="1039493" y="33288"/>
                  </a:lnTo>
                  <a:lnTo>
                    <a:pt x="995271" y="21508"/>
                  </a:lnTo>
                  <a:lnTo>
                    <a:pt x="950098" y="12213"/>
                  </a:lnTo>
                  <a:lnTo>
                    <a:pt x="904048" y="5479"/>
                  </a:lnTo>
                  <a:lnTo>
                    <a:pt x="857198" y="1382"/>
                  </a:lnTo>
                  <a:lnTo>
                    <a:pt x="809625" y="0"/>
                  </a:lnTo>
                  <a:close/>
                </a:path>
              </a:pathLst>
            </a:custGeom>
            <a:solidFill>
              <a:srgbClr val="FD9F00">
                <a:alpha val="9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6579" y="5276545"/>
              <a:ext cx="6111875" cy="1581785"/>
            </a:xfrm>
            <a:custGeom>
              <a:avLst/>
              <a:gdLst/>
              <a:ahLst/>
              <a:cxnLst/>
              <a:rect l="l" t="t" r="r" b="b"/>
              <a:pathLst>
                <a:path w="6111875" h="1581784">
                  <a:moveTo>
                    <a:pt x="0" y="1581452"/>
                  </a:moveTo>
                  <a:lnTo>
                    <a:pt x="0" y="1020761"/>
                  </a:lnTo>
                  <a:lnTo>
                    <a:pt x="1107" y="972710"/>
                  </a:lnTo>
                  <a:lnTo>
                    <a:pt x="4398" y="925230"/>
                  </a:lnTo>
                  <a:lnTo>
                    <a:pt x="9823" y="878371"/>
                  </a:lnTo>
                  <a:lnTo>
                    <a:pt x="17333" y="832182"/>
                  </a:lnTo>
                  <a:lnTo>
                    <a:pt x="26879" y="786712"/>
                  </a:lnTo>
                  <a:lnTo>
                    <a:pt x="38413" y="742010"/>
                  </a:lnTo>
                  <a:lnTo>
                    <a:pt x="51886" y="698124"/>
                  </a:lnTo>
                  <a:lnTo>
                    <a:pt x="67248" y="655105"/>
                  </a:lnTo>
                  <a:lnTo>
                    <a:pt x="84451" y="613000"/>
                  </a:lnTo>
                  <a:lnTo>
                    <a:pt x="103446" y="571859"/>
                  </a:lnTo>
                  <a:lnTo>
                    <a:pt x="124185" y="531731"/>
                  </a:lnTo>
                  <a:lnTo>
                    <a:pt x="146617" y="492666"/>
                  </a:lnTo>
                  <a:lnTo>
                    <a:pt x="170695" y="454711"/>
                  </a:lnTo>
                  <a:lnTo>
                    <a:pt x="196370" y="417916"/>
                  </a:lnTo>
                  <a:lnTo>
                    <a:pt x="223592" y="382330"/>
                  </a:lnTo>
                  <a:lnTo>
                    <a:pt x="252313" y="348002"/>
                  </a:lnTo>
                  <a:lnTo>
                    <a:pt x="282484" y="314981"/>
                  </a:lnTo>
                  <a:lnTo>
                    <a:pt x="314057" y="283317"/>
                  </a:lnTo>
                  <a:lnTo>
                    <a:pt x="346981" y="253057"/>
                  </a:lnTo>
                  <a:lnTo>
                    <a:pt x="381208" y="224252"/>
                  </a:lnTo>
                  <a:lnTo>
                    <a:pt x="416691" y="196949"/>
                  </a:lnTo>
                  <a:lnTo>
                    <a:pt x="453378" y="171199"/>
                  </a:lnTo>
                  <a:lnTo>
                    <a:pt x="491223" y="147050"/>
                  </a:lnTo>
                  <a:lnTo>
                    <a:pt x="530175" y="124552"/>
                  </a:lnTo>
                  <a:lnTo>
                    <a:pt x="570186" y="103752"/>
                  </a:lnTo>
                  <a:lnTo>
                    <a:pt x="611208" y="84701"/>
                  </a:lnTo>
                  <a:lnTo>
                    <a:pt x="653190" y="67447"/>
                  </a:lnTo>
                  <a:lnTo>
                    <a:pt x="696085" y="52039"/>
                  </a:lnTo>
                  <a:lnTo>
                    <a:pt x="739844" y="38527"/>
                  </a:lnTo>
                  <a:lnTo>
                    <a:pt x="784417" y="26959"/>
                  </a:lnTo>
                  <a:lnTo>
                    <a:pt x="829756" y="17384"/>
                  </a:lnTo>
                  <a:lnTo>
                    <a:pt x="875812" y="9852"/>
                  </a:lnTo>
                  <a:lnTo>
                    <a:pt x="922536" y="4411"/>
                  </a:lnTo>
                  <a:lnTo>
                    <a:pt x="969879" y="1111"/>
                  </a:lnTo>
                  <a:lnTo>
                    <a:pt x="1017792" y="0"/>
                  </a:lnTo>
                  <a:lnTo>
                    <a:pt x="5088795" y="0"/>
                  </a:lnTo>
                  <a:lnTo>
                    <a:pt x="5136708" y="1111"/>
                  </a:lnTo>
                  <a:lnTo>
                    <a:pt x="5184051" y="4411"/>
                  </a:lnTo>
                  <a:lnTo>
                    <a:pt x="5230775" y="9852"/>
                  </a:lnTo>
                  <a:lnTo>
                    <a:pt x="5276831" y="17384"/>
                  </a:lnTo>
                  <a:lnTo>
                    <a:pt x="5322170" y="26959"/>
                  </a:lnTo>
                  <a:lnTo>
                    <a:pt x="5366744" y="38527"/>
                  </a:lnTo>
                  <a:lnTo>
                    <a:pt x="5410502" y="52039"/>
                  </a:lnTo>
                  <a:lnTo>
                    <a:pt x="5453397" y="67447"/>
                  </a:lnTo>
                  <a:lnTo>
                    <a:pt x="5495380" y="84701"/>
                  </a:lnTo>
                  <a:lnTo>
                    <a:pt x="5536402" y="103752"/>
                  </a:lnTo>
                  <a:lnTo>
                    <a:pt x="5576413" y="124552"/>
                  </a:lnTo>
                  <a:lnTo>
                    <a:pt x="5615366" y="147050"/>
                  </a:lnTo>
                  <a:lnTo>
                    <a:pt x="5653210" y="171199"/>
                  </a:lnTo>
                  <a:lnTo>
                    <a:pt x="5689898" y="196949"/>
                  </a:lnTo>
                  <a:lnTo>
                    <a:pt x="5725380" y="224252"/>
                  </a:lnTo>
                  <a:lnTo>
                    <a:pt x="5759608" y="253057"/>
                  </a:lnTo>
                  <a:lnTo>
                    <a:pt x="5792532" y="283317"/>
                  </a:lnTo>
                  <a:lnTo>
                    <a:pt x="5824105" y="314981"/>
                  </a:lnTo>
                  <a:lnTo>
                    <a:pt x="5854276" y="348002"/>
                  </a:lnTo>
                  <a:lnTo>
                    <a:pt x="5882997" y="382330"/>
                  </a:lnTo>
                  <a:lnTo>
                    <a:pt x="5910220" y="417916"/>
                  </a:lnTo>
                  <a:lnTo>
                    <a:pt x="5935894" y="454711"/>
                  </a:lnTo>
                  <a:lnTo>
                    <a:pt x="5959973" y="492666"/>
                  </a:lnTo>
                  <a:lnTo>
                    <a:pt x="5982405" y="531731"/>
                  </a:lnTo>
                  <a:lnTo>
                    <a:pt x="6003144" y="571859"/>
                  </a:lnTo>
                  <a:lnTo>
                    <a:pt x="6022139" y="613000"/>
                  </a:lnTo>
                  <a:lnTo>
                    <a:pt x="6039342" y="655105"/>
                  </a:lnTo>
                  <a:lnTo>
                    <a:pt x="6054705" y="698124"/>
                  </a:lnTo>
                  <a:lnTo>
                    <a:pt x="6068178" y="742010"/>
                  </a:lnTo>
                  <a:lnTo>
                    <a:pt x="6079712" y="786712"/>
                  </a:lnTo>
                  <a:lnTo>
                    <a:pt x="6089258" y="832182"/>
                  </a:lnTo>
                  <a:lnTo>
                    <a:pt x="6096768" y="878371"/>
                  </a:lnTo>
                  <a:lnTo>
                    <a:pt x="6102193" y="925230"/>
                  </a:lnTo>
                  <a:lnTo>
                    <a:pt x="6105484" y="972710"/>
                  </a:lnTo>
                  <a:lnTo>
                    <a:pt x="6106592" y="1020761"/>
                  </a:lnTo>
                  <a:lnTo>
                    <a:pt x="6111651" y="1581452"/>
                  </a:lnTo>
                </a:path>
              </a:pathLst>
            </a:custGeom>
            <a:ln w="506111">
              <a:solidFill>
                <a:srgbClr val="43AA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00375" y="2409824"/>
              <a:ext cx="8848725" cy="3867150"/>
            </a:xfrm>
            <a:custGeom>
              <a:avLst/>
              <a:gdLst/>
              <a:ahLst/>
              <a:cxnLst/>
              <a:rect l="l" t="t" r="r" b="b"/>
              <a:pathLst>
                <a:path w="8848725" h="3867150">
                  <a:moveTo>
                    <a:pt x="381000" y="190500"/>
                  </a:moveTo>
                  <a:lnTo>
                    <a:pt x="375958" y="146837"/>
                  </a:lnTo>
                  <a:lnTo>
                    <a:pt x="361619" y="106756"/>
                  </a:lnTo>
                  <a:lnTo>
                    <a:pt x="339128" y="71386"/>
                  </a:lnTo>
                  <a:lnTo>
                    <a:pt x="309613" y="41871"/>
                  </a:lnTo>
                  <a:lnTo>
                    <a:pt x="274243" y="19380"/>
                  </a:lnTo>
                  <a:lnTo>
                    <a:pt x="234162" y="5041"/>
                  </a:lnTo>
                  <a:lnTo>
                    <a:pt x="190500" y="0"/>
                  </a:lnTo>
                  <a:lnTo>
                    <a:pt x="146824" y="5041"/>
                  </a:lnTo>
                  <a:lnTo>
                    <a:pt x="106743" y="19380"/>
                  </a:lnTo>
                  <a:lnTo>
                    <a:pt x="71374" y="41871"/>
                  </a:lnTo>
                  <a:lnTo>
                    <a:pt x="41859" y="71386"/>
                  </a:lnTo>
                  <a:lnTo>
                    <a:pt x="19367" y="106756"/>
                  </a:lnTo>
                  <a:lnTo>
                    <a:pt x="5029" y="146837"/>
                  </a:lnTo>
                  <a:lnTo>
                    <a:pt x="0" y="190500"/>
                  </a:lnTo>
                  <a:lnTo>
                    <a:pt x="5029" y="234175"/>
                  </a:lnTo>
                  <a:lnTo>
                    <a:pt x="19367" y="274256"/>
                  </a:lnTo>
                  <a:lnTo>
                    <a:pt x="41859" y="309626"/>
                  </a:lnTo>
                  <a:lnTo>
                    <a:pt x="71374" y="339140"/>
                  </a:lnTo>
                  <a:lnTo>
                    <a:pt x="106743" y="361632"/>
                  </a:lnTo>
                  <a:lnTo>
                    <a:pt x="146824" y="375970"/>
                  </a:lnTo>
                  <a:lnTo>
                    <a:pt x="190500" y="381000"/>
                  </a:lnTo>
                  <a:lnTo>
                    <a:pt x="234162" y="375970"/>
                  </a:lnTo>
                  <a:lnTo>
                    <a:pt x="274243" y="361632"/>
                  </a:lnTo>
                  <a:lnTo>
                    <a:pt x="309613" y="339140"/>
                  </a:lnTo>
                  <a:lnTo>
                    <a:pt x="339128" y="309626"/>
                  </a:lnTo>
                  <a:lnTo>
                    <a:pt x="361619" y="274256"/>
                  </a:lnTo>
                  <a:lnTo>
                    <a:pt x="375958" y="234175"/>
                  </a:lnTo>
                  <a:lnTo>
                    <a:pt x="381000" y="190500"/>
                  </a:lnTo>
                  <a:close/>
                </a:path>
                <a:path w="8848725" h="3867150">
                  <a:moveTo>
                    <a:pt x="8848725" y="3681412"/>
                  </a:moveTo>
                  <a:lnTo>
                    <a:pt x="8841905" y="3632047"/>
                  </a:lnTo>
                  <a:lnTo>
                    <a:pt x="8822703" y="3587673"/>
                  </a:lnTo>
                  <a:lnTo>
                    <a:pt x="8792908" y="3550081"/>
                  </a:lnTo>
                  <a:lnTo>
                    <a:pt x="8754339" y="3521037"/>
                  </a:lnTo>
                  <a:lnTo>
                    <a:pt x="8708847" y="3502317"/>
                  </a:lnTo>
                  <a:lnTo>
                    <a:pt x="8658225" y="3495675"/>
                  </a:lnTo>
                  <a:lnTo>
                    <a:pt x="8607590" y="3502317"/>
                  </a:lnTo>
                  <a:lnTo>
                    <a:pt x="8562099" y="3521037"/>
                  </a:lnTo>
                  <a:lnTo>
                    <a:pt x="8523541" y="3550081"/>
                  </a:lnTo>
                  <a:lnTo>
                    <a:pt x="8493735" y="3587673"/>
                  </a:lnTo>
                  <a:lnTo>
                    <a:pt x="8474532" y="3632047"/>
                  </a:lnTo>
                  <a:lnTo>
                    <a:pt x="8467725" y="3681412"/>
                  </a:lnTo>
                  <a:lnTo>
                    <a:pt x="8474532" y="3730790"/>
                  </a:lnTo>
                  <a:lnTo>
                    <a:pt x="8493735" y="3775164"/>
                  </a:lnTo>
                  <a:lnTo>
                    <a:pt x="8523541" y="3812756"/>
                  </a:lnTo>
                  <a:lnTo>
                    <a:pt x="8562099" y="3841800"/>
                  </a:lnTo>
                  <a:lnTo>
                    <a:pt x="8607590" y="3860520"/>
                  </a:lnTo>
                  <a:lnTo>
                    <a:pt x="8658225" y="3867150"/>
                  </a:lnTo>
                  <a:lnTo>
                    <a:pt x="8708847" y="3860520"/>
                  </a:lnTo>
                  <a:lnTo>
                    <a:pt x="8754339" y="3841800"/>
                  </a:lnTo>
                  <a:lnTo>
                    <a:pt x="8792908" y="3812756"/>
                  </a:lnTo>
                  <a:lnTo>
                    <a:pt x="8822703" y="3775164"/>
                  </a:lnTo>
                  <a:lnTo>
                    <a:pt x="8841905" y="3730790"/>
                  </a:lnTo>
                  <a:lnTo>
                    <a:pt x="8848725" y="3681412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986640" y="39"/>
            <a:ext cx="4205605" cy="1313180"/>
          </a:xfrm>
          <a:custGeom>
            <a:avLst/>
            <a:gdLst/>
            <a:ahLst/>
            <a:cxnLst/>
            <a:rect l="l" t="t" r="r" b="b"/>
            <a:pathLst>
              <a:path w="4205605" h="1313180">
                <a:moveTo>
                  <a:pt x="0" y="878787"/>
                </a:moveTo>
                <a:lnTo>
                  <a:pt x="2535" y="923154"/>
                </a:lnTo>
                <a:lnTo>
                  <a:pt x="9973" y="966239"/>
                </a:lnTo>
                <a:lnTo>
                  <a:pt x="22069" y="1007825"/>
                </a:lnTo>
                <a:lnTo>
                  <a:pt x="38575" y="1047693"/>
                </a:lnTo>
                <a:lnTo>
                  <a:pt x="59246" y="1085624"/>
                </a:lnTo>
                <a:lnTo>
                  <a:pt x="83834" y="1121402"/>
                </a:lnTo>
                <a:lnTo>
                  <a:pt x="112092" y="1154807"/>
                </a:lnTo>
                <a:lnTo>
                  <a:pt x="143775" y="1185622"/>
                </a:lnTo>
                <a:lnTo>
                  <a:pt x="178635" y="1213628"/>
                </a:lnTo>
                <a:lnTo>
                  <a:pt x="216425" y="1238608"/>
                </a:lnTo>
                <a:lnTo>
                  <a:pt x="256899" y="1260344"/>
                </a:lnTo>
                <a:lnTo>
                  <a:pt x="299810" y="1278616"/>
                </a:lnTo>
                <a:lnTo>
                  <a:pt x="344912" y="1293208"/>
                </a:lnTo>
                <a:lnTo>
                  <a:pt x="391957" y="1303900"/>
                </a:lnTo>
                <a:lnTo>
                  <a:pt x="440700" y="1310476"/>
                </a:lnTo>
                <a:lnTo>
                  <a:pt x="490893" y="1312716"/>
                </a:lnTo>
                <a:lnTo>
                  <a:pt x="4186235" y="1312716"/>
                </a:lnTo>
                <a:lnTo>
                  <a:pt x="4205358" y="1311862"/>
                </a:lnTo>
              </a:path>
              <a:path w="4205605" h="1313180">
                <a:moveTo>
                  <a:pt x="0" y="0"/>
                </a:moveTo>
                <a:lnTo>
                  <a:pt x="0" y="878787"/>
                </a:lnTo>
              </a:path>
            </a:pathLst>
          </a:custGeom>
          <a:ln w="473773">
            <a:solidFill>
              <a:srgbClr val="FB2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06875" y="783589"/>
            <a:ext cx="2942590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spc="-180" dirty="0"/>
              <a:t>R</a:t>
            </a:r>
            <a:r>
              <a:rPr sz="6600" spc="15" dirty="0"/>
              <a:t>e</a:t>
            </a:r>
            <a:r>
              <a:rPr sz="6600" spc="5" dirty="0"/>
              <a:t>s</a:t>
            </a:r>
            <a:r>
              <a:rPr sz="6600" spc="35" dirty="0"/>
              <a:t>u</a:t>
            </a:r>
            <a:r>
              <a:rPr sz="6600" spc="-30" dirty="0"/>
              <a:t>l</a:t>
            </a:r>
            <a:r>
              <a:rPr sz="6600" dirty="0"/>
              <a:t>t</a:t>
            </a:r>
            <a:endParaRPr sz="6600"/>
          </a:p>
        </p:txBody>
      </p:sp>
      <p:sp>
        <p:nvSpPr>
          <p:cNvPr id="10" name="object 10"/>
          <p:cNvSpPr txBox="1"/>
          <p:nvPr/>
        </p:nvSpPr>
        <p:spPr>
          <a:xfrm>
            <a:off x="1355978" y="4104894"/>
            <a:ext cx="43243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endParaRPr sz="4800">
              <a:latin typeface="Arial Black"/>
              <a:cs typeface="Arial Black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43111"/>
            <a:ext cx="3214751" cy="310997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162550" y="2295525"/>
            <a:ext cx="5514975" cy="1047750"/>
          </a:xfrm>
          <a:custGeom>
            <a:avLst/>
            <a:gdLst/>
            <a:ahLst/>
            <a:cxnLst/>
            <a:rect l="l" t="t" r="r" b="b"/>
            <a:pathLst>
              <a:path w="5514975" h="1047750">
                <a:moveTo>
                  <a:pt x="5340350" y="0"/>
                </a:moveTo>
                <a:lnTo>
                  <a:pt x="174625" y="0"/>
                </a:lnTo>
                <a:lnTo>
                  <a:pt x="128220" y="6241"/>
                </a:lnTo>
                <a:lnTo>
                  <a:pt x="86510" y="23852"/>
                </a:lnTo>
                <a:lnTo>
                  <a:pt x="51165" y="51165"/>
                </a:lnTo>
                <a:lnTo>
                  <a:pt x="23852" y="86510"/>
                </a:lnTo>
                <a:lnTo>
                  <a:pt x="6241" y="128220"/>
                </a:lnTo>
                <a:lnTo>
                  <a:pt x="0" y="174625"/>
                </a:lnTo>
                <a:lnTo>
                  <a:pt x="0" y="873125"/>
                </a:lnTo>
                <a:lnTo>
                  <a:pt x="6241" y="919529"/>
                </a:lnTo>
                <a:lnTo>
                  <a:pt x="23852" y="961239"/>
                </a:lnTo>
                <a:lnTo>
                  <a:pt x="51165" y="996584"/>
                </a:lnTo>
                <a:lnTo>
                  <a:pt x="86510" y="1023897"/>
                </a:lnTo>
                <a:lnTo>
                  <a:pt x="128220" y="1041508"/>
                </a:lnTo>
                <a:lnTo>
                  <a:pt x="174625" y="1047750"/>
                </a:lnTo>
                <a:lnTo>
                  <a:pt x="5340350" y="1047750"/>
                </a:lnTo>
                <a:lnTo>
                  <a:pt x="5386754" y="1041508"/>
                </a:lnTo>
                <a:lnTo>
                  <a:pt x="5428464" y="1023897"/>
                </a:lnTo>
                <a:lnTo>
                  <a:pt x="5463809" y="996584"/>
                </a:lnTo>
                <a:lnTo>
                  <a:pt x="5491122" y="961239"/>
                </a:lnTo>
                <a:lnTo>
                  <a:pt x="5508733" y="919529"/>
                </a:lnTo>
                <a:lnTo>
                  <a:pt x="5514975" y="873125"/>
                </a:lnTo>
                <a:lnTo>
                  <a:pt x="5514975" y="174625"/>
                </a:lnTo>
                <a:lnTo>
                  <a:pt x="5508733" y="128220"/>
                </a:lnTo>
                <a:lnTo>
                  <a:pt x="5491122" y="86510"/>
                </a:lnTo>
                <a:lnTo>
                  <a:pt x="5463809" y="51165"/>
                </a:lnTo>
                <a:lnTo>
                  <a:pt x="5428464" y="23852"/>
                </a:lnTo>
                <a:lnTo>
                  <a:pt x="5386754" y="6241"/>
                </a:lnTo>
                <a:lnTo>
                  <a:pt x="5340350" y="0"/>
                </a:lnTo>
                <a:close/>
              </a:path>
            </a:pathLst>
          </a:custGeom>
          <a:solidFill>
            <a:srgbClr val="FDD3D5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bject 13"/>
          <p:cNvSpPr/>
          <p:nvPr/>
        </p:nvSpPr>
        <p:spPr>
          <a:xfrm>
            <a:off x="5162550" y="3476625"/>
            <a:ext cx="5514975" cy="1038225"/>
          </a:xfrm>
          <a:custGeom>
            <a:avLst/>
            <a:gdLst/>
            <a:ahLst/>
            <a:cxnLst/>
            <a:rect l="l" t="t" r="r" b="b"/>
            <a:pathLst>
              <a:path w="5514975" h="1038225">
                <a:moveTo>
                  <a:pt x="5341874" y="0"/>
                </a:moveTo>
                <a:lnTo>
                  <a:pt x="173100" y="0"/>
                </a:lnTo>
                <a:lnTo>
                  <a:pt x="127073" y="6181"/>
                </a:lnTo>
                <a:lnTo>
                  <a:pt x="85720" y="23626"/>
                </a:lnTo>
                <a:lnTo>
                  <a:pt x="50688" y="50688"/>
                </a:lnTo>
                <a:lnTo>
                  <a:pt x="23626" y="85720"/>
                </a:lnTo>
                <a:lnTo>
                  <a:pt x="6181" y="127073"/>
                </a:lnTo>
                <a:lnTo>
                  <a:pt x="0" y="173100"/>
                </a:lnTo>
                <a:lnTo>
                  <a:pt x="0" y="865124"/>
                </a:lnTo>
                <a:lnTo>
                  <a:pt x="6181" y="911151"/>
                </a:lnTo>
                <a:lnTo>
                  <a:pt x="23626" y="952504"/>
                </a:lnTo>
                <a:lnTo>
                  <a:pt x="50688" y="987536"/>
                </a:lnTo>
                <a:lnTo>
                  <a:pt x="85720" y="1014598"/>
                </a:lnTo>
                <a:lnTo>
                  <a:pt x="127073" y="1032043"/>
                </a:lnTo>
                <a:lnTo>
                  <a:pt x="173100" y="1038225"/>
                </a:lnTo>
                <a:lnTo>
                  <a:pt x="5341874" y="1038225"/>
                </a:lnTo>
                <a:lnTo>
                  <a:pt x="5387901" y="1032043"/>
                </a:lnTo>
                <a:lnTo>
                  <a:pt x="5429254" y="1014598"/>
                </a:lnTo>
                <a:lnTo>
                  <a:pt x="5464286" y="987536"/>
                </a:lnTo>
                <a:lnTo>
                  <a:pt x="5491348" y="952504"/>
                </a:lnTo>
                <a:lnTo>
                  <a:pt x="5508793" y="911151"/>
                </a:lnTo>
                <a:lnTo>
                  <a:pt x="5514975" y="865124"/>
                </a:lnTo>
                <a:lnTo>
                  <a:pt x="5514975" y="173100"/>
                </a:lnTo>
                <a:lnTo>
                  <a:pt x="5508793" y="127073"/>
                </a:lnTo>
                <a:lnTo>
                  <a:pt x="5491348" y="85720"/>
                </a:lnTo>
                <a:lnTo>
                  <a:pt x="5464286" y="50688"/>
                </a:lnTo>
                <a:lnTo>
                  <a:pt x="5429254" y="23626"/>
                </a:lnTo>
                <a:lnTo>
                  <a:pt x="5387901" y="6181"/>
                </a:lnTo>
                <a:lnTo>
                  <a:pt x="5341874" y="0"/>
                </a:lnTo>
                <a:close/>
              </a:path>
            </a:pathLst>
          </a:custGeom>
          <a:solidFill>
            <a:srgbClr val="D2DFF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object 15"/>
          <p:cNvSpPr/>
          <p:nvPr/>
        </p:nvSpPr>
        <p:spPr>
          <a:xfrm>
            <a:off x="5162550" y="4648200"/>
            <a:ext cx="5524500" cy="1038225"/>
          </a:xfrm>
          <a:custGeom>
            <a:avLst/>
            <a:gdLst/>
            <a:ahLst/>
            <a:cxnLst/>
            <a:rect l="l" t="t" r="r" b="b"/>
            <a:pathLst>
              <a:path w="5524500" h="1038225">
                <a:moveTo>
                  <a:pt x="5351399" y="0"/>
                </a:moveTo>
                <a:lnTo>
                  <a:pt x="173100" y="0"/>
                </a:lnTo>
                <a:lnTo>
                  <a:pt x="127073" y="6181"/>
                </a:lnTo>
                <a:lnTo>
                  <a:pt x="85720" y="23626"/>
                </a:lnTo>
                <a:lnTo>
                  <a:pt x="50688" y="50688"/>
                </a:lnTo>
                <a:lnTo>
                  <a:pt x="23626" y="85720"/>
                </a:lnTo>
                <a:lnTo>
                  <a:pt x="6181" y="127073"/>
                </a:lnTo>
                <a:lnTo>
                  <a:pt x="0" y="173100"/>
                </a:lnTo>
                <a:lnTo>
                  <a:pt x="0" y="865124"/>
                </a:lnTo>
                <a:lnTo>
                  <a:pt x="6181" y="911151"/>
                </a:lnTo>
                <a:lnTo>
                  <a:pt x="23626" y="952504"/>
                </a:lnTo>
                <a:lnTo>
                  <a:pt x="50688" y="987536"/>
                </a:lnTo>
                <a:lnTo>
                  <a:pt x="85720" y="1014598"/>
                </a:lnTo>
                <a:lnTo>
                  <a:pt x="127073" y="1032043"/>
                </a:lnTo>
                <a:lnTo>
                  <a:pt x="173100" y="1038225"/>
                </a:lnTo>
                <a:lnTo>
                  <a:pt x="5351399" y="1038225"/>
                </a:lnTo>
                <a:lnTo>
                  <a:pt x="5397426" y="1032043"/>
                </a:lnTo>
                <a:lnTo>
                  <a:pt x="5438779" y="1014598"/>
                </a:lnTo>
                <a:lnTo>
                  <a:pt x="5473811" y="987536"/>
                </a:lnTo>
                <a:lnTo>
                  <a:pt x="5500873" y="952504"/>
                </a:lnTo>
                <a:lnTo>
                  <a:pt x="5518318" y="911151"/>
                </a:lnTo>
                <a:lnTo>
                  <a:pt x="5524500" y="865124"/>
                </a:lnTo>
                <a:lnTo>
                  <a:pt x="5524500" y="173100"/>
                </a:lnTo>
                <a:lnTo>
                  <a:pt x="5518318" y="127073"/>
                </a:lnTo>
                <a:lnTo>
                  <a:pt x="5500873" y="85720"/>
                </a:lnTo>
                <a:lnTo>
                  <a:pt x="5473811" y="50688"/>
                </a:lnTo>
                <a:lnTo>
                  <a:pt x="5438779" y="23626"/>
                </a:lnTo>
                <a:lnTo>
                  <a:pt x="5397426" y="6181"/>
                </a:lnTo>
                <a:lnTo>
                  <a:pt x="5351399" y="0"/>
                </a:lnTo>
                <a:close/>
              </a:path>
            </a:pathLst>
          </a:custGeom>
          <a:solidFill>
            <a:srgbClr val="ADD5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60602" y="4853793"/>
            <a:ext cx="37541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750" spc="10" dirty="0">
                <a:solidFill>
                  <a:srgbClr val="221F1F"/>
                </a:solidFill>
                <a:latin typeface="Arial Black"/>
                <a:cs typeface="Arial Black"/>
              </a:rPr>
              <a:t>Predictive</a:t>
            </a:r>
            <a:r>
              <a:rPr lang="en-US" sz="2750" spc="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lang="en-US" sz="2750" spc="30" dirty="0">
                <a:solidFill>
                  <a:srgbClr val="221F1F"/>
                </a:solidFill>
                <a:latin typeface="Arial Black"/>
                <a:cs typeface="Arial Black"/>
              </a:rPr>
              <a:t>Analysis</a:t>
            </a:r>
            <a:endParaRPr lang="en-US" sz="2750" dirty="0">
              <a:latin typeface="Arial Black"/>
              <a:cs typeface="Arial Black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DDF84A-5B5B-7BCD-E105-26CCFE02A0A0}"/>
              </a:ext>
            </a:extLst>
          </p:cNvPr>
          <p:cNvSpPr txBox="1"/>
          <p:nvPr/>
        </p:nvSpPr>
        <p:spPr>
          <a:xfrm>
            <a:off x="5357752" y="2561637"/>
            <a:ext cx="6549528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50" spc="20" dirty="0">
                <a:latin typeface="Arial Black" panose="020B0A04020102020204" pitchFamily="34" charset="0"/>
              </a:rPr>
              <a:t>Exploratory</a:t>
            </a:r>
            <a:r>
              <a:rPr lang="en-US" sz="2750" spc="-110" dirty="0">
                <a:latin typeface="Arial Black" panose="020B0A04020102020204" pitchFamily="34" charset="0"/>
              </a:rPr>
              <a:t> </a:t>
            </a:r>
            <a:r>
              <a:rPr lang="en-US" sz="2750" spc="-10" dirty="0">
                <a:latin typeface="Arial Black" panose="020B0A04020102020204" pitchFamily="34" charset="0"/>
              </a:rPr>
              <a:t>Data </a:t>
            </a:r>
            <a:r>
              <a:rPr lang="en-US" sz="2750" spc="-1450" dirty="0">
                <a:latin typeface="Arial Black" panose="020B0A04020102020204" pitchFamily="34" charset="0"/>
              </a:rPr>
              <a:t> </a:t>
            </a:r>
            <a:r>
              <a:rPr lang="en-US" sz="2750" spc="20" dirty="0">
                <a:latin typeface="Arial Black" panose="020B0A04020102020204" pitchFamily="34" charset="0"/>
              </a:rPr>
              <a:t>Analysis</a:t>
            </a:r>
            <a:endParaRPr lang="en-US" sz="2750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3C6916-5916-16E3-F940-96A8BCBA9AB5}"/>
              </a:ext>
            </a:extLst>
          </p:cNvPr>
          <p:cNvSpPr txBox="1"/>
          <p:nvPr/>
        </p:nvSpPr>
        <p:spPr>
          <a:xfrm>
            <a:off x="5257800" y="3691242"/>
            <a:ext cx="6213512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50" dirty="0">
                <a:latin typeface="Arial Black" panose="020B0A04020102020204" pitchFamily="34" charset="0"/>
              </a:rPr>
              <a:t>Interactive Visual Analysis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0" y="781050"/>
                  </a:moveTo>
                  <a:lnTo>
                    <a:pt x="10725150" y="7810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2862" y="719137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875" y="0"/>
                  </a:lnTo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0225" y="809625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725" y="0"/>
                  </a:moveTo>
                  <a:lnTo>
                    <a:pt x="296346" y="3355"/>
                  </a:lnTo>
                  <a:lnTo>
                    <a:pt x="247305" y="13103"/>
                  </a:lnTo>
                  <a:lnTo>
                    <a:pt x="201142" y="28763"/>
                  </a:lnTo>
                  <a:lnTo>
                    <a:pt x="158394" y="49859"/>
                  </a:lnTo>
                  <a:lnTo>
                    <a:pt x="119600" y="75911"/>
                  </a:lnTo>
                  <a:lnTo>
                    <a:pt x="85298" y="106440"/>
                  </a:lnTo>
                  <a:lnTo>
                    <a:pt x="56025" y="140968"/>
                  </a:lnTo>
                  <a:lnTo>
                    <a:pt x="32321" y="179017"/>
                  </a:lnTo>
                  <a:lnTo>
                    <a:pt x="14723" y="220107"/>
                  </a:lnTo>
                  <a:lnTo>
                    <a:pt x="3770" y="263761"/>
                  </a:lnTo>
                  <a:lnTo>
                    <a:pt x="0" y="309499"/>
                  </a:lnTo>
                  <a:lnTo>
                    <a:pt x="3770" y="355268"/>
                  </a:lnTo>
                  <a:lnTo>
                    <a:pt x="14723" y="398947"/>
                  </a:lnTo>
                  <a:lnTo>
                    <a:pt x="32321" y="440058"/>
                  </a:lnTo>
                  <a:lnTo>
                    <a:pt x="56025" y="478123"/>
                  </a:lnTo>
                  <a:lnTo>
                    <a:pt x="85298" y="512663"/>
                  </a:lnTo>
                  <a:lnTo>
                    <a:pt x="119600" y="543201"/>
                  </a:lnTo>
                  <a:lnTo>
                    <a:pt x="158394" y="569259"/>
                  </a:lnTo>
                  <a:lnTo>
                    <a:pt x="201142" y="590358"/>
                  </a:lnTo>
                  <a:lnTo>
                    <a:pt x="247305" y="606021"/>
                  </a:lnTo>
                  <a:lnTo>
                    <a:pt x="296346" y="615769"/>
                  </a:lnTo>
                  <a:lnTo>
                    <a:pt x="347725" y="619125"/>
                  </a:lnTo>
                  <a:lnTo>
                    <a:pt x="399074" y="615769"/>
                  </a:lnTo>
                  <a:lnTo>
                    <a:pt x="448089" y="606021"/>
                  </a:lnTo>
                  <a:lnTo>
                    <a:pt x="494231" y="590358"/>
                  </a:lnTo>
                  <a:lnTo>
                    <a:pt x="536963" y="569259"/>
                  </a:lnTo>
                  <a:lnTo>
                    <a:pt x="575745" y="543201"/>
                  </a:lnTo>
                  <a:lnTo>
                    <a:pt x="610038" y="512663"/>
                  </a:lnTo>
                  <a:lnTo>
                    <a:pt x="639305" y="478123"/>
                  </a:lnTo>
                  <a:lnTo>
                    <a:pt x="663005" y="440058"/>
                  </a:lnTo>
                  <a:lnTo>
                    <a:pt x="680601" y="398947"/>
                  </a:lnTo>
                  <a:lnTo>
                    <a:pt x="691554" y="355268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5" y="179017"/>
                  </a:lnTo>
                  <a:lnTo>
                    <a:pt x="639305" y="140968"/>
                  </a:lnTo>
                  <a:lnTo>
                    <a:pt x="610038" y="106440"/>
                  </a:lnTo>
                  <a:lnTo>
                    <a:pt x="575745" y="75911"/>
                  </a:lnTo>
                  <a:lnTo>
                    <a:pt x="536963" y="49859"/>
                  </a:lnTo>
                  <a:lnTo>
                    <a:pt x="494231" y="28763"/>
                  </a:lnTo>
                  <a:lnTo>
                    <a:pt x="448089" y="13103"/>
                  </a:lnTo>
                  <a:lnTo>
                    <a:pt x="399074" y="3355"/>
                  </a:lnTo>
                  <a:lnTo>
                    <a:pt x="347725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81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Matplotlib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9041" y="1551201"/>
            <a:ext cx="51193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" dirty="0"/>
              <a:t>Flight Number</a:t>
            </a:r>
            <a:r>
              <a:rPr sz="2400" b="1" spc="70" dirty="0"/>
              <a:t> </a:t>
            </a:r>
            <a:r>
              <a:rPr sz="2400" b="1" dirty="0"/>
              <a:t>VS.</a:t>
            </a:r>
            <a:r>
              <a:rPr sz="2400" b="1" spc="-45" dirty="0"/>
              <a:t> </a:t>
            </a:r>
            <a:r>
              <a:rPr sz="2400" b="1" spc="-35" dirty="0"/>
              <a:t>Launch</a:t>
            </a:r>
            <a:r>
              <a:rPr sz="2400" b="1" spc="125" dirty="0"/>
              <a:t> </a:t>
            </a:r>
            <a:r>
              <a:rPr sz="2400" b="1" dirty="0"/>
              <a:t>Site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5627" y="2347595"/>
            <a:ext cx="5101590" cy="40398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98450" marR="424180" indent="-286385">
              <a:lnSpc>
                <a:spcPct val="103000"/>
              </a:lnSpc>
              <a:spcBef>
                <a:spcPts val="7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Generally</a:t>
            </a:r>
            <a:r>
              <a:rPr sz="1550" spc="1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speaking,</a:t>
            </a:r>
            <a:r>
              <a:rPr sz="1550" spc="1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as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 the</a:t>
            </a:r>
            <a:r>
              <a:rPr sz="1550" spc="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number</a:t>
            </a:r>
            <a:r>
              <a:rPr sz="1550" spc="1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of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flights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 increases,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success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rate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also </a:t>
            </a:r>
            <a:r>
              <a:rPr sz="1550" spc="-50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increases.</a:t>
            </a:r>
            <a:endParaRPr sz="1550" dirty="0">
              <a:latin typeface="Arial Black"/>
              <a:cs typeface="Arial Black"/>
            </a:endParaRPr>
          </a:p>
          <a:p>
            <a:pPr marL="298450" marR="5080" indent="-286385">
              <a:lnSpc>
                <a:spcPct val="105000"/>
              </a:lnSpc>
              <a:spcBef>
                <a:spcPts val="18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CCAFS</a:t>
            </a:r>
            <a:r>
              <a:rPr sz="1550" spc="2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SLC</a:t>
            </a:r>
            <a:r>
              <a:rPr sz="1550" spc="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40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has</a:t>
            </a:r>
            <a:r>
              <a:rPr sz="1550" spc="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lot</a:t>
            </a:r>
            <a:r>
              <a:rPr sz="1550" spc="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of</a:t>
            </a:r>
            <a:r>
              <a:rPr sz="1550" spc="13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Black"/>
                <a:cs typeface="Arial Black"/>
              </a:rPr>
              <a:t>early</a:t>
            </a:r>
            <a:r>
              <a:rPr sz="1550" spc="9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flights</a:t>
            </a:r>
            <a:r>
              <a:rPr sz="1550" spc="1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and </a:t>
            </a:r>
            <a:r>
              <a:rPr sz="1550" spc="-5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high</a:t>
            </a:r>
            <a:r>
              <a:rPr sz="1550" spc="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unsuccessful</a:t>
            </a:r>
            <a:r>
              <a:rPr sz="1550" spc="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rate.</a:t>
            </a:r>
            <a:endParaRPr sz="1550" dirty="0">
              <a:latin typeface="Arial Black"/>
              <a:cs typeface="Arial Black"/>
            </a:endParaRPr>
          </a:p>
          <a:p>
            <a:pPr marL="298450" marR="147320" indent="-286385">
              <a:lnSpc>
                <a:spcPct val="104900"/>
              </a:lnSpc>
              <a:spcBef>
                <a:spcPts val="18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15" dirty="0">
                <a:solidFill>
                  <a:srgbClr val="221F1F"/>
                </a:solidFill>
                <a:latin typeface="Arial Black"/>
                <a:cs typeface="Arial Black"/>
              </a:rPr>
              <a:t>VAFB</a:t>
            </a:r>
            <a:r>
              <a:rPr sz="1550" spc="1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SLC</a:t>
            </a:r>
            <a:r>
              <a:rPr sz="1550" spc="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4E</a:t>
            </a:r>
            <a:r>
              <a:rPr sz="1550" spc="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and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25" dirty="0">
                <a:solidFill>
                  <a:srgbClr val="221F1F"/>
                </a:solidFill>
                <a:latin typeface="Arial Black"/>
                <a:cs typeface="Arial Black"/>
              </a:rPr>
              <a:t>KSC</a:t>
            </a:r>
            <a:r>
              <a:rPr sz="1550" spc="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LC</a:t>
            </a:r>
            <a:r>
              <a:rPr sz="1550" spc="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39A</a:t>
            </a:r>
            <a:r>
              <a:rPr sz="1550" spc="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have</a:t>
            </a:r>
            <a:r>
              <a:rPr sz="1550" spc="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high </a:t>
            </a:r>
            <a:r>
              <a:rPr sz="1550" spc="-50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success</a:t>
            </a:r>
            <a:r>
              <a:rPr sz="1550" spc="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rate.</a:t>
            </a:r>
            <a:endParaRPr sz="1550" dirty="0">
              <a:latin typeface="Arial Black"/>
              <a:cs typeface="Arial Black"/>
            </a:endParaRPr>
          </a:p>
          <a:p>
            <a:pPr marL="298450" marR="128905" indent="-286385">
              <a:lnSpc>
                <a:spcPct val="105000"/>
              </a:lnSpc>
              <a:spcBef>
                <a:spcPts val="18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25" dirty="0">
                <a:solidFill>
                  <a:srgbClr val="221F1F"/>
                </a:solidFill>
                <a:latin typeface="Arial Black"/>
                <a:cs typeface="Arial Black"/>
              </a:rPr>
              <a:t>KSC</a:t>
            </a:r>
            <a:r>
              <a:rPr sz="1550" spc="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LC</a:t>
            </a:r>
            <a:r>
              <a:rPr sz="1550" spc="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39A</a:t>
            </a:r>
            <a:r>
              <a:rPr sz="1550" spc="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doesn't</a:t>
            </a:r>
            <a:r>
              <a:rPr sz="1550" spc="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have</a:t>
            </a:r>
            <a:r>
              <a:rPr sz="1550" spc="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Black"/>
                <a:cs typeface="Arial Black"/>
              </a:rPr>
              <a:t>early</a:t>
            </a:r>
            <a:r>
              <a:rPr sz="1550" spc="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flights</a:t>
            </a:r>
            <a:r>
              <a:rPr sz="1550" spc="1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and </a:t>
            </a:r>
            <a:r>
              <a:rPr sz="1550" spc="-5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has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550" spc="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high</a:t>
            </a:r>
            <a:r>
              <a:rPr sz="1550" spc="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success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rate.</a:t>
            </a:r>
            <a:endParaRPr sz="1550" dirty="0">
              <a:latin typeface="Arial Black"/>
              <a:cs typeface="Arial Black"/>
            </a:endParaRPr>
          </a:p>
          <a:p>
            <a:pPr marL="203200">
              <a:lnSpc>
                <a:spcPct val="100000"/>
              </a:lnSpc>
              <a:spcBef>
                <a:spcPts val="1500"/>
              </a:spcBef>
            </a:pP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Label</a:t>
            </a:r>
            <a:endParaRPr sz="1800" dirty="0">
              <a:latin typeface="Calibri"/>
              <a:cs typeface="Calibri"/>
            </a:endParaRPr>
          </a:p>
          <a:p>
            <a:pPr marL="488950" lvl="1" indent="-285750">
              <a:lnSpc>
                <a:spcPct val="100000"/>
              </a:lnSpc>
              <a:spcBef>
                <a:spcPts val="320"/>
              </a:spcBef>
              <a:buChar char="•"/>
              <a:tabLst>
                <a:tab pos="488315" algn="l"/>
                <a:tab pos="488950" algn="l"/>
              </a:tabLst>
            </a:pP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1 m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800" spc="25" dirty="0">
                <a:solidFill>
                  <a:srgbClr val="221F1F"/>
                </a:solidFill>
                <a:latin typeface="Arial MT"/>
                <a:cs typeface="Arial MT"/>
              </a:rPr>
              <a:t> t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h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spc="-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oo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800" spc="25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8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800" spc="50" dirty="0">
                <a:solidFill>
                  <a:srgbClr val="221F1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cc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ss</a:t>
            </a:r>
            <a:r>
              <a:rPr sz="1800" spc="25" dirty="0">
                <a:solidFill>
                  <a:srgbClr val="221F1F"/>
                </a:solidFill>
                <a:latin typeface="Arial MT"/>
                <a:cs typeface="Arial MT"/>
              </a:rPr>
              <a:t>f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ull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y</a:t>
            </a:r>
            <a:r>
              <a:rPr sz="1800" spc="-229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nd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d</a:t>
            </a:r>
            <a:endParaRPr sz="1800" dirty="0">
              <a:latin typeface="Arial MT"/>
              <a:cs typeface="Arial MT"/>
            </a:endParaRPr>
          </a:p>
          <a:p>
            <a:pPr marL="488950" lvl="1" indent="-285750">
              <a:lnSpc>
                <a:spcPct val="100000"/>
              </a:lnSpc>
              <a:spcBef>
                <a:spcPts val="244"/>
              </a:spcBef>
              <a:buChar char="•"/>
              <a:tabLst>
                <a:tab pos="488315" algn="l"/>
                <a:tab pos="488950" algn="l"/>
              </a:tabLst>
            </a:pP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0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means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it</a:t>
            </a:r>
            <a:r>
              <a:rPr sz="180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was</a:t>
            </a:r>
            <a:r>
              <a:rPr sz="1800" spc="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unsuccessful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0" y="1747774"/>
            <a:ext cx="5576951" cy="48054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0" y="781050"/>
                  </a:moveTo>
                  <a:lnTo>
                    <a:pt x="10725150" y="7810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2862" y="719137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875" y="0"/>
                  </a:lnTo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0225" y="809625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725" y="0"/>
                  </a:moveTo>
                  <a:lnTo>
                    <a:pt x="296346" y="3355"/>
                  </a:lnTo>
                  <a:lnTo>
                    <a:pt x="247305" y="13103"/>
                  </a:lnTo>
                  <a:lnTo>
                    <a:pt x="201142" y="28763"/>
                  </a:lnTo>
                  <a:lnTo>
                    <a:pt x="158394" y="49859"/>
                  </a:lnTo>
                  <a:lnTo>
                    <a:pt x="119600" y="75911"/>
                  </a:lnTo>
                  <a:lnTo>
                    <a:pt x="85298" y="106440"/>
                  </a:lnTo>
                  <a:lnTo>
                    <a:pt x="56025" y="140968"/>
                  </a:lnTo>
                  <a:lnTo>
                    <a:pt x="32321" y="179017"/>
                  </a:lnTo>
                  <a:lnTo>
                    <a:pt x="14723" y="220107"/>
                  </a:lnTo>
                  <a:lnTo>
                    <a:pt x="3770" y="263761"/>
                  </a:lnTo>
                  <a:lnTo>
                    <a:pt x="0" y="309499"/>
                  </a:lnTo>
                  <a:lnTo>
                    <a:pt x="3770" y="355268"/>
                  </a:lnTo>
                  <a:lnTo>
                    <a:pt x="14723" y="398947"/>
                  </a:lnTo>
                  <a:lnTo>
                    <a:pt x="32321" y="440058"/>
                  </a:lnTo>
                  <a:lnTo>
                    <a:pt x="56025" y="478123"/>
                  </a:lnTo>
                  <a:lnTo>
                    <a:pt x="85298" y="512663"/>
                  </a:lnTo>
                  <a:lnTo>
                    <a:pt x="119600" y="543201"/>
                  </a:lnTo>
                  <a:lnTo>
                    <a:pt x="158394" y="569259"/>
                  </a:lnTo>
                  <a:lnTo>
                    <a:pt x="201142" y="590358"/>
                  </a:lnTo>
                  <a:lnTo>
                    <a:pt x="247305" y="606021"/>
                  </a:lnTo>
                  <a:lnTo>
                    <a:pt x="296346" y="615769"/>
                  </a:lnTo>
                  <a:lnTo>
                    <a:pt x="347725" y="619125"/>
                  </a:lnTo>
                  <a:lnTo>
                    <a:pt x="399074" y="615769"/>
                  </a:lnTo>
                  <a:lnTo>
                    <a:pt x="448089" y="606021"/>
                  </a:lnTo>
                  <a:lnTo>
                    <a:pt x="494231" y="590358"/>
                  </a:lnTo>
                  <a:lnTo>
                    <a:pt x="536963" y="569259"/>
                  </a:lnTo>
                  <a:lnTo>
                    <a:pt x="575745" y="543201"/>
                  </a:lnTo>
                  <a:lnTo>
                    <a:pt x="610038" y="512663"/>
                  </a:lnTo>
                  <a:lnTo>
                    <a:pt x="639305" y="478123"/>
                  </a:lnTo>
                  <a:lnTo>
                    <a:pt x="663005" y="440058"/>
                  </a:lnTo>
                  <a:lnTo>
                    <a:pt x="680601" y="398947"/>
                  </a:lnTo>
                  <a:lnTo>
                    <a:pt x="691554" y="355268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5" y="179017"/>
                  </a:lnTo>
                  <a:lnTo>
                    <a:pt x="639305" y="140968"/>
                  </a:lnTo>
                  <a:lnTo>
                    <a:pt x="610038" y="106440"/>
                  </a:lnTo>
                  <a:lnTo>
                    <a:pt x="575745" y="75911"/>
                  </a:lnTo>
                  <a:lnTo>
                    <a:pt x="536963" y="49859"/>
                  </a:lnTo>
                  <a:lnTo>
                    <a:pt x="494231" y="28763"/>
                  </a:lnTo>
                  <a:lnTo>
                    <a:pt x="448089" y="13103"/>
                  </a:lnTo>
                  <a:lnTo>
                    <a:pt x="399074" y="3355"/>
                  </a:lnTo>
                  <a:lnTo>
                    <a:pt x="347725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81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Matplotlib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47501" y="1539764"/>
            <a:ext cx="47377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15" dirty="0"/>
              <a:t>Payload</a:t>
            </a:r>
            <a:r>
              <a:rPr sz="2750" spc="55" dirty="0"/>
              <a:t> </a:t>
            </a:r>
            <a:r>
              <a:rPr sz="2750" spc="25" dirty="0"/>
              <a:t>VS.</a:t>
            </a:r>
            <a:r>
              <a:rPr sz="2750" spc="15" dirty="0"/>
              <a:t> </a:t>
            </a:r>
            <a:r>
              <a:rPr sz="2750" spc="20" dirty="0"/>
              <a:t>Launch</a:t>
            </a:r>
            <a:r>
              <a:rPr sz="2750" spc="-80" dirty="0"/>
              <a:t> </a:t>
            </a:r>
            <a:r>
              <a:rPr sz="2750" dirty="0"/>
              <a:t>Site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5627" y="2433002"/>
            <a:ext cx="5177155" cy="3954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107314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15" dirty="0">
                <a:solidFill>
                  <a:srgbClr val="221F1F"/>
                </a:solidFill>
                <a:latin typeface="Arial Black"/>
                <a:cs typeface="Arial Black"/>
              </a:rPr>
              <a:t>Generally,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Launchsite </a:t>
            </a:r>
            <a:r>
              <a:rPr sz="1800" spc="10" dirty="0">
                <a:solidFill>
                  <a:srgbClr val="221F1F"/>
                </a:solidFill>
                <a:latin typeface="Arial Black"/>
                <a:cs typeface="Arial Black"/>
              </a:rPr>
              <a:t>with </a:t>
            </a:r>
            <a:r>
              <a:rPr sz="1800" spc="-35" dirty="0">
                <a:solidFill>
                  <a:srgbClr val="221F1F"/>
                </a:solidFill>
                <a:latin typeface="Arial Black"/>
                <a:cs typeface="Arial Black"/>
              </a:rPr>
              <a:t>over 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7000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 PayloadMass</a:t>
            </a:r>
            <a:r>
              <a:rPr sz="1800" spc="-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has</a:t>
            </a:r>
            <a:r>
              <a:rPr sz="1800" spc="-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 high</a:t>
            </a: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success</a:t>
            </a:r>
            <a:r>
              <a:rPr sz="1800" spc="-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rate.</a:t>
            </a:r>
            <a:endParaRPr sz="1800">
              <a:latin typeface="Arial Black"/>
              <a:cs typeface="Arial Black"/>
            </a:endParaRPr>
          </a:p>
          <a:p>
            <a:pPr marL="298450" marR="5080" indent="-286385">
              <a:lnSpc>
                <a:spcPct val="100800"/>
              </a:lnSpc>
              <a:spcBef>
                <a:spcPts val="210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30" dirty="0">
                <a:solidFill>
                  <a:srgbClr val="221F1F"/>
                </a:solidFill>
                <a:latin typeface="Arial Black"/>
                <a:cs typeface="Arial Black"/>
              </a:rPr>
              <a:t>For </a:t>
            </a: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VAFB SLC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4E and </a:t>
            </a: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KSC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LC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39A,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if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PayloadMass</a:t>
            </a:r>
            <a:r>
              <a:rPr sz="1800" spc="-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is</a:t>
            </a:r>
            <a:r>
              <a:rPr sz="1800" spc="-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lower</a:t>
            </a:r>
            <a:r>
              <a:rPr sz="1800" spc="-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than</a:t>
            </a: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5500,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it</a:t>
            </a:r>
            <a:r>
              <a:rPr sz="1800" spc="-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has </a:t>
            </a:r>
            <a:r>
              <a:rPr sz="1800" spc="-5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 high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success</a:t>
            </a:r>
            <a:r>
              <a:rPr sz="1800" spc="-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rate.</a:t>
            </a:r>
            <a:endParaRPr sz="1800">
              <a:latin typeface="Arial Black"/>
              <a:cs typeface="Arial Black"/>
            </a:endParaRPr>
          </a:p>
          <a:p>
            <a:pPr marL="298450" marR="128905" indent="-286385">
              <a:lnSpc>
                <a:spcPct val="99100"/>
              </a:lnSpc>
              <a:spcBef>
                <a:spcPts val="22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VAFB</a:t>
            </a:r>
            <a:r>
              <a:rPr sz="1800" spc="-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SLC</a:t>
            </a:r>
            <a:r>
              <a:rPr sz="1800" spc="-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4E</a:t>
            </a:r>
            <a:r>
              <a:rPr sz="1800" spc="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are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no</a:t>
            </a: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 rockets</a:t>
            </a:r>
            <a:r>
              <a:rPr sz="1800" spc="-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launched </a:t>
            </a:r>
            <a:r>
              <a:rPr sz="1800" spc="-5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-30" dirty="0">
                <a:solidFill>
                  <a:srgbClr val="221F1F"/>
                </a:solidFill>
                <a:latin typeface="Arial Black"/>
                <a:cs typeface="Arial Black"/>
              </a:rPr>
              <a:t>f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or</a:t>
            </a:r>
            <a:r>
              <a:rPr sz="1800" spc="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he</a:t>
            </a: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800" spc="20" dirty="0">
                <a:solidFill>
                  <a:srgbClr val="221F1F"/>
                </a:solidFill>
                <a:latin typeface="Arial Black"/>
                <a:cs typeface="Arial Black"/>
              </a:rPr>
              <a:t>vy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pa</a:t>
            </a:r>
            <a:r>
              <a:rPr sz="1800" spc="15" dirty="0">
                <a:solidFill>
                  <a:srgbClr val="221F1F"/>
                </a:solidFill>
                <a:latin typeface="Arial Black"/>
                <a:cs typeface="Arial Black"/>
              </a:rPr>
              <a:t>y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load</a:t>
            </a:r>
            <a:r>
              <a:rPr sz="18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ma</a:t>
            </a:r>
            <a:r>
              <a:rPr sz="1800" spc="25" dirty="0">
                <a:solidFill>
                  <a:srgbClr val="221F1F"/>
                </a:solidFill>
                <a:latin typeface="Arial Black"/>
                <a:cs typeface="Arial Black"/>
              </a:rPr>
              <a:t>ss</a:t>
            </a:r>
            <a:r>
              <a:rPr sz="1800" spc="-30" dirty="0">
                <a:solidFill>
                  <a:srgbClr val="221F1F"/>
                </a:solidFill>
                <a:latin typeface="Arial Black"/>
                <a:cs typeface="Arial Black"/>
              </a:rPr>
              <a:t>(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g</a:t>
            </a:r>
            <a:r>
              <a:rPr sz="1800" spc="20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ea</a:t>
            </a:r>
            <a:r>
              <a:rPr sz="1800" spc="20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er</a:t>
            </a:r>
            <a:r>
              <a:rPr sz="1800" spc="-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han  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10000).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21F1F"/>
              </a:buClr>
              <a:buFont typeface="Arial MT"/>
              <a:buChar char="•"/>
            </a:pPr>
            <a:endParaRPr sz="1600">
              <a:latin typeface="Arial Black"/>
              <a:cs typeface="Arial Black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Label</a:t>
            </a:r>
            <a:endParaRPr sz="1800">
              <a:latin typeface="Calibri"/>
              <a:cs typeface="Calibri"/>
            </a:endParaRPr>
          </a:p>
          <a:p>
            <a:pPr marL="488950" lvl="1" indent="-285750">
              <a:lnSpc>
                <a:spcPct val="100000"/>
              </a:lnSpc>
              <a:spcBef>
                <a:spcPts val="320"/>
              </a:spcBef>
              <a:buChar char="•"/>
              <a:tabLst>
                <a:tab pos="488315" algn="l"/>
                <a:tab pos="488950" algn="l"/>
              </a:tabLst>
            </a:pP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1 m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800" spc="25" dirty="0">
                <a:solidFill>
                  <a:srgbClr val="221F1F"/>
                </a:solidFill>
                <a:latin typeface="Arial MT"/>
                <a:cs typeface="Arial MT"/>
              </a:rPr>
              <a:t> t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h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spc="-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oo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800" spc="25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8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800" spc="50" dirty="0">
                <a:solidFill>
                  <a:srgbClr val="221F1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cc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ss</a:t>
            </a:r>
            <a:r>
              <a:rPr sz="1800" spc="25" dirty="0">
                <a:solidFill>
                  <a:srgbClr val="221F1F"/>
                </a:solidFill>
                <a:latin typeface="Arial MT"/>
                <a:cs typeface="Arial MT"/>
              </a:rPr>
              <a:t>f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ull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y</a:t>
            </a:r>
            <a:r>
              <a:rPr sz="1800" spc="-229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nd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  <a:p>
            <a:pPr marL="488950" lvl="1" indent="-285750">
              <a:lnSpc>
                <a:spcPct val="100000"/>
              </a:lnSpc>
              <a:spcBef>
                <a:spcPts val="240"/>
              </a:spcBef>
              <a:buChar char="•"/>
              <a:tabLst>
                <a:tab pos="488315" algn="l"/>
                <a:tab pos="488950" algn="l"/>
              </a:tabLst>
            </a:pP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0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means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it</a:t>
            </a:r>
            <a:r>
              <a:rPr sz="180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was</a:t>
            </a:r>
            <a:r>
              <a:rPr sz="1800" spc="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unsuccessful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67375" y="1581162"/>
            <a:ext cx="6296025" cy="4800600"/>
            <a:chOff x="5667375" y="1581162"/>
            <a:chExt cx="6296025" cy="48006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7375" y="1581162"/>
              <a:ext cx="6296025" cy="4800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6925" y="1790700"/>
              <a:ext cx="5695950" cy="4200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0" y="781050"/>
                  </a:moveTo>
                  <a:lnTo>
                    <a:pt x="10725150" y="7810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2862" y="719137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875" y="0"/>
                  </a:lnTo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0225" y="809625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725" y="0"/>
                  </a:moveTo>
                  <a:lnTo>
                    <a:pt x="296346" y="3355"/>
                  </a:lnTo>
                  <a:lnTo>
                    <a:pt x="247305" y="13103"/>
                  </a:lnTo>
                  <a:lnTo>
                    <a:pt x="201142" y="28763"/>
                  </a:lnTo>
                  <a:lnTo>
                    <a:pt x="158394" y="49859"/>
                  </a:lnTo>
                  <a:lnTo>
                    <a:pt x="119600" y="75911"/>
                  </a:lnTo>
                  <a:lnTo>
                    <a:pt x="85298" y="106440"/>
                  </a:lnTo>
                  <a:lnTo>
                    <a:pt x="56025" y="140968"/>
                  </a:lnTo>
                  <a:lnTo>
                    <a:pt x="32321" y="179017"/>
                  </a:lnTo>
                  <a:lnTo>
                    <a:pt x="14723" y="220107"/>
                  </a:lnTo>
                  <a:lnTo>
                    <a:pt x="3770" y="263761"/>
                  </a:lnTo>
                  <a:lnTo>
                    <a:pt x="0" y="309499"/>
                  </a:lnTo>
                  <a:lnTo>
                    <a:pt x="3770" y="355268"/>
                  </a:lnTo>
                  <a:lnTo>
                    <a:pt x="14723" y="398947"/>
                  </a:lnTo>
                  <a:lnTo>
                    <a:pt x="32321" y="440058"/>
                  </a:lnTo>
                  <a:lnTo>
                    <a:pt x="56025" y="478123"/>
                  </a:lnTo>
                  <a:lnTo>
                    <a:pt x="85298" y="512663"/>
                  </a:lnTo>
                  <a:lnTo>
                    <a:pt x="119600" y="543201"/>
                  </a:lnTo>
                  <a:lnTo>
                    <a:pt x="158394" y="569259"/>
                  </a:lnTo>
                  <a:lnTo>
                    <a:pt x="201142" y="590358"/>
                  </a:lnTo>
                  <a:lnTo>
                    <a:pt x="247305" y="606021"/>
                  </a:lnTo>
                  <a:lnTo>
                    <a:pt x="296346" y="615769"/>
                  </a:lnTo>
                  <a:lnTo>
                    <a:pt x="347725" y="619125"/>
                  </a:lnTo>
                  <a:lnTo>
                    <a:pt x="399074" y="615769"/>
                  </a:lnTo>
                  <a:lnTo>
                    <a:pt x="448089" y="606021"/>
                  </a:lnTo>
                  <a:lnTo>
                    <a:pt x="494231" y="590358"/>
                  </a:lnTo>
                  <a:lnTo>
                    <a:pt x="536963" y="569259"/>
                  </a:lnTo>
                  <a:lnTo>
                    <a:pt x="575745" y="543201"/>
                  </a:lnTo>
                  <a:lnTo>
                    <a:pt x="610038" y="512663"/>
                  </a:lnTo>
                  <a:lnTo>
                    <a:pt x="639305" y="478123"/>
                  </a:lnTo>
                  <a:lnTo>
                    <a:pt x="663005" y="440058"/>
                  </a:lnTo>
                  <a:lnTo>
                    <a:pt x="680601" y="398947"/>
                  </a:lnTo>
                  <a:lnTo>
                    <a:pt x="691554" y="355268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5" y="179017"/>
                  </a:lnTo>
                  <a:lnTo>
                    <a:pt x="639305" y="140968"/>
                  </a:lnTo>
                  <a:lnTo>
                    <a:pt x="610038" y="106440"/>
                  </a:lnTo>
                  <a:lnTo>
                    <a:pt x="575745" y="75911"/>
                  </a:lnTo>
                  <a:lnTo>
                    <a:pt x="536963" y="49859"/>
                  </a:lnTo>
                  <a:lnTo>
                    <a:pt x="494231" y="28763"/>
                  </a:lnTo>
                  <a:lnTo>
                    <a:pt x="448089" y="13103"/>
                  </a:lnTo>
                  <a:lnTo>
                    <a:pt x="399074" y="3355"/>
                  </a:lnTo>
                  <a:lnTo>
                    <a:pt x="347725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81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Matplotlib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22558" y="1553675"/>
            <a:ext cx="539496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35" dirty="0"/>
              <a:t>Success</a:t>
            </a:r>
            <a:r>
              <a:rPr sz="2750" spc="-75" dirty="0"/>
              <a:t> </a:t>
            </a:r>
            <a:r>
              <a:rPr sz="2750" dirty="0"/>
              <a:t>rate</a:t>
            </a:r>
            <a:r>
              <a:rPr sz="2750" spc="135" dirty="0"/>
              <a:t> </a:t>
            </a:r>
            <a:r>
              <a:rPr sz="2750" spc="25" dirty="0"/>
              <a:t>VS.</a:t>
            </a:r>
            <a:r>
              <a:rPr sz="2750" spc="20" dirty="0"/>
              <a:t> </a:t>
            </a:r>
            <a:r>
              <a:rPr sz="2750" spc="5" dirty="0"/>
              <a:t>Orbit</a:t>
            </a:r>
            <a:r>
              <a:rPr sz="2750" spc="85" dirty="0"/>
              <a:t> </a:t>
            </a:r>
            <a:r>
              <a:rPr sz="2750" spc="15" dirty="0"/>
              <a:t>type</a:t>
            </a:r>
            <a:endParaRPr sz="2750" dirty="0"/>
          </a:p>
        </p:txBody>
      </p:sp>
      <p:sp>
        <p:nvSpPr>
          <p:cNvPr id="10" name="object 10"/>
          <p:cNvSpPr txBox="1"/>
          <p:nvPr/>
        </p:nvSpPr>
        <p:spPr>
          <a:xfrm>
            <a:off x="575627" y="2547086"/>
            <a:ext cx="4865370" cy="27711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-20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2000" spc="10" dirty="0">
                <a:solidFill>
                  <a:srgbClr val="221F1F"/>
                </a:solidFill>
                <a:latin typeface="Arial Black"/>
                <a:cs typeface="Arial Black"/>
              </a:rPr>
              <a:t>rbit</a:t>
            </a:r>
            <a:r>
              <a:rPr sz="20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-15" dirty="0">
                <a:solidFill>
                  <a:srgbClr val="221F1F"/>
                </a:solidFill>
                <a:latin typeface="Arial Black"/>
                <a:cs typeface="Arial Black"/>
              </a:rPr>
              <a:t>w</a:t>
            </a:r>
            <a:r>
              <a:rPr sz="2000" spc="10" dirty="0">
                <a:solidFill>
                  <a:srgbClr val="221F1F"/>
                </a:solidFill>
                <a:latin typeface="Arial Black"/>
                <a:cs typeface="Arial Black"/>
              </a:rPr>
              <a:t>ith</a:t>
            </a:r>
            <a:r>
              <a:rPr sz="20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1</a:t>
            </a:r>
            <a:r>
              <a:rPr sz="2000" spc="5" dirty="0">
                <a:solidFill>
                  <a:srgbClr val="221F1F"/>
                </a:solidFill>
                <a:latin typeface="Arial Black"/>
                <a:cs typeface="Arial Black"/>
              </a:rPr>
              <a:t>0</a:t>
            </a:r>
            <a:r>
              <a:rPr sz="2000" spc="20" dirty="0">
                <a:solidFill>
                  <a:srgbClr val="221F1F"/>
                </a:solidFill>
                <a:latin typeface="Arial Black"/>
                <a:cs typeface="Arial Black"/>
              </a:rPr>
              <a:t>0%</a:t>
            </a:r>
            <a:r>
              <a:rPr sz="20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4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uc</a:t>
            </a:r>
            <a:r>
              <a:rPr sz="2000" spc="5" dirty="0">
                <a:solidFill>
                  <a:srgbClr val="221F1F"/>
                </a:solidFill>
                <a:latin typeface="Arial Black"/>
                <a:cs typeface="Arial Black"/>
              </a:rPr>
              <a:t>c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2000" spc="4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2000" spc="-1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10" dirty="0">
                <a:solidFill>
                  <a:srgbClr val="221F1F"/>
                </a:solidFill>
                <a:latin typeface="Arial Black"/>
                <a:cs typeface="Arial Black"/>
              </a:rPr>
              <a:t>rate.</a:t>
            </a:r>
            <a:endParaRPr sz="2000">
              <a:latin typeface="Arial Black"/>
              <a:cs typeface="Arial Black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ES-L1,</a:t>
            </a:r>
            <a:r>
              <a:rPr sz="1800" spc="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GEO,</a:t>
            </a:r>
            <a:r>
              <a:rPr sz="1800" spc="-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HEO,</a:t>
            </a:r>
            <a:r>
              <a:rPr sz="1800" spc="-20" dirty="0">
                <a:solidFill>
                  <a:srgbClr val="221F1F"/>
                </a:solidFill>
                <a:latin typeface="Arial Black"/>
                <a:cs typeface="Arial Black"/>
              </a:rPr>
              <a:t> SSO</a:t>
            </a:r>
            <a:endParaRPr sz="18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221F1F"/>
              </a:buClr>
              <a:buFont typeface="Arial MT"/>
              <a:buChar char="•"/>
            </a:pPr>
            <a:endParaRPr sz="1650">
              <a:latin typeface="Arial Black"/>
              <a:cs typeface="Arial Black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-20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2000" spc="10" dirty="0">
                <a:solidFill>
                  <a:srgbClr val="221F1F"/>
                </a:solidFill>
                <a:latin typeface="Arial Black"/>
                <a:cs typeface="Arial Black"/>
              </a:rPr>
              <a:t>rbit</a:t>
            </a:r>
            <a:r>
              <a:rPr sz="20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-15" dirty="0">
                <a:solidFill>
                  <a:srgbClr val="221F1F"/>
                </a:solidFill>
                <a:latin typeface="Arial Black"/>
                <a:cs typeface="Arial Black"/>
              </a:rPr>
              <a:t>w</a:t>
            </a:r>
            <a:r>
              <a:rPr sz="2000" spc="10" dirty="0">
                <a:solidFill>
                  <a:srgbClr val="221F1F"/>
                </a:solidFill>
                <a:latin typeface="Arial Black"/>
                <a:cs typeface="Arial Black"/>
              </a:rPr>
              <a:t>ith</a:t>
            </a:r>
            <a:r>
              <a:rPr sz="20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0</a:t>
            </a:r>
            <a:r>
              <a:rPr sz="20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25" dirty="0">
                <a:solidFill>
                  <a:srgbClr val="221F1F"/>
                </a:solidFill>
                <a:latin typeface="Arial Black"/>
                <a:cs typeface="Arial Black"/>
              </a:rPr>
              <a:t>%</a:t>
            </a:r>
            <a:r>
              <a:rPr sz="20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4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uc</a:t>
            </a:r>
            <a:r>
              <a:rPr sz="2000" spc="5" dirty="0">
                <a:solidFill>
                  <a:srgbClr val="221F1F"/>
                </a:solidFill>
                <a:latin typeface="Arial Black"/>
                <a:cs typeface="Arial Black"/>
              </a:rPr>
              <a:t>c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2000" spc="4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2000" spc="-1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rate</a:t>
            </a:r>
            <a:endParaRPr sz="2000">
              <a:latin typeface="Arial Black"/>
              <a:cs typeface="Arial Black"/>
            </a:endParaRPr>
          </a:p>
          <a:p>
            <a:pPr marL="755650" lvl="1" indent="-28638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30" dirty="0">
                <a:solidFill>
                  <a:srgbClr val="221F1F"/>
                </a:solidFill>
                <a:latin typeface="Arial Black"/>
                <a:cs typeface="Arial Black"/>
              </a:rPr>
              <a:t>SO</a:t>
            </a:r>
            <a:endParaRPr sz="1800">
              <a:latin typeface="Arial Black"/>
              <a:cs typeface="Arial Black"/>
            </a:endParaRPr>
          </a:p>
          <a:p>
            <a:pPr marL="298450" marR="5080" indent="-28638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-20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2000" spc="10" dirty="0">
                <a:solidFill>
                  <a:srgbClr val="221F1F"/>
                </a:solidFill>
                <a:latin typeface="Arial Black"/>
                <a:cs typeface="Arial Black"/>
              </a:rPr>
              <a:t>rbit</a:t>
            </a:r>
            <a:r>
              <a:rPr sz="20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-15" dirty="0">
                <a:solidFill>
                  <a:srgbClr val="221F1F"/>
                </a:solidFill>
                <a:latin typeface="Arial Black"/>
                <a:cs typeface="Arial Black"/>
              </a:rPr>
              <a:t>w</a:t>
            </a:r>
            <a:r>
              <a:rPr sz="2000" spc="10" dirty="0">
                <a:solidFill>
                  <a:srgbClr val="221F1F"/>
                </a:solidFill>
                <a:latin typeface="Arial Black"/>
                <a:cs typeface="Arial Black"/>
              </a:rPr>
              <a:t>ith</a:t>
            </a:r>
            <a:r>
              <a:rPr sz="20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4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uc</a:t>
            </a:r>
            <a:r>
              <a:rPr sz="2000" spc="5" dirty="0">
                <a:solidFill>
                  <a:srgbClr val="221F1F"/>
                </a:solidFill>
                <a:latin typeface="Arial Black"/>
                <a:cs typeface="Arial Black"/>
              </a:rPr>
              <a:t>c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2000" spc="4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2000" spc="-1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rate</a:t>
            </a:r>
            <a:r>
              <a:rPr sz="20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bet</a:t>
            </a:r>
            <a:r>
              <a:rPr sz="2000" spc="-20" dirty="0">
                <a:solidFill>
                  <a:srgbClr val="221F1F"/>
                </a:solidFill>
                <a:latin typeface="Arial Black"/>
                <a:cs typeface="Arial Black"/>
              </a:rPr>
              <a:t>w</a:t>
            </a:r>
            <a:r>
              <a:rPr sz="2000" spc="10" dirty="0">
                <a:solidFill>
                  <a:srgbClr val="221F1F"/>
                </a:solidFill>
                <a:latin typeface="Arial Black"/>
                <a:cs typeface="Arial Black"/>
              </a:rPr>
              <a:t>een  </a:t>
            </a:r>
            <a:r>
              <a:rPr sz="2000" spc="20" dirty="0">
                <a:solidFill>
                  <a:srgbClr val="221F1F"/>
                </a:solidFill>
                <a:latin typeface="Arial Black"/>
                <a:cs typeface="Arial Black"/>
              </a:rPr>
              <a:t>50%~75%</a:t>
            </a:r>
            <a:endParaRPr sz="2000">
              <a:latin typeface="Arial Black"/>
              <a:cs typeface="Arial Black"/>
            </a:endParaRPr>
          </a:p>
          <a:p>
            <a:pPr marL="755650" lvl="1" indent="-28638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25" dirty="0">
                <a:solidFill>
                  <a:srgbClr val="221F1F"/>
                </a:solidFill>
                <a:latin typeface="Arial Black"/>
                <a:cs typeface="Arial Black"/>
              </a:rPr>
              <a:t>GTO,</a:t>
            </a:r>
            <a:r>
              <a:rPr sz="1800" spc="-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221F1F"/>
                </a:solidFill>
                <a:latin typeface="Arial Black"/>
                <a:cs typeface="Arial Black"/>
              </a:rPr>
              <a:t>ISS,</a:t>
            </a:r>
            <a:r>
              <a:rPr sz="1800" spc="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MEO,</a:t>
            </a: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 PO, LEO,</a:t>
            </a:r>
            <a:r>
              <a:rPr sz="1800" spc="-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VLEO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62650" y="1657350"/>
            <a:ext cx="6229350" cy="4714875"/>
            <a:chOff x="5962650" y="1657350"/>
            <a:chExt cx="6229350" cy="47148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2650" y="1657350"/>
              <a:ext cx="6229350" cy="47148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200" y="1866900"/>
              <a:ext cx="5791200" cy="411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0" y="781050"/>
                  </a:moveTo>
                  <a:lnTo>
                    <a:pt x="10725150" y="7810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2862" y="719137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875" y="0"/>
                  </a:lnTo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0225" y="809625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725" y="0"/>
                  </a:moveTo>
                  <a:lnTo>
                    <a:pt x="296346" y="3355"/>
                  </a:lnTo>
                  <a:lnTo>
                    <a:pt x="247305" y="13103"/>
                  </a:lnTo>
                  <a:lnTo>
                    <a:pt x="201142" y="28763"/>
                  </a:lnTo>
                  <a:lnTo>
                    <a:pt x="158394" y="49859"/>
                  </a:lnTo>
                  <a:lnTo>
                    <a:pt x="119600" y="75911"/>
                  </a:lnTo>
                  <a:lnTo>
                    <a:pt x="85298" y="106440"/>
                  </a:lnTo>
                  <a:lnTo>
                    <a:pt x="56025" y="140968"/>
                  </a:lnTo>
                  <a:lnTo>
                    <a:pt x="32321" y="179017"/>
                  </a:lnTo>
                  <a:lnTo>
                    <a:pt x="14723" y="220107"/>
                  </a:lnTo>
                  <a:lnTo>
                    <a:pt x="3770" y="263761"/>
                  </a:lnTo>
                  <a:lnTo>
                    <a:pt x="0" y="309499"/>
                  </a:lnTo>
                  <a:lnTo>
                    <a:pt x="3770" y="355268"/>
                  </a:lnTo>
                  <a:lnTo>
                    <a:pt x="14723" y="398947"/>
                  </a:lnTo>
                  <a:lnTo>
                    <a:pt x="32321" y="440058"/>
                  </a:lnTo>
                  <a:lnTo>
                    <a:pt x="56025" y="478123"/>
                  </a:lnTo>
                  <a:lnTo>
                    <a:pt x="85298" y="512663"/>
                  </a:lnTo>
                  <a:lnTo>
                    <a:pt x="119600" y="543201"/>
                  </a:lnTo>
                  <a:lnTo>
                    <a:pt x="158394" y="569259"/>
                  </a:lnTo>
                  <a:lnTo>
                    <a:pt x="201142" y="590358"/>
                  </a:lnTo>
                  <a:lnTo>
                    <a:pt x="247305" y="606021"/>
                  </a:lnTo>
                  <a:lnTo>
                    <a:pt x="296346" y="615769"/>
                  </a:lnTo>
                  <a:lnTo>
                    <a:pt x="347725" y="619125"/>
                  </a:lnTo>
                  <a:lnTo>
                    <a:pt x="399074" y="615769"/>
                  </a:lnTo>
                  <a:lnTo>
                    <a:pt x="448089" y="606021"/>
                  </a:lnTo>
                  <a:lnTo>
                    <a:pt x="494231" y="590358"/>
                  </a:lnTo>
                  <a:lnTo>
                    <a:pt x="536963" y="569259"/>
                  </a:lnTo>
                  <a:lnTo>
                    <a:pt x="575745" y="543201"/>
                  </a:lnTo>
                  <a:lnTo>
                    <a:pt x="610038" y="512663"/>
                  </a:lnTo>
                  <a:lnTo>
                    <a:pt x="639305" y="478123"/>
                  </a:lnTo>
                  <a:lnTo>
                    <a:pt x="663005" y="440058"/>
                  </a:lnTo>
                  <a:lnTo>
                    <a:pt x="680601" y="398947"/>
                  </a:lnTo>
                  <a:lnTo>
                    <a:pt x="691554" y="355268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5" y="179017"/>
                  </a:lnTo>
                  <a:lnTo>
                    <a:pt x="639305" y="140968"/>
                  </a:lnTo>
                  <a:lnTo>
                    <a:pt x="610038" y="106440"/>
                  </a:lnTo>
                  <a:lnTo>
                    <a:pt x="575745" y="75911"/>
                  </a:lnTo>
                  <a:lnTo>
                    <a:pt x="536963" y="49859"/>
                  </a:lnTo>
                  <a:lnTo>
                    <a:pt x="494231" y="28763"/>
                  </a:lnTo>
                  <a:lnTo>
                    <a:pt x="448089" y="13103"/>
                  </a:lnTo>
                  <a:lnTo>
                    <a:pt x="399074" y="3355"/>
                  </a:lnTo>
                  <a:lnTo>
                    <a:pt x="347725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81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Matplotlib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95400" y="1534080"/>
            <a:ext cx="54819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5" dirty="0"/>
              <a:t>FlightNumber</a:t>
            </a:r>
            <a:r>
              <a:rPr sz="2750" spc="180" dirty="0"/>
              <a:t> </a:t>
            </a:r>
            <a:r>
              <a:rPr sz="2750" spc="25" dirty="0"/>
              <a:t>VS. </a:t>
            </a:r>
            <a:r>
              <a:rPr sz="2750" spc="5" dirty="0"/>
              <a:t>Orbit</a:t>
            </a:r>
            <a:r>
              <a:rPr sz="2750" spc="95" dirty="0"/>
              <a:t> </a:t>
            </a:r>
            <a:r>
              <a:rPr sz="2750" spc="15" dirty="0"/>
              <a:t>type</a:t>
            </a:r>
            <a:endParaRPr sz="275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5962650" y="1905025"/>
            <a:ext cx="6181725" cy="4667250"/>
            <a:chOff x="5962650" y="1905025"/>
            <a:chExt cx="6181725" cy="46672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2650" y="1905025"/>
              <a:ext cx="6181725" cy="466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200" y="2114549"/>
              <a:ext cx="5581650" cy="40671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87692" y="2590165"/>
            <a:ext cx="4711065" cy="39217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98450" marR="5080" indent="-286385">
              <a:lnSpc>
                <a:spcPct val="105000"/>
              </a:lnSpc>
              <a:spcBef>
                <a:spcPts val="3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Generally,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Flight </a:t>
            </a:r>
            <a:r>
              <a:rPr sz="1550" spc="20" dirty="0">
                <a:solidFill>
                  <a:srgbClr val="221F1F"/>
                </a:solidFill>
                <a:latin typeface="Arial Black"/>
                <a:cs typeface="Arial Black"/>
              </a:rPr>
              <a:t>Number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increases,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 </a:t>
            </a:r>
            <a:r>
              <a:rPr sz="1550" spc="-50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success</a:t>
            </a:r>
            <a:r>
              <a:rPr sz="1550" spc="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rate</a:t>
            </a:r>
            <a:r>
              <a:rPr sz="1550" spc="8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increases.</a:t>
            </a:r>
            <a:endParaRPr sz="15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21F1F"/>
              </a:buClr>
              <a:buFont typeface="Arial MT"/>
              <a:buChar char="•"/>
            </a:pPr>
            <a:endParaRPr sz="1500">
              <a:latin typeface="Arial Black"/>
              <a:cs typeface="Arial Black"/>
            </a:endParaRPr>
          </a:p>
          <a:p>
            <a:pPr marL="298450" marR="328295" indent="-286385" algn="just">
              <a:lnSpc>
                <a:spcPct val="103000"/>
              </a:lnSpc>
              <a:buFont typeface="Arial MT"/>
              <a:buChar char="•"/>
              <a:tabLst>
                <a:tab pos="299085" algn="l"/>
              </a:tabLst>
            </a:pPr>
            <a:r>
              <a:rPr sz="1550" spc="-15" dirty="0">
                <a:solidFill>
                  <a:srgbClr val="221F1F"/>
                </a:solidFill>
                <a:latin typeface="Arial Black"/>
                <a:cs typeface="Arial Black"/>
              </a:rPr>
              <a:t>For </a:t>
            </a:r>
            <a:r>
              <a:rPr sz="1550" spc="20" dirty="0">
                <a:solidFill>
                  <a:srgbClr val="221F1F"/>
                </a:solidFill>
                <a:latin typeface="Arial Black"/>
                <a:cs typeface="Arial Black"/>
              </a:rPr>
              <a:t>LEO,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only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the </a:t>
            </a:r>
            <a:r>
              <a:rPr sz="1550" spc="20" dirty="0">
                <a:solidFill>
                  <a:srgbClr val="221F1F"/>
                </a:solidFill>
                <a:latin typeface="Arial Black"/>
                <a:cs typeface="Arial Black"/>
              </a:rPr>
              <a:t>early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launches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are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unsuccessful and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other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launches </a:t>
            </a:r>
            <a:r>
              <a:rPr sz="1550" spc="5" dirty="0">
                <a:solidFill>
                  <a:srgbClr val="221F1F"/>
                </a:solidFill>
                <a:latin typeface="Arial Black"/>
                <a:cs typeface="Arial Black"/>
              </a:rPr>
              <a:t>are </a:t>
            </a:r>
            <a:r>
              <a:rPr sz="1550" spc="-50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successful.</a:t>
            </a:r>
            <a:endParaRPr sz="1550">
              <a:latin typeface="Arial Black"/>
              <a:cs typeface="Arial Black"/>
            </a:endParaRPr>
          </a:p>
          <a:p>
            <a:pPr marL="298450" marR="183515" indent="-286385" algn="just">
              <a:lnSpc>
                <a:spcPct val="105000"/>
              </a:lnSpc>
              <a:spcBef>
                <a:spcPts val="1875"/>
              </a:spcBef>
              <a:buFont typeface="Arial MT"/>
              <a:buChar char="•"/>
              <a:tabLst>
                <a:tab pos="299085" algn="l"/>
              </a:tabLst>
            </a:pP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ES-L1,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SSO, </a:t>
            </a:r>
            <a:r>
              <a:rPr sz="1550" spc="30" dirty="0">
                <a:solidFill>
                  <a:srgbClr val="221F1F"/>
                </a:solidFill>
                <a:latin typeface="Arial Black"/>
                <a:cs typeface="Arial Black"/>
              </a:rPr>
              <a:t>HEO,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and </a:t>
            </a:r>
            <a:r>
              <a:rPr sz="1550" spc="25" dirty="0">
                <a:solidFill>
                  <a:srgbClr val="221F1F"/>
                </a:solidFill>
                <a:latin typeface="Arial Black"/>
                <a:cs typeface="Arial Black"/>
              </a:rPr>
              <a:t>GEO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have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100% </a:t>
            </a:r>
            <a:r>
              <a:rPr sz="1550" spc="-50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success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rate,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but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they </a:t>
            </a:r>
            <a:r>
              <a:rPr sz="1550" dirty="0">
                <a:solidFill>
                  <a:srgbClr val="221F1F"/>
                </a:solidFill>
                <a:latin typeface="Arial Black"/>
                <a:cs typeface="Arial Black"/>
              </a:rPr>
              <a:t>have </a:t>
            </a:r>
            <a:r>
              <a:rPr sz="1550" spc="15" dirty="0">
                <a:solidFill>
                  <a:srgbClr val="221F1F"/>
                </a:solidFill>
                <a:latin typeface="Arial Black"/>
                <a:cs typeface="Arial Black"/>
              </a:rPr>
              <a:t>low </a:t>
            </a:r>
            <a:r>
              <a:rPr sz="1550" spc="10" dirty="0">
                <a:solidFill>
                  <a:srgbClr val="221F1F"/>
                </a:solidFill>
                <a:latin typeface="Arial Black"/>
                <a:cs typeface="Arial Black"/>
              </a:rPr>
              <a:t>Flight </a:t>
            </a:r>
            <a:r>
              <a:rPr sz="1550" spc="-50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Black"/>
                <a:cs typeface="Arial Black"/>
              </a:rPr>
              <a:t>numbers.</a:t>
            </a:r>
            <a:endParaRPr sz="15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21F1F"/>
              </a:buClr>
              <a:buFont typeface="Arial MT"/>
              <a:buChar char="•"/>
            </a:pPr>
            <a:endParaRPr sz="2950">
              <a:latin typeface="Arial Black"/>
              <a:cs typeface="Arial Black"/>
            </a:endParaRPr>
          </a:p>
          <a:p>
            <a:pPr marL="173990">
              <a:lnSpc>
                <a:spcPct val="100000"/>
              </a:lnSpc>
            </a:pP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Label</a:t>
            </a:r>
            <a:endParaRPr sz="1800">
              <a:latin typeface="Calibri"/>
              <a:cs typeface="Calibri"/>
            </a:endParaRPr>
          </a:p>
          <a:p>
            <a:pPr marL="460375" lvl="1" indent="-286385">
              <a:lnSpc>
                <a:spcPct val="100000"/>
              </a:lnSpc>
              <a:spcBef>
                <a:spcPts val="320"/>
              </a:spcBef>
              <a:buChar char="•"/>
              <a:tabLst>
                <a:tab pos="459740" algn="l"/>
                <a:tab pos="460375" algn="l"/>
              </a:tabLst>
            </a:pP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1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means</a:t>
            </a:r>
            <a:r>
              <a:rPr sz="1800" spc="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800" spc="-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booster</a:t>
            </a:r>
            <a:r>
              <a:rPr sz="1800" spc="-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successfully</a:t>
            </a:r>
            <a:r>
              <a:rPr sz="1800" spc="-1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landed</a:t>
            </a:r>
            <a:endParaRPr sz="1800">
              <a:latin typeface="Arial MT"/>
              <a:cs typeface="Arial MT"/>
            </a:endParaRPr>
          </a:p>
          <a:p>
            <a:pPr marL="460375" lvl="1" indent="-286385">
              <a:lnSpc>
                <a:spcPct val="100000"/>
              </a:lnSpc>
              <a:spcBef>
                <a:spcPts val="244"/>
              </a:spcBef>
              <a:buChar char="•"/>
              <a:tabLst>
                <a:tab pos="459740" algn="l"/>
                <a:tab pos="460375" algn="l"/>
              </a:tabLst>
            </a:pP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0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means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it</a:t>
            </a:r>
            <a:r>
              <a:rPr sz="180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was</a:t>
            </a:r>
            <a:r>
              <a:rPr sz="1800" spc="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unsuccessful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0" y="781050"/>
                  </a:moveTo>
                  <a:lnTo>
                    <a:pt x="10725150" y="7810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2862" y="719137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875" y="0"/>
                  </a:lnTo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0225" y="809625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725" y="0"/>
                  </a:moveTo>
                  <a:lnTo>
                    <a:pt x="296346" y="3355"/>
                  </a:lnTo>
                  <a:lnTo>
                    <a:pt x="247305" y="13103"/>
                  </a:lnTo>
                  <a:lnTo>
                    <a:pt x="201142" y="28763"/>
                  </a:lnTo>
                  <a:lnTo>
                    <a:pt x="158394" y="49859"/>
                  </a:lnTo>
                  <a:lnTo>
                    <a:pt x="119600" y="75911"/>
                  </a:lnTo>
                  <a:lnTo>
                    <a:pt x="85298" y="106440"/>
                  </a:lnTo>
                  <a:lnTo>
                    <a:pt x="56025" y="140968"/>
                  </a:lnTo>
                  <a:lnTo>
                    <a:pt x="32321" y="179017"/>
                  </a:lnTo>
                  <a:lnTo>
                    <a:pt x="14723" y="220107"/>
                  </a:lnTo>
                  <a:lnTo>
                    <a:pt x="3770" y="263761"/>
                  </a:lnTo>
                  <a:lnTo>
                    <a:pt x="0" y="309499"/>
                  </a:lnTo>
                  <a:lnTo>
                    <a:pt x="3770" y="355268"/>
                  </a:lnTo>
                  <a:lnTo>
                    <a:pt x="14723" y="398947"/>
                  </a:lnTo>
                  <a:lnTo>
                    <a:pt x="32321" y="440058"/>
                  </a:lnTo>
                  <a:lnTo>
                    <a:pt x="56025" y="478123"/>
                  </a:lnTo>
                  <a:lnTo>
                    <a:pt x="85298" y="512663"/>
                  </a:lnTo>
                  <a:lnTo>
                    <a:pt x="119600" y="543201"/>
                  </a:lnTo>
                  <a:lnTo>
                    <a:pt x="158394" y="569259"/>
                  </a:lnTo>
                  <a:lnTo>
                    <a:pt x="201142" y="590358"/>
                  </a:lnTo>
                  <a:lnTo>
                    <a:pt x="247305" y="606021"/>
                  </a:lnTo>
                  <a:lnTo>
                    <a:pt x="296346" y="615769"/>
                  </a:lnTo>
                  <a:lnTo>
                    <a:pt x="347725" y="619125"/>
                  </a:lnTo>
                  <a:lnTo>
                    <a:pt x="399074" y="615769"/>
                  </a:lnTo>
                  <a:lnTo>
                    <a:pt x="448089" y="606021"/>
                  </a:lnTo>
                  <a:lnTo>
                    <a:pt x="494231" y="590358"/>
                  </a:lnTo>
                  <a:lnTo>
                    <a:pt x="536963" y="569259"/>
                  </a:lnTo>
                  <a:lnTo>
                    <a:pt x="575745" y="543201"/>
                  </a:lnTo>
                  <a:lnTo>
                    <a:pt x="610038" y="512663"/>
                  </a:lnTo>
                  <a:lnTo>
                    <a:pt x="639305" y="478123"/>
                  </a:lnTo>
                  <a:lnTo>
                    <a:pt x="663005" y="440058"/>
                  </a:lnTo>
                  <a:lnTo>
                    <a:pt x="680601" y="398947"/>
                  </a:lnTo>
                  <a:lnTo>
                    <a:pt x="691554" y="355268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5" y="179017"/>
                  </a:lnTo>
                  <a:lnTo>
                    <a:pt x="639305" y="140968"/>
                  </a:lnTo>
                  <a:lnTo>
                    <a:pt x="610038" y="106440"/>
                  </a:lnTo>
                  <a:lnTo>
                    <a:pt x="575745" y="75911"/>
                  </a:lnTo>
                  <a:lnTo>
                    <a:pt x="536963" y="49859"/>
                  </a:lnTo>
                  <a:lnTo>
                    <a:pt x="494231" y="28763"/>
                  </a:lnTo>
                  <a:lnTo>
                    <a:pt x="448089" y="13103"/>
                  </a:lnTo>
                  <a:lnTo>
                    <a:pt x="399074" y="3355"/>
                  </a:lnTo>
                  <a:lnTo>
                    <a:pt x="347725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81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Matplotlib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26782" y="2585402"/>
            <a:ext cx="4044950" cy="1530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marR="37465" indent="-285750">
              <a:lnSpc>
                <a:spcPct val="100600"/>
              </a:lnSpc>
              <a:spcBef>
                <a:spcPts val="114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35" dirty="0">
                <a:solidFill>
                  <a:srgbClr val="221F1F"/>
                </a:solidFill>
                <a:latin typeface="Arial Black"/>
                <a:cs typeface="Arial Black"/>
              </a:rPr>
              <a:t>F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-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EO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,</a:t>
            </a:r>
            <a:r>
              <a:rPr sz="1400" spc="-19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-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L1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,</a:t>
            </a:r>
            <a:r>
              <a:rPr sz="1400" spc="-1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SSO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,</a:t>
            </a:r>
            <a:r>
              <a:rPr sz="1400" spc="-19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an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d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HEO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,</a:t>
            </a:r>
            <a:r>
              <a:rPr sz="1400" spc="-1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he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r 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P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y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oad</a:t>
            </a:r>
            <a:r>
              <a:rPr sz="1400" spc="-45" dirty="0">
                <a:solidFill>
                  <a:srgbClr val="221F1F"/>
                </a:solidFill>
                <a:latin typeface="Arial Black"/>
                <a:cs typeface="Arial Black"/>
              </a:rPr>
              <a:t>M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3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w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-13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ha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n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600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0</a:t>
            </a:r>
            <a:r>
              <a:rPr sz="1400" spc="-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an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d 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ha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v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g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ucce</a:t>
            </a:r>
            <a:r>
              <a:rPr sz="1400" spc="-3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1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221F1F"/>
              </a:buClr>
              <a:buFont typeface="Arial MT"/>
              <a:buChar char="•"/>
            </a:pPr>
            <a:endParaRPr sz="2300">
              <a:latin typeface="Arial Black"/>
              <a:cs typeface="Arial Black"/>
            </a:endParaRPr>
          </a:p>
          <a:p>
            <a:pPr marL="298450" marR="5080" indent="-285750">
              <a:lnSpc>
                <a:spcPct val="102899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LEO,</a:t>
            </a:r>
            <a:r>
              <a:rPr sz="1400" spc="-1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ISS,</a:t>
            </a:r>
            <a:r>
              <a:rPr sz="1400" spc="-1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and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PO</a:t>
            </a:r>
            <a:r>
              <a:rPr sz="1400" spc="-8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have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higher</a:t>
            </a:r>
            <a:r>
              <a:rPr sz="1400" spc="-2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success </a:t>
            </a:r>
            <a:r>
              <a:rPr sz="1400" spc="-4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30" dirty="0">
                <a:solidFill>
                  <a:srgbClr val="221F1F"/>
                </a:solidFill>
                <a:latin typeface="Arial Black"/>
                <a:cs typeface="Arial Black"/>
              </a:rPr>
              <a:t>f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-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hea</a:t>
            </a:r>
            <a:r>
              <a:rPr sz="1400" spc="45" dirty="0">
                <a:solidFill>
                  <a:srgbClr val="221F1F"/>
                </a:solidFill>
                <a:latin typeface="Arial Black"/>
                <a:cs typeface="Arial Black"/>
              </a:rPr>
              <a:t>v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y</a:t>
            </a:r>
            <a:r>
              <a:rPr sz="1400" spc="-13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P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y</a:t>
            </a:r>
            <a:r>
              <a:rPr sz="1400" spc="-20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1400" spc="-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d</a:t>
            </a:r>
            <a:r>
              <a:rPr sz="1400" spc="20" dirty="0">
                <a:solidFill>
                  <a:srgbClr val="221F1F"/>
                </a:solidFill>
                <a:latin typeface="Arial Black"/>
                <a:cs typeface="Arial Black"/>
              </a:rPr>
              <a:t>M</a:t>
            </a:r>
            <a:r>
              <a:rPr sz="1400" spc="-35" dirty="0">
                <a:solidFill>
                  <a:srgbClr val="221F1F"/>
                </a:solidFill>
                <a:latin typeface="Arial Black"/>
                <a:cs typeface="Arial Black"/>
              </a:rPr>
              <a:t>as</a:t>
            </a:r>
            <a:r>
              <a:rPr sz="1400" spc="5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.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34025" y="1466850"/>
            <a:ext cx="6543675" cy="4733925"/>
            <a:chOff x="5534025" y="1466850"/>
            <a:chExt cx="6543675" cy="47339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1466850"/>
              <a:ext cx="6543675" cy="47339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3575" y="1676400"/>
              <a:ext cx="5943600" cy="41338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16280" y="5617273"/>
            <a:ext cx="4451350" cy="9607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Label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32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1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means</a:t>
            </a:r>
            <a:r>
              <a:rPr sz="1800" spc="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800" spc="-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booster</a:t>
            </a:r>
            <a:r>
              <a:rPr sz="1800" spc="-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successfully</a:t>
            </a:r>
            <a:r>
              <a:rPr sz="1800" spc="-1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landed</a:t>
            </a:r>
            <a:endParaRPr sz="18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24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0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means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it</a:t>
            </a:r>
            <a:r>
              <a:rPr sz="180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was</a:t>
            </a:r>
            <a:r>
              <a:rPr sz="1800" spc="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unsuccessful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98322" y="1514475"/>
            <a:ext cx="53886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0" dirty="0"/>
              <a:t>PayloadMass</a:t>
            </a:r>
            <a:r>
              <a:rPr sz="2750" spc="30" dirty="0"/>
              <a:t> </a:t>
            </a:r>
            <a:r>
              <a:rPr sz="2750" spc="25" dirty="0"/>
              <a:t>VS. </a:t>
            </a:r>
            <a:r>
              <a:rPr sz="2750" spc="5" dirty="0"/>
              <a:t>Orbit</a:t>
            </a:r>
            <a:r>
              <a:rPr sz="2750" spc="90" dirty="0"/>
              <a:t> </a:t>
            </a:r>
            <a:r>
              <a:rPr sz="2750" spc="15" dirty="0"/>
              <a:t>type</a:t>
            </a:r>
            <a:endParaRPr sz="27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0" y="781050"/>
                  </a:moveTo>
                  <a:lnTo>
                    <a:pt x="10725150" y="7810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2862" y="719137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875" y="0"/>
                  </a:lnTo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0225" y="809625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725" y="0"/>
                  </a:moveTo>
                  <a:lnTo>
                    <a:pt x="296346" y="3355"/>
                  </a:lnTo>
                  <a:lnTo>
                    <a:pt x="247305" y="13103"/>
                  </a:lnTo>
                  <a:lnTo>
                    <a:pt x="201142" y="28763"/>
                  </a:lnTo>
                  <a:lnTo>
                    <a:pt x="158394" y="49859"/>
                  </a:lnTo>
                  <a:lnTo>
                    <a:pt x="119600" y="75911"/>
                  </a:lnTo>
                  <a:lnTo>
                    <a:pt x="85298" y="106440"/>
                  </a:lnTo>
                  <a:lnTo>
                    <a:pt x="56025" y="140968"/>
                  </a:lnTo>
                  <a:lnTo>
                    <a:pt x="32321" y="179017"/>
                  </a:lnTo>
                  <a:lnTo>
                    <a:pt x="14723" y="220107"/>
                  </a:lnTo>
                  <a:lnTo>
                    <a:pt x="3770" y="263761"/>
                  </a:lnTo>
                  <a:lnTo>
                    <a:pt x="0" y="309499"/>
                  </a:lnTo>
                  <a:lnTo>
                    <a:pt x="3770" y="355268"/>
                  </a:lnTo>
                  <a:lnTo>
                    <a:pt x="14723" y="398947"/>
                  </a:lnTo>
                  <a:lnTo>
                    <a:pt x="32321" y="440058"/>
                  </a:lnTo>
                  <a:lnTo>
                    <a:pt x="56025" y="478123"/>
                  </a:lnTo>
                  <a:lnTo>
                    <a:pt x="85298" y="512663"/>
                  </a:lnTo>
                  <a:lnTo>
                    <a:pt x="119600" y="543201"/>
                  </a:lnTo>
                  <a:lnTo>
                    <a:pt x="158394" y="569259"/>
                  </a:lnTo>
                  <a:lnTo>
                    <a:pt x="201142" y="590358"/>
                  </a:lnTo>
                  <a:lnTo>
                    <a:pt x="247305" y="606021"/>
                  </a:lnTo>
                  <a:lnTo>
                    <a:pt x="296346" y="615769"/>
                  </a:lnTo>
                  <a:lnTo>
                    <a:pt x="347725" y="619125"/>
                  </a:lnTo>
                  <a:lnTo>
                    <a:pt x="399074" y="615769"/>
                  </a:lnTo>
                  <a:lnTo>
                    <a:pt x="448089" y="606021"/>
                  </a:lnTo>
                  <a:lnTo>
                    <a:pt x="494231" y="590358"/>
                  </a:lnTo>
                  <a:lnTo>
                    <a:pt x="536963" y="569259"/>
                  </a:lnTo>
                  <a:lnTo>
                    <a:pt x="575745" y="543201"/>
                  </a:lnTo>
                  <a:lnTo>
                    <a:pt x="610038" y="512663"/>
                  </a:lnTo>
                  <a:lnTo>
                    <a:pt x="639305" y="478123"/>
                  </a:lnTo>
                  <a:lnTo>
                    <a:pt x="663005" y="440058"/>
                  </a:lnTo>
                  <a:lnTo>
                    <a:pt x="680601" y="398947"/>
                  </a:lnTo>
                  <a:lnTo>
                    <a:pt x="691554" y="355268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5" y="179017"/>
                  </a:lnTo>
                  <a:lnTo>
                    <a:pt x="639305" y="140968"/>
                  </a:lnTo>
                  <a:lnTo>
                    <a:pt x="610038" y="106440"/>
                  </a:lnTo>
                  <a:lnTo>
                    <a:pt x="575745" y="75911"/>
                  </a:lnTo>
                  <a:lnTo>
                    <a:pt x="536963" y="49859"/>
                  </a:lnTo>
                  <a:lnTo>
                    <a:pt x="494231" y="28763"/>
                  </a:lnTo>
                  <a:lnTo>
                    <a:pt x="448089" y="13103"/>
                  </a:lnTo>
                  <a:lnTo>
                    <a:pt x="399074" y="3355"/>
                  </a:lnTo>
                  <a:lnTo>
                    <a:pt x="347725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81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Matplotlib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93444" y="2361946"/>
            <a:ext cx="4589780" cy="25990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100330" indent="-286385">
              <a:lnSpc>
                <a:spcPct val="102800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he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y</a:t>
            </a:r>
            <a:r>
              <a:rPr sz="1400" spc="-1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ha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v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un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ucce</a:t>
            </a:r>
            <a:r>
              <a:rPr sz="1400" spc="-3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be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20" dirty="0">
                <a:solidFill>
                  <a:srgbClr val="221F1F"/>
                </a:solidFill>
                <a:latin typeface="Arial Black"/>
                <a:cs typeface="Arial Black"/>
              </a:rPr>
              <a:t>w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ee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n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201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0  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AND</a:t>
            </a:r>
            <a:r>
              <a:rPr sz="1400" spc="-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2013.</a:t>
            </a:r>
            <a:endParaRPr sz="1400">
              <a:latin typeface="Arial Black"/>
              <a:cs typeface="Arial Black"/>
            </a:endParaRPr>
          </a:p>
          <a:p>
            <a:pPr marL="298450" marR="747395" indent="-286385">
              <a:lnSpc>
                <a:spcPts val="1650"/>
              </a:lnSpc>
              <a:spcBef>
                <a:spcPts val="17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G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ene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ll</a:t>
            </a:r>
            <a:r>
              <a:rPr sz="1400" spc="-110" dirty="0">
                <a:solidFill>
                  <a:srgbClr val="221F1F"/>
                </a:solidFill>
                <a:latin typeface="Arial Black"/>
                <a:cs typeface="Arial Black"/>
              </a:rPr>
              <a:t>y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,</a:t>
            </a:r>
            <a:r>
              <a:rPr sz="1400" spc="-1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he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-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ucce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2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ap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d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y 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nc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ea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ft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-13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2013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.</a:t>
            </a:r>
            <a:endParaRPr sz="1400">
              <a:latin typeface="Arial Black"/>
              <a:cs typeface="Arial Black"/>
            </a:endParaRPr>
          </a:p>
          <a:p>
            <a:pPr marL="298450" marR="5080" indent="-286385">
              <a:lnSpc>
                <a:spcPct val="100600"/>
              </a:lnSpc>
              <a:spcBef>
                <a:spcPts val="1639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After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2016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success </a:t>
            </a:r>
            <a:r>
              <a:rPr sz="1400" dirty="0">
                <a:solidFill>
                  <a:srgbClr val="221F1F"/>
                </a:solidFill>
                <a:latin typeface="Arial Black"/>
                <a:cs typeface="Arial Black"/>
              </a:rPr>
              <a:t>rate 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rapidly 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decreased </a:t>
            </a:r>
            <a:r>
              <a:rPr sz="1400" spc="-4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un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ti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-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2018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,</a:t>
            </a:r>
            <a:r>
              <a:rPr sz="1400" spc="-19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he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n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ft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-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201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8</a:t>
            </a:r>
            <a:r>
              <a:rPr sz="1400" spc="-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ucce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2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e  </a:t>
            </a:r>
            <a:r>
              <a:rPr sz="1400" spc="20" dirty="0">
                <a:solidFill>
                  <a:srgbClr val="221F1F"/>
                </a:solidFill>
                <a:latin typeface="Arial Black"/>
                <a:cs typeface="Arial Black"/>
              </a:rPr>
              <a:t>increased.</a:t>
            </a:r>
            <a:endParaRPr sz="1400">
              <a:latin typeface="Arial Black"/>
              <a:cs typeface="Arial Black"/>
            </a:endParaRPr>
          </a:p>
          <a:p>
            <a:pPr marL="298450" marR="901065" indent="-286385">
              <a:lnSpc>
                <a:spcPct val="102899"/>
              </a:lnSpc>
              <a:spcBef>
                <a:spcPts val="15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G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ene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ll</a:t>
            </a:r>
            <a:r>
              <a:rPr sz="1400" spc="-110" dirty="0">
                <a:solidFill>
                  <a:srgbClr val="221F1F"/>
                </a:solidFill>
                <a:latin typeface="Arial Black"/>
                <a:cs typeface="Arial Black"/>
              </a:rPr>
              <a:t>y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,</a:t>
            </a:r>
            <a:r>
              <a:rPr sz="1400" spc="-1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ucce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40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v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r 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50%</a:t>
            </a:r>
            <a:r>
              <a:rPr sz="1400" spc="3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after</a:t>
            </a:r>
            <a:r>
              <a:rPr sz="1400" spc="-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2016.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34100" y="1752625"/>
            <a:ext cx="5810250" cy="4362450"/>
            <a:chOff x="6134100" y="1752625"/>
            <a:chExt cx="5810250" cy="43624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4100" y="1752625"/>
              <a:ext cx="5810250" cy="43624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3650" y="1962149"/>
              <a:ext cx="5210175" cy="37623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82862" y="1607184"/>
            <a:ext cx="16891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30" dirty="0"/>
              <a:t>T</a:t>
            </a:r>
            <a:r>
              <a:rPr sz="2750" spc="-15" dirty="0"/>
              <a:t>i</a:t>
            </a:r>
            <a:r>
              <a:rPr sz="2750" spc="30" dirty="0"/>
              <a:t>m</a:t>
            </a:r>
            <a:r>
              <a:rPr sz="2750" spc="35" dirty="0"/>
              <a:t>e</a:t>
            </a:r>
            <a:r>
              <a:rPr sz="2750" spc="-15" dirty="0"/>
              <a:t>li</a:t>
            </a:r>
            <a:r>
              <a:rPr sz="2750" spc="35" dirty="0"/>
              <a:t>n</a:t>
            </a:r>
            <a:r>
              <a:rPr sz="2750" spc="20" dirty="0"/>
              <a:t>e</a:t>
            </a:r>
            <a:endParaRPr sz="27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599" y="0"/>
                  </a:moveTo>
                  <a:lnTo>
                    <a:pt x="296222" y="3355"/>
                  </a:lnTo>
                  <a:lnTo>
                    <a:pt x="247189" y="13103"/>
                  </a:lnTo>
                  <a:lnTo>
                    <a:pt x="201038" y="28763"/>
                  </a:lnTo>
                  <a:lnTo>
                    <a:pt x="158305" y="49859"/>
                  </a:lnTo>
                  <a:lnTo>
                    <a:pt x="119528" y="75911"/>
                  </a:lnTo>
                  <a:lnTo>
                    <a:pt x="85243" y="106440"/>
                  </a:lnTo>
                  <a:lnTo>
                    <a:pt x="55987" y="140968"/>
                  </a:lnTo>
                  <a:lnTo>
                    <a:pt x="32298" y="179017"/>
                  </a:lnTo>
                  <a:lnTo>
                    <a:pt x="14712" y="220107"/>
                  </a:lnTo>
                  <a:lnTo>
                    <a:pt x="3767" y="263761"/>
                  </a:lnTo>
                  <a:lnTo>
                    <a:pt x="0" y="309499"/>
                  </a:lnTo>
                  <a:lnTo>
                    <a:pt x="3767" y="355239"/>
                  </a:lnTo>
                  <a:lnTo>
                    <a:pt x="14712" y="398901"/>
                  </a:lnTo>
                  <a:lnTo>
                    <a:pt x="32298" y="440003"/>
                  </a:lnTo>
                  <a:lnTo>
                    <a:pt x="55987" y="478067"/>
                  </a:lnTo>
                  <a:lnTo>
                    <a:pt x="85243" y="512612"/>
                  </a:lnTo>
                  <a:lnTo>
                    <a:pt x="119528" y="543158"/>
                  </a:lnTo>
                  <a:lnTo>
                    <a:pt x="158305" y="569227"/>
                  </a:lnTo>
                  <a:lnTo>
                    <a:pt x="201038" y="590337"/>
                  </a:lnTo>
                  <a:lnTo>
                    <a:pt x="247189" y="606010"/>
                  </a:lnTo>
                  <a:lnTo>
                    <a:pt x="296222" y="615766"/>
                  </a:lnTo>
                  <a:lnTo>
                    <a:pt x="347599" y="619125"/>
                  </a:lnTo>
                  <a:lnTo>
                    <a:pt x="398978" y="615766"/>
                  </a:lnTo>
                  <a:lnTo>
                    <a:pt x="448019" y="606010"/>
                  </a:lnTo>
                  <a:lnTo>
                    <a:pt x="494182" y="590337"/>
                  </a:lnTo>
                  <a:lnTo>
                    <a:pt x="536930" y="569227"/>
                  </a:lnTo>
                  <a:lnTo>
                    <a:pt x="575724" y="543158"/>
                  </a:lnTo>
                  <a:lnTo>
                    <a:pt x="610026" y="512612"/>
                  </a:lnTo>
                  <a:lnTo>
                    <a:pt x="639299" y="478067"/>
                  </a:lnTo>
                  <a:lnTo>
                    <a:pt x="663003" y="440003"/>
                  </a:lnTo>
                  <a:lnTo>
                    <a:pt x="680601" y="398901"/>
                  </a:lnTo>
                  <a:lnTo>
                    <a:pt x="691554" y="355239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3" y="179017"/>
                  </a:lnTo>
                  <a:lnTo>
                    <a:pt x="639299" y="140968"/>
                  </a:lnTo>
                  <a:lnTo>
                    <a:pt x="610026" y="106440"/>
                  </a:lnTo>
                  <a:lnTo>
                    <a:pt x="575724" y="75911"/>
                  </a:lnTo>
                  <a:lnTo>
                    <a:pt x="536930" y="49859"/>
                  </a:lnTo>
                  <a:lnTo>
                    <a:pt x="494182" y="28763"/>
                  </a:lnTo>
                  <a:lnTo>
                    <a:pt x="448019" y="13103"/>
                  </a:lnTo>
                  <a:lnTo>
                    <a:pt x="398978" y="3355"/>
                  </a:lnTo>
                  <a:lnTo>
                    <a:pt x="347599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0" y="309499"/>
                  </a:moveTo>
                  <a:lnTo>
                    <a:pt x="3767" y="263761"/>
                  </a:lnTo>
                  <a:lnTo>
                    <a:pt x="14712" y="220107"/>
                  </a:lnTo>
                  <a:lnTo>
                    <a:pt x="32298" y="179017"/>
                  </a:lnTo>
                  <a:lnTo>
                    <a:pt x="55987" y="140968"/>
                  </a:lnTo>
                  <a:lnTo>
                    <a:pt x="85243" y="106440"/>
                  </a:lnTo>
                  <a:lnTo>
                    <a:pt x="119528" y="75911"/>
                  </a:lnTo>
                  <a:lnTo>
                    <a:pt x="158305" y="49859"/>
                  </a:lnTo>
                  <a:lnTo>
                    <a:pt x="201038" y="28763"/>
                  </a:lnTo>
                  <a:lnTo>
                    <a:pt x="247189" y="13103"/>
                  </a:lnTo>
                  <a:lnTo>
                    <a:pt x="296222" y="3355"/>
                  </a:lnTo>
                  <a:lnTo>
                    <a:pt x="347599" y="0"/>
                  </a:lnTo>
                  <a:lnTo>
                    <a:pt x="398978" y="3355"/>
                  </a:lnTo>
                  <a:lnTo>
                    <a:pt x="448019" y="13103"/>
                  </a:lnTo>
                  <a:lnTo>
                    <a:pt x="494182" y="28763"/>
                  </a:lnTo>
                  <a:lnTo>
                    <a:pt x="536930" y="49859"/>
                  </a:lnTo>
                  <a:lnTo>
                    <a:pt x="575724" y="75911"/>
                  </a:lnTo>
                  <a:lnTo>
                    <a:pt x="610026" y="106440"/>
                  </a:lnTo>
                  <a:lnTo>
                    <a:pt x="639299" y="140968"/>
                  </a:lnTo>
                  <a:lnTo>
                    <a:pt x="663003" y="179017"/>
                  </a:lnTo>
                  <a:lnTo>
                    <a:pt x="680601" y="220107"/>
                  </a:lnTo>
                  <a:lnTo>
                    <a:pt x="691554" y="263761"/>
                  </a:lnTo>
                  <a:lnTo>
                    <a:pt x="695325" y="309499"/>
                  </a:lnTo>
                  <a:lnTo>
                    <a:pt x="691554" y="355239"/>
                  </a:lnTo>
                  <a:lnTo>
                    <a:pt x="680601" y="398901"/>
                  </a:lnTo>
                  <a:lnTo>
                    <a:pt x="663003" y="440003"/>
                  </a:lnTo>
                  <a:lnTo>
                    <a:pt x="639299" y="478067"/>
                  </a:lnTo>
                  <a:lnTo>
                    <a:pt x="610026" y="512612"/>
                  </a:lnTo>
                  <a:lnTo>
                    <a:pt x="575724" y="543158"/>
                  </a:lnTo>
                  <a:lnTo>
                    <a:pt x="536930" y="569227"/>
                  </a:lnTo>
                  <a:lnTo>
                    <a:pt x="494182" y="590337"/>
                  </a:lnTo>
                  <a:lnTo>
                    <a:pt x="448019" y="606010"/>
                  </a:lnTo>
                  <a:lnTo>
                    <a:pt x="398978" y="615766"/>
                  </a:lnTo>
                  <a:lnTo>
                    <a:pt x="347599" y="619125"/>
                  </a:lnTo>
                  <a:lnTo>
                    <a:pt x="296222" y="615766"/>
                  </a:lnTo>
                  <a:lnTo>
                    <a:pt x="247189" y="606010"/>
                  </a:lnTo>
                  <a:lnTo>
                    <a:pt x="201038" y="590337"/>
                  </a:lnTo>
                  <a:lnTo>
                    <a:pt x="158305" y="569227"/>
                  </a:lnTo>
                  <a:lnTo>
                    <a:pt x="119528" y="543158"/>
                  </a:lnTo>
                  <a:lnTo>
                    <a:pt x="85243" y="512612"/>
                  </a:lnTo>
                  <a:lnTo>
                    <a:pt x="55987" y="478067"/>
                  </a:lnTo>
                  <a:lnTo>
                    <a:pt x="32298" y="440003"/>
                  </a:lnTo>
                  <a:lnTo>
                    <a:pt x="14712" y="398901"/>
                  </a:lnTo>
                  <a:lnTo>
                    <a:pt x="3767" y="355239"/>
                  </a:lnTo>
                  <a:lnTo>
                    <a:pt x="0" y="309499"/>
                  </a:lnTo>
                  <a:close/>
                </a:path>
              </a:pathLst>
            </a:custGeom>
            <a:ln w="952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SQL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33400" y="1914525"/>
            <a:ext cx="11229975" cy="4029075"/>
            <a:chOff x="533400" y="1914525"/>
            <a:chExt cx="11229975" cy="40290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914525"/>
              <a:ext cx="5753100" cy="40290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" y="2124075"/>
              <a:ext cx="5153025" cy="3429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2675" y="1914525"/>
              <a:ext cx="5600700" cy="40290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2225" y="2124075"/>
              <a:ext cx="5000625" cy="3429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599" y="0"/>
                  </a:moveTo>
                  <a:lnTo>
                    <a:pt x="296222" y="3355"/>
                  </a:lnTo>
                  <a:lnTo>
                    <a:pt x="247189" y="13103"/>
                  </a:lnTo>
                  <a:lnTo>
                    <a:pt x="201038" y="28763"/>
                  </a:lnTo>
                  <a:lnTo>
                    <a:pt x="158305" y="49859"/>
                  </a:lnTo>
                  <a:lnTo>
                    <a:pt x="119528" y="75911"/>
                  </a:lnTo>
                  <a:lnTo>
                    <a:pt x="85243" y="106440"/>
                  </a:lnTo>
                  <a:lnTo>
                    <a:pt x="55987" y="140968"/>
                  </a:lnTo>
                  <a:lnTo>
                    <a:pt x="32298" y="179017"/>
                  </a:lnTo>
                  <a:lnTo>
                    <a:pt x="14712" y="220107"/>
                  </a:lnTo>
                  <a:lnTo>
                    <a:pt x="3767" y="263761"/>
                  </a:lnTo>
                  <a:lnTo>
                    <a:pt x="0" y="309499"/>
                  </a:lnTo>
                  <a:lnTo>
                    <a:pt x="3767" y="355239"/>
                  </a:lnTo>
                  <a:lnTo>
                    <a:pt x="14712" y="398901"/>
                  </a:lnTo>
                  <a:lnTo>
                    <a:pt x="32298" y="440003"/>
                  </a:lnTo>
                  <a:lnTo>
                    <a:pt x="55987" y="478067"/>
                  </a:lnTo>
                  <a:lnTo>
                    <a:pt x="85243" y="512612"/>
                  </a:lnTo>
                  <a:lnTo>
                    <a:pt x="119528" y="543158"/>
                  </a:lnTo>
                  <a:lnTo>
                    <a:pt x="158305" y="569227"/>
                  </a:lnTo>
                  <a:lnTo>
                    <a:pt x="201038" y="590337"/>
                  </a:lnTo>
                  <a:lnTo>
                    <a:pt x="247189" y="606010"/>
                  </a:lnTo>
                  <a:lnTo>
                    <a:pt x="296222" y="615766"/>
                  </a:lnTo>
                  <a:lnTo>
                    <a:pt x="347599" y="619125"/>
                  </a:lnTo>
                  <a:lnTo>
                    <a:pt x="398978" y="615766"/>
                  </a:lnTo>
                  <a:lnTo>
                    <a:pt x="448019" y="606010"/>
                  </a:lnTo>
                  <a:lnTo>
                    <a:pt x="494182" y="590337"/>
                  </a:lnTo>
                  <a:lnTo>
                    <a:pt x="536930" y="569227"/>
                  </a:lnTo>
                  <a:lnTo>
                    <a:pt x="575724" y="543158"/>
                  </a:lnTo>
                  <a:lnTo>
                    <a:pt x="610026" y="512612"/>
                  </a:lnTo>
                  <a:lnTo>
                    <a:pt x="639299" y="478067"/>
                  </a:lnTo>
                  <a:lnTo>
                    <a:pt x="663003" y="440003"/>
                  </a:lnTo>
                  <a:lnTo>
                    <a:pt x="680601" y="398901"/>
                  </a:lnTo>
                  <a:lnTo>
                    <a:pt x="691554" y="355239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3" y="179017"/>
                  </a:lnTo>
                  <a:lnTo>
                    <a:pt x="639299" y="140968"/>
                  </a:lnTo>
                  <a:lnTo>
                    <a:pt x="610026" y="106440"/>
                  </a:lnTo>
                  <a:lnTo>
                    <a:pt x="575724" y="75911"/>
                  </a:lnTo>
                  <a:lnTo>
                    <a:pt x="536930" y="49859"/>
                  </a:lnTo>
                  <a:lnTo>
                    <a:pt x="494182" y="28763"/>
                  </a:lnTo>
                  <a:lnTo>
                    <a:pt x="448019" y="13103"/>
                  </a:lnTo>
                  <a:lnTo>
                    <a:pt x="398978" y="3355"/>
                  </a:lnTo>
                  <a:lnTo>
                    <a:pt x="347599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0" y="309499"/>
                  </a:moveTo>
                  <a:lnTo>
                    <a:pt x="3767" y="263761"/>
                  </a:lnTo>
                  <a:lnTo>
                    <a:pt x="14712" y="220107"/>
                  </a:lnTo>
                  <a:lnTo>
                    <a:pt x="32298" y="179017"/>
                  </a:lnTo>
                  <a:lnTo>
                    <a:pt x="55987" y="140968"/>
                  </a:lnTo>
                  <a:lnTo>
                    <a:pt x="85243" y="106440"/>
                  </a:lnTo>
                  <a:lnTo>
                    <a:pt x="119528" y="75911"/>
                  </a:lnTo>
                  <a:lnTo>
                    <a:pt x="158305" y="49859"/>
                  </a:lnTo>
                  <a:lnTo>
                    <a:pt x="201038" y="28763"/>
                  </a:lnTo>
                  <a:lnTo>
                    <a:pt x="247189" y="13103"/>
                  </a:lnTo>
                  <a:lnTo>
                    <a:pt x="296222" y="3355"/>
                  </a:lnTo>
                  <a:lnTo>
                    <a:pt x="347599" y="0"/>
                  </a:lnTo>
                  <a:lnTo>
                    <a:pt x="398978" y="3355"/>
                  </a:lnTo>
                  <a:lnTo>
                    <a:pt x="448019" y="13103"/>
                  </a:lnTo>
                  <a:lnTo>
                    <a:pt x="494182" y="28763"/>
                  </a:lnTo>
                  <a:lnTo>
                    <a:pt x="536930" y="49859"/>
                  </a:lnTo>
                  <a:lnTo>
                    <a:pt x="575724" y="75911"/>
                  </a:lnTo>
                  <a:lnTo>
                    <a:pt x="610026" y="106440"/>
                  </a:lnTo>
                  <a:lnTo>
                    <a:pt x="639299" y="140968"/>
                  </a:lnTo>
                  <a:lnTo>
                    <a:pt x="663003" y="179017"/>
                  </a:lnTo>
                  <a:lnTo>
                    <a:pt x="680601" y="220107"/>
                  </a:lnTo>
                  <a:lnTo>
                    <a:pt x="691554" y="263761"/>
                  </a:lnTo>
                  <a:lnTo>
                    <a:pt x="695325" y="309499"/>
                  </a:lnTo>
                  <a:lnTo>
                    <a:pt x="691554" y="355239"/>
                  </a:lnTo>
                  <a:lnTo>
                    <a:pt x="680601" y="398901"/>
                  </a:lnTo>
                  <a:lnTo>
                    <a:pt x="663003" y="440003"/>
                  </a:lnTo>
                  <a:lnTo>
                    <a:pt x="639299" y="478067"/>
                  </a:lnTo>
                  <a:lnTo>
                    <a:pt x="610026" y="512612"/>
                  </a:lnTo>
                  <a:lnTo>
                    <a:pt x="575724" y="543158"/>
                  </a:lnTo>
                  <a:lnTo>
                    <a:pt x="536930" y="569227"/>
                  </a:lnTo>
                  <a:lnTo>
                    <a:pt x="494182" y="590337"/>
                  </a:lnTo>
                  <a:lnTo>
                    <a:pt x="448019" y="606010"/>
                  </a:lnTo>
                  <a:lnTo>
                    <a:pt x="398978" y="615766"/>
                  </a:lnTo>
                  <a:lnTo>
                    <a:pt x="347599" y="619125"/>
                  </a:lnTo>
                  <a:lnTo>
                    <a:pt x="296222" y="615766"/>
                  </a:lnTo>
                  <a:lnTo>
                    <a:pt x="247189" y="606010"/>
                  </a:lnTo>
                  <a:lnTo>
                    <a:pt x="201038" y="590337"/>
                  </a:lnTo>
                  <a:lnTo>
                    <a:pt x="158305" y="569227"/>
                  </a:lnTo>
                  <a:lnTo>
                    <a:pt x="119528" y="543158"/>
                  </a:lnTo>
                  <a:lnTo>
                    <a:pt x="85243" y="512612"/>
                  </a:lnTo>
                  <a:lnTo>
                    <a:pt x="55987" y="478067"/>
                  </a:lnTo>
                  <a:lnTo>
                    <a:pt x="32298" y="440003"/>
                  </a:lnTo>
                  <a:lnTo>
                    <a:pt x="14712" y="398901"/>
                  </a:lnTo>
                  <a:lnTo>
                    <a:pt x="3767" y="355239"/>
                  </a:lnTo>
                  <a:lnTo>
                    <a:pt x="0" y="309499"/>
                  </a:lnTo>
                  <a:close/>
                </a:path>
              </a:pathLst>
            </a:custGeom>
            <a:ln w="952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SQL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71450" y="2019300"/>
            <a:ext cx="12020550" cy="3990975"/>
            <a:chOff x="171450" y="2019300"/>
            <a:chExt cx="12020550" cy="39909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" y="2019300"/>
              <a:ext cx="6257925" cy="3990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2228850"/>
              <a:ext cx="5657850" cy="33909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4100" y="2809875"/>
              <a:ext cx="6057900" cy="23241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3650" y="3019425"/>
              <a:ext cx="5648325" cy="1724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599" y="0"/>
                  </a:moveTo>
                  <a:lnTo>
                    <a:pt x="296222" y="3355"/>
                  </a:lnTo>
                  <a:lnTo>
                    <a:pt x="247189" y="13103"/>
                  </a:lnTo>
                  <a:lnTo>
                    <a:pt x="201038" y="28763"/>
                  </a:lnTo>
                  <a:lnTo>
                    <a:pt x="158305" y="49859"/>
                  </a:lnTo>
                  <a:lnTo>
                    <a:pt x="119528" y="75911"/>
                  </a:lnTo>
                  <a:lnTo>
                    <a:pt x="85243" y="106440"/>
                  </a:lnTo>
                  <a:lnTo>
                    <a:pt x="55987" y="140968"/>
                  </a:lnTo>
                  <a:lnTo>
                    <a:pt x="32298" y="179017"/>
                  </a:lnTo>
                  <a:lnTo>
                    <a:pt x="14712" y="220107"/>
                  </a:lnTo>
                  <a:lnTo>
                    <a:pt x="3767" y="263761"/>
                  </a:lnTo>
                  <a:lnTo>
                    <a:pt x="0" y="309499"/>
                  </a:lnTo>
                  <a:lnTo>
                    <a:pt x="3767" y="355239"/>
                  </a:lnTo>
                  <a:lnTo>
                    <a:pt x="14712" y="398901"/>
                  </a:lnTo>
                  <a:lnTo>
                    <a:pt x="32298" y="440003"/>
                  </a:lnTo>
                  <a:lnTo>
                    <a:pt x="55987" y="478067"/>
                  </a:lnTo>
                  <a:lnTo>
                    <a:pt x="85243" y="512612"/>
                  </a:lnTo>
                  <a:lnTo>
                    <a:pt x="119528" y="543158"/>
                  </a:lnTo>
                  <a:lnTo>
                    <a:pt x="158305" y="569227"/>
                  </a:lnTo>
                  <a:lnTo>
                    <a:pt x="201038" y="590337"/>
                  </a:lnTo>
                  <a:lnTo>
                    <a:pt x="247189" y="606010"/>
                  </a:lnTo>
                  <a:lnTo>
                    <a:pt x="296222" y="615766"/>
                  </a:lnTo>
                  <a:lnTo>
                    <a:pt x="347599" y="619125"/>
                  </a:lnTo>
                  <a:lnTo>
                    <a:pt x="398978" y="615766"/>
                  </a:lnTo>
                  <a:lnTo>
                    <a:pt x="448019" y="606010"/>
                  </a:lnTo>
                  <a:lnTo>
                    <a:pt x="494182" y="590337"/>
                  </a:lnTo>
                  <a:lnTo>
                    <a:pt x="536930" y="569227"/>
                  </a:lnTo>
                  <a:lnTo>
                    <a:pt x="575724" y="543158"/>
                  </a:lnTo>
                  <a:lnTo>
                    <a:pt x="610026" y="512612"/>
                  </a:lnTo>
                  <a:lnTo>
                    <a:pt x="639299" y="478067"/>
                  </a:lnTo>
                  <a:lnTo>
                    <a:pt x="663003" y="440003"/>
                  </a:lnTo>
                  <a:lnTo>
                    <a:pt x="680601" y="398901"/>
                  </a:lnTo>
                  <a:lnTo>
                    <a:pt x="691554" y="355239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3" y="179017"/>
                  </a:lnTo>
                  <a:lnTo>
                    <a:pt x="639299" y="140968"/>
                  </a:lnTo>
                  <a:lnTo>
                    <a:pt x="610026" y="106440"/>
                  </a:lnTo>
                  <a:lnTo>
                    <a:pt x="575724" y="75911"/>
                  </a:lnTo>
                  <a:lnTo>
                    <a:pt x="536930" y="49859"/>
                  </a:lnTo>
                  <a:lnTo>
                    <a:pt x="494182" y="28763"/>
                  </a:lnTo>
                  <a:lnTo>
                    <a:pt x="448019" y="13103"/>
                  </a:lnTo>
                  <a:lnTo>
                    <a:pt x="398978" y="3355"/>
                  </a:lnTo>
                  <a:lnTo>
                    <a:pt x="347599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0" y="309499"/>
                  </a:moveTo>
                  <a:lnTo>
                    <a:pt x="3767" y="263761"/>
                  </a:lnTo>
                  <a:lnTo>
                    <a:pt x="14712" y="220107"/>
                  </a:lnTo>
                  <a:lnTo>
                    <a:pt x="32298" y="179017"/>
                  </a:lnTo>
                  <a:lnTo>
                    <a:pt x="55987" y="140968"/>
                  </a:lnTo>
                  <a:lnTo>
                    <a:pt x="85243" y="106440"/>
                  </a:lnTo>
                  <a:lnTo>
                    <a:pt x="119528" y="75911"/>
                  </a:lnTo>
                  <a:lnTo>
                    <a:pt x="158305" y="49859"/>
                  </a:lnTo>
                  <a:lnTo>
                    <a:pt x="201038" y="28763"/>
                  </a:lnTo>
                  <a:lnTo>
                    <a:pt x="247189" y="13103"/>
                  </a:lnTo>
                  <a:lnTo>
                    <a:pt x="296222" y="3355"/>
                  </a:lnTo>
                  <a:lnTo>
                    <a:pt x="347599" y="0"/>
                  </a:lnTo>
                  <a:lnTo>
                    <a:pt x="398978" y="3355"/>
                  </a:lnTo>
                  <a:lnTo>
                    <a:pt x="448019" y="13103"/>
                  </a:lnTo>
                  <a:lnTo>
                    <a:pt x="494182" y="28763"/>
                  </a:lnTo>
                  <a:lnTo>
                    <a:pt x="536930" y="49859"/>
                  </a:lnTo>
                  <a:lnTo>
                    <a:pt x="575724" y="75911"/>
                  </a:lnTo>
                  <a:lnTo>
                    <a:pt x="610026" y="106440"/>
                  </a:lnTo>
                  <a:lnTo>
                    <a:pt x="639299" y="140968"/>
                  </a:lnTo>
                  <a:lnTo>
                    <a:pt x="663003" y="179017"/>
                  </a:lnTo>
                  <a:lnTo>
                    <a:pt x="680601" y="220107"/>
                  </a:lnTo>
                  <a:lnTo>
                    <a:pt x="691554" y="263761"/>
                  </a:lnTo>
                  <a:lnTo>
                    <a:pt x="695325" y="309499"/>
                  </a:lnTo>
                  <a:lnTo>
                    <a:pt x="691554" y="355239"/>
                  </a:lnTo>
                  <a:lnTo>
                    <a:pt x="680601" y="398901"/>
                  </a:lnTo>
                  <a:lnTo>
                    <a:pt x="663003" y="440003"/>
                  </a:lnTo>
                  <a:lnTo>
                    <a:pt x="639299" y="478067"/>
                  </a:lnTo>
                  <a:lnTo>
                    <a:pt x="610026" y="512612"/>
                  </a:lnTo>
                  <a:lnTo>
                    <a:pt x="575724" y="543158"/>
                  </a:lnTo>
                  <a:lnTo>
                    <a:pt x="536930" y="569227"/>
                  </a:lnTo>
                  <a:lnTo>
                    <a:pt x="494182" y="590337"/>
                  </a:lnTo>
                  <a:lnTo>
                    <a:pt x="448019" y="606010"/>
                  </a:lnTo>
                  <a:lnTo>
                    <a:pt x="398978" y="615766"/>
                  </a:lnTo>
                  <a:lnTo>
                    <a:pt x="347599" y="619125"/>
                  </a:lnTo>
                  <a:lnTo>
                    <a:pt x="296222" y="615766"/>
                  </a:lnTo>
                  <a:lnTo>
                    <a:pt x="247189" y="606010"/>
                  </a:lnTo>
                  <a:lnTo>
                    <a:pt x="201038" y="590337"/>
                  </a:lnTo>
                  <a:lnTo>
                    <a:pt x="158305" y="569227"/>
                  </a:lnTo>
                  <a:lnTo>
                    <a:pt x="119528" y="543158"/>
                  </a:lnTo>
                  <a:lnTo>
                    <a:pt x="85243" y="512612"/>
                  </a:lnTo>
                  <a:lnTo>
                    <a:pt x="55987" y="478067"/>
                  </a:lnTo>
                  <a:lnTo>
                    <a:pt x="32298" y="440003"/>
                  </a:lnTo>
                  <a:lnTo>
                    <a:pt x="14712" y="398901"/>
                  </a:lnTo>
                  <a:lnTo>
                    <a:pt x="3767" y="355239"/>
                  </a:lnTo>
                  <a:lnTo>
                    <a:pt x="0" y="309499"/>
                  </a:lnTo>
                  <a:close/>
                </a:path>
              </a:pathLst>
            </a:custGeom>
            <a:ln w="952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SQL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543050" y="2400300"/>
            <a:ext cx="8105775" cy="2781300"/>
            <a:chOff x="1543050" y="2400300"/>
            <a:chExt cx="8105775" cy="27813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3050" y="2400300"/>
              <a:ext cx="8105775" cy="2781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600" y="2609850"/>
              <a:ext cx="7505700" cy="2181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91328" y="5135850"/>
            <a:ext cx="527050" cy="1724025"/>
            <a:chOff x="11491328" y="5135850"/>
            <a:chExt cx="527050" cy="1724025"/>
          </a:xfrm>
        </p:grpSpPr>
        <p:sp>
          <p:nvSpPr>
            <p:cNvPr id="3" name="object 3"/>
            <p:cNvSpPr/>
            <p:nvPr/>
          </p:nvSpPr>
          <p:spPr>
            <a:xfrm>
              <a:off x="11492738" y="5137260"/>
              <a:ext cx="523875" cy="1720850"/>
            </a:xfrm>
            <a:custGeom>
              <a:avLst/>
              <a:gdLst/>
              <a:ahLst/>
              <a:cxnLst/>
              <a:rect l="l" t="t" r="r" b="b"/>
              <a:pathLst>
                <a:path w="523875" h="1720850">
                  <a:moveTo>
                    <a:pt x="523875" y="0"/>
                  </a:moveTo>
                  <a:lnTo>
                    <a:pt x="0" y="0"/>
                  </a:lnTo>
                  <a:lnTo>
                    <a:pt x="0" y="1720738"/>
                  </a:lnTo>
                  <a:lnTo>
                    <a:pt x="523875" y="1720738"/>
                  </a:lnTo>
                  <a:lnTo>
                    <a:pt x="523875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92738" y="5137260"/>
              <a:ext cx="523875" cy="1720850"/>
            </a:xfrm>
            <a:custGeom>
              <a:avLst/>
              <a:gdLst/>
              <a:ahLst/>
              <a:cxnLst/>
              <a:rect l="l" t="t" r="r" b="b"/>
              <a:pathLst>
                <a:path w="523875" h="1720850">
                  <a:moveTo>
                    <a:pt x="523875" y="1720738"/>
                  </a:moveTo>
                  <a:lnTo>
                    <a:pt x="523875" y="0"/>
                  </a:lnTo>
                  <a:lnTo>
                    <a:pt x="0" y="0"/>
                  </a:lnTo>
                  <a:lnTo>
                    <a:pt x="0" y="1720738"/>
                  </a:lnTo>
                </a:path>
              </a:pathLst>
            </a:custGeom>
            <a:ln w="3175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253498" y="3848963"/>
            <a:ext cx="12266295" cy="3009265"/>
            <a:chOff x="-253498" y="3848963"/>
            <a:chExt cx="12266295" cy="3009265"/>
          </a:xfrm>
        </p:grpSpPr>
        <p:sp>
          <p:nvSpPr>
            <p:cNvPr id="6" name="object 6"/>
            <p:cNvSpPr/>
            <p:nvPr/>
          </p:nvSpPr>
          <p:spPr>
            <a:xfrm>
              <a:off x="6346" y="4122180"/>
              <a:ext cx="11746230" cy="2308225"/>
            </a:xfrm>
            <a:custGeom>
              <a:avLst/>
              <a:gdLst/>
              <a:ahLst/>
              <a:cxnLst/>
              <a:rect l="l" t="t" r="r" b="b"/>
              <a:pathLst>
                <a:path w="11746230" h="2308225">
                  <a:moveTo>
                    <a:pt x="9821456" y="881112"/>
                  </a:moveTo>
                  <a:lnTo>
                    <a:pt x="9821456" y="1705976"/>
                  </a:lnTo>
                  <a:lnTo>
                    <a:pt x="9819595" y="1750891"/>
                  </a:lnTo>
                  <a:lnTo>
                    <a:pt x="9814100" y="1794910"/>
                  </a:lnTo>
                  <a:lnTo>
                    <a:pt x="9805103" y="1837915"/>
                  </a:lnTo>
                  <a:lnTo>
                    <a:pt x="9792734" y="1879792"/>
                  </a:lnTo>
                  <a:lnTo>
                    <a:pt x="9777125" y="1920422"/>
                  </a:lnTo>
                  <a:lnTo>
                    <a:pt x="9758407" y="1959691"/>
                  </a:lnTo>
                  <a:lnTo>
                    <a:pt x="9736711" y="1997481"/>
                  </a:lnTo>
                  <a:lnTo>
                    <a:pt x="9712168" y="2033677"/>
                  </a:lnTo>
                  <a:lnTo>
                    <a:pt x="9684910" y="2068162"/>
                  </a:lnTo>
                  <a:lnTo>
                    <a:pt x="9655067" y="2100819"/>
                  </a:lnTo>
                  <a:lnTo>
                    <a:pt x="9622771" y="2131532"/>
                  </a:lnTo>
                  <a:lnTo>
                    <a:pt x="9588153" y="2160185"/>
                  </a:lnTo>
                  <a:lnTo>
                    <a:pt x="9551344" y="2186661"/>
                  </a:lnTo>
                  <a:lnTo>
                    <a:pt x="9512476" y="2210845"/>
                  </a:lnTo>
                  <a:lnTo>
                    <a:pt x="9471679" y="2232619"/>
                  </a:lnTo>
                  <a:lnTo>
                    <a:pt x="9429085" y="2251868"/>
                  </a:lnTo>
                  <a:lnTo>
                    <a:pt x="9384825" y="2268474"/>
                  </a:lnTo>
                  <a:lnTo>
                    <a:pt x="9339030" y="2282322"/>
                  </a:lnTo>
                  <a:lnTo>
                    <a:pt x="9291831" y="2293296"/>
                  </a:lnTo>
                  <a:lnTo>
                    <a:pt x="9243360" y="2301278"/>
                  </a:lnTo>
                  <a:lnTo>
                    <a:pt x="9193747" y="2306152"/>
                  </a:lnTo>
                  <a:lnTo>
                    <a:pt x="9143125" y="2307803"/>
                  </a:lnTo>
                  <a:lnTo>
                    <a:pt x="0" y="2307803"/>
                  </a:lnTo>
                </a:path>
                <a:path w="11746230" h="2308225">
                  <a:moveTo>
                    <a:pt x="9821456" y="907396"/>
                  </a:moveTo>
                  <a:lnTo>
                    <a:pt x="9822707" y="860700"/>
                  </a:lnTo>
                  <a:lnTo>
                    <a:pt x="9826423" y="814617"/>
                  </a:lnTo>
                  <a:lnTo>
                    <a:pt x="9832541" y="769204"/>
                  </a:lnTo>
                  <a:lnTo>
                    <a:pt x="9841001" y="724518"/>
                  </a:lnTo>
                  <a:lnTo>
                    <a:pt x="9851744" y="680617"/>
                  </a:lnTo>
                  <a:lnTo>
                    <a:pt x="9864709" y="637557"/>
                  </a:lnTo>
                  <a:lnTo>
                    <a:pt x="9879834" y="595395"/>
                  </a:lnTo>
                  <a:lnTo>
                    <a:pt x="9897060" y="554188"/>
                  </a:lnTo>
                  <a:lnTo>
                    <a:pt x="9916327" y="513994"/>
                  </a:lnTo>
                  <a:lnTo>
                    <a:pt x="9937573" y="474869"/>
                  </a:lnTo>
                  <a:lnTo>
                    <a:pt x="9960739" y="436870"/>
                  </a:lnTo>
                  <a:lnTo>
                    <a:pt x="9985764" y="400054"/>
                  </a:lnTo>
                  <a:lnTo>
                    <a:pt x="10012587" y="364478"/>
                  </a:lnTo>
                  <a:lnTo>
                    <a:pt x="10041149" y="330200"/>
                  </a:lnTo>
                  <a:lnTo>
                    <a:pt x="10071388" y="297276"/>
                  </a:lnTo>
                  <a:lnTo>
                    <a:pt x="10103244" y="265763"/>
                  </a:lnTo>
                  <a:lnTo>
                    <a:pt x="10136657" y="235718"/>
                  </a:lnTo>
                  <a:lnTo>
                    <a:pt x="10171567" y="207199"/>
                  </a:lnTo>
                  <a:lnTo>
                    <a:pt x="10207912" y="180262"/>
                  </a:lnTo>
                  <a:lnTo>
                    <a:pt x="10245633" y="154964"/>
                  </a:lnTo>
                  <a:lnTo>
                    <a:pt x="10284669" y="131362"/>
                  </a:lnTo>
                  <a:lnTo>
                    <a:pt x="10324959" y="109514"/>
                  </a:lnTo>
                  <a:lnTo>
                    <a:pt x="10366443" y="89475"/>
                  </a:lnTo>
                  <a:lnTo>
                    <a:pt x="10409062" y="71305"/>
                  </a:lnTo>
                  <a:lnTo>
                    <a:pt x="10452753" y="55058"/>
                  </a:lnTo>
                  <a:lnTo>
                    <a:pt x="10497458" y="40793"/>
                  </a:lnTo>
                  <a:lnTo>
                    <a:pt x="10543114" y="28566"/>
                  </a:lnTo>
                  <a:lnTo>
                    <a:pt x="10589663" y="18434"/>
                  </a:lnTo>
                  <a:lnTo>
                    <a:pt x="10637043" y="10454"/>
                  </a:lnTo>
                  <a:lnTo>
                    <a:pt x="10685194" y="4684"/>
                  </a:lnTo>
                  <a:lnTo>
                    <a:pt x="10734056" y="1180"/>
                  </a:lnTo>
                  <a:lnTo>
                    <a:pt x="10783568" y="0"/>
                  </a:lnTo>
                  <a:lnTo>
                    <a:pt x="10833080" y="1180"/>
                  </a:lnTo>
                  <a:lnTo>
                    <a:pt x="10881942" y="4684"/>
                  </a:lnTo>
                  <a:lnTo>
                    <a:pt x="10930094" y="10454"/>
                  </a:lnTo>
                  <a:lnTo>
                    <a:pt x="10977475" y="18434"/>
                  </a:lnTo>
                  <a:lnTo>
                    <a:pt x="11024025" y="28566"/>
                  </a:lnTo>
                  <a:lnTo>
                    <a:pt x="11069682" y="40793"/>
                  </a:lnTo>
                  <a:lnTo>
                    <a:pt x="11114388" y="55058"/>
                  </a:lnTo>
                  <a:lnTo>
                    <a:pt x="11158081" y="71305"/>
                  </a:lnTo>
                  <a:lnTo>
                    <a:pt x="11200700" y="89475"/>
                  </a:lnTo>
                  <a:lnTo>
                    <a:pt x="11242186" y="109514"/>
                  </a:lnTo>
                  <a:lnTo>
                    <a:pt x="11282478" y="131362"/>
                  </a:lnTo>
                  <a:lnTo>
                    <a:pt x="11321516" y="154964"/>
                  </a:lnTo>
                  <a:lnTo>
                    <a:pt x="11359238" y="180262"/>
                  </a:lnTo>
                  <a:lnTo>
                    <a:pt x="11395585" y="207199"/>
                  </a:lnTo>
                  <a:lnTo>
                    <a:pt x="11430496" y="235718"/>
                  </a:lnTo>
                  <a:lnTo>
                    <a:pt x="11463911" y="265763"/>
                  </a:lnTo>
                  <a:lnTo>
                    <a:pt x="11495769" y="297276"/>
                  </a:lnTo>
                  <a:lnTo>
                    <a:pt x="11526010" y="330200"/>
                  </a:lnTo>
                  <a:lnTo>
                    <a:pt x="11554573" y="364478"/>
                  </a:lnTo>
                  <a:lnTo>
                    <a:pt x="11581398" y="400054"/>
                  </a:lnTo>
                  <a:lnTo>
                    <a:pt x="11606425" y="436870"/>
                  </a:lnTo>
                  <a:lnTo>
                    <a:pt x="11629592" y="474869"/>
                  </a:lnTo>
                  <a:lnTo>
                    <a:pt x="11650840" y="513994"/>
                  </a:lnTo>
                  <a:lnTo>
                    <a:pt x="11670108" y="554188"/>
                  </a:lnTo>
                  <a:lnTo>
                    <a:pt x="11687335" y="595395"/>
                  </a:lnTo>
                  <a:lnTo>
                    <a:pt x="11702462" y="637557"/>
                  </a:lnTo>
                  <a:lnTo>
                    <a:pt x="11715427" y="680617"/>
                  </a:lnTo>
                  <a:lnTo>
                    <a:pt x="11726171" y="724518"/>
                  </a:lnTo>
                  <a:lnTo>
                    <a:pt x="11734632" y="769204"/>
                  </a:lnTo>
                  <a:lnTo>
                    <a:pt x="11740751" y="814617"/>
                  </a:lnTo>
                  <a:lnTo>
                    <a:pt x="11744466" y="860700"/>
                  </a:lnTo>
                  <a:lnTo>
                    <a:pt x="11745718" y="907396"/>
                  </a:lnTo>
                </a:path>
              </a:pathLst>
            </a:custGeom>
            <a:ln w="520109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91790" y="5029576"/>
              <a:ext cx="520700" cy="168275"/>
            </a:xfrm>
            <a:custGeom>
              <a:avLst/>
              <a:gdLst/>
              <a:ahLst/>
              <a:cxnLst/>
              <a:rect l="l" t="t" r="r" b="b"/>
              <a:pathLst>
                <a:path w="520700" h="168275">
                  <a:moveTo>
                    <a:pt x="0" y="168279"/>
                  </a:moveTo>
                  <a:lnTo>
                    <a:pt x="520548" y="168279"/>
                  </a:lnTo>
                  <a:lnTo>
                    <a:pt x="520548" y="0"/>
                  </a:lnTo>
                  <a:lnTo>
                    <a:pt x="0" y="0"/>
                  </a:lnTo>
                  <a:lnTo>
                    <a:pt x="0" y="168279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36080" y="4071828"/>
              <a:ext cx="1945005" cy="930275"/>
            </a:xfrm>
            <a:custGeom>
              <a:avLst/>
              <a:gdLst/>
              <a:ahLst/>
              <a:cxnLst/>
              <a:rect l="l" t="t" r="r" b="b"/>
              <a:pathLst>
                <a:path w="1945004" h="930275">
                  <a:moveTo>
                    <a:pt x="0" y="930225"/>
                  </a:moveTo>
                  <a:lnTo>
                    <a:pt x="3146" y="887073"/>
                  </a:lnTo>
                  <a:lnTo>
                    <a:pt x="8974" y="839229"/>
                  </a:lnTo>
                  <a:lnTo>
                    <a:pt x="17037" y="792121"/>
                  </a:lnTo>
                  <a:lnTo>
                    <a:pt x="27279" y="745806"/>
                  </a:lnTo>
                  <a:lnTo>
                    <a:pt x="39644" y="700341"/>
                  </a:lnTo>
                  <a:lnTo>
                    <a:pt x="54076" y="655781"/>
                  </a:lnTo>
                  <a:lnTo>
                    <a:pt x="70520" y="612184"/>
                  </a:lnTo>
                  <a:lnTo>
                    <a:pt x="88920" y="569605"/>
                  </a:lnTo>
                  <a:lnTo>
                    <a:pt x="109219" y="528101"/>
                  </a:lnTo>
                  <a:lnTo>
                    <a:pt x="131363" y="487729"/>
                  </a:lnTo>
                  <a:lnTo>
                    <a:pt x="155295" y="448545"/>
                  </a:lnTo>
                  <a:lnTo>
                    <a:pt x="180960" y="410605"/>
                  </a:lnTo>
                  <a:lnTo>
                    <a:pt x="208302" y="373965"/>
                  </a:lnTo>
                  <a:lnTo>
                    <a:pt x="237265" y="338683"/>
                  </a:lnTo>
                  <a:lnTo>
                    <a:pt x="267793" y="304815"/>
                  </a:lnTo>
                  <a:lnTo>
                    <a:pt x="299831" y="272416"/>
                  </a:lnTo>
                  <a:lnTo>
                    <a:pt x="333323" y="241544"/>
                  </a:lnTo>
                  <a:lnTo>
                    <a:pt x="368213" y="212255"/>
                  </a:lnTo>
                  <a:lnTo>
                    <a:pt x="404445" y="184605"/>
                  </a:lnTo>
                  <a:lnTo>
                    <a:pt x="441963" y="158650"/>
                  </a:lnTo>
                  <a:lnTo>
                    <a:pt x="480712" y="134448"/>
                  </a:lnTo>
                  <a:lnTo>
                    <a:pt x="520636" y="112054"/>
                  </a:lnTo>
                  <a:lnTo>
                    <a:pt x="561679" y="91526"/>
                  </a:lnTo>
                  <a:lnTo>
                    <a:pt x="603786" y="72918"/>
                  </a:lnTo>
                  <a:lnTo>
                    <a:pt x="646900" y="56289"/>
                  </a:lnTo>
                  <a:lnTo>
                    <a:pt x="690966" y="41693"/>
                  </a:lnTo>
                  <a:lnTo>
                    <a:pt x="735928" y="29189"/>
                  </a:lnTo>
                  <a:lnTo>
                    <a:pt x="781730" y="18831"/>
                  </a:lnTo>
                  <a:lnTo>
                    <a:pt x="828317" y="10677"/>
                  </a:lnTo>
                  <a:lnTo>
                    <a:pt x="875632" y="4783"/>
                  </a:lnTo>
                  <a:lnTo>
                    <a:pt x="923620" y="1205"/>
                  </a:lnTo>
                  <a:lnTo>
                    <a:pt x="972226" y="0"/>
                  </a:lnTo>
                  <a:lnTo>
                    <a:pt x="1020835" y="1205"/>
                  </a:lnTo>
                  <a:lnTo>
                    <a:pt x="1068826" y="4783"/>
                  </a:lnTo>
                  <a:lnTo>
                    <a:pt x="1116145" y="10677"/>
                  </a:lnTo>
                  <a:lnTo>
                    <a:pt x="1162734" y="18831"/>
                  </a:lnTo>
                  <a:lnTo>
                    <a:pt x="1208539" y="29189"/>
                  </a:lnTo>
                  <a:lnTo>
                    <a:pt x="1253503" y="41693"/>
                  </a:lnTo>
                  <a:lnTo>
                    <a:pt x="1297571" y="56289"/>
                  </a:lnTo>
                  <a:lnTo>
                    <a:pt x="1340687" y="72918"/>
                  </a:lnTo>
                  <a:lnTo>
                    <a:pt x="1382796" y="91526"/>
                  </a:lnTo>
                  <a:lnTo>
                    <a:pt x="1423841" y="112054"/>
                  </a:lnTo>
                  <a:lnTo>
                    <a:pt x="1463766" y="134448"/>
                  </a:lnTo>
                  <a:lnTo>
                    <a:pt x="1502517" y="158650"/>
                  </a:lnTo>
                  <a:lnTo>
                    <a:pt x="1540036" y="184605"/>
                  </a:lnTo>
                  <a:lnTo>
                    <a:pt x="1576270" y="212255"/>
                  </a:lnTo>
                  <a:lnTo>
                    <a:pt x="1611160" y="241544"/>
                  </a:lnTo>
                  <a:lnTo>
                    <a:pt x="1644653" y="272416"/>
                  </a:lnTo>
                  <a:lnTo>
                    <a:pt x="1676692" y="304815"/>
                  </a:lnTo>
                  <a:lnTo>
                    <a:pt x="1707221" y="338683"/>
                  </a:lnTo>
                  <a:lnTo>
                    <a:pt x="1736184" y="373965"/>
                  </a:lnTo>
                  <a:lnTo>
                    <a:pt x="1763527" y="410605"/>
                  </a:lnTo>
                  <a:lnTo>
                    <a:pt x="1789192" y="448545"/>
                  </a:lnTo>
                  <a:lnTo>
                    <a:pt x="1813125" y="487729"/>
                  </a:lnTo>
                  <a:lnTo>
                    <a:pt x="1835269" y="528101"/>
                  </a:lnTo>
                  <a:lnTo>
                    <a:pt x="1855569" y="569605"/>
                  </a:lnTo>
                  <a:lnTo>
                    <a:pt x="1873969" y="612184"/>
                  </a:lnTo>
                  <a:lnTo>
                    <a:pt x="1890413" y="655781"/>
                  </a:lnTo>
                  <a:lnTo>
                    <a:pt x="1904845" y="700341"/>
                  </a:lnTo>
                  <a:lnTo>
                    <a:pt x="1917211" y="745806"/>
                  </a:lnTo>
                  <a:lnTo>
                    <a:pt x="1927452" y="792121"/>
                  </a:lnTo>
                  <a:lnTo>
                    <a:pt x="1935515" y="839229"/>
                  </a:lnTo>
                  <a:lnTo>
                    <a:pt x="1941344" y="887073"/>
                  </a:lnTo>
                  <a:lnTo>
                    <a:pt x="1944490" y="930225"/>
                  </a:lnTo>
                </a:path>
              </a:pathLst>
            </a:custGeom>
            <a:ln w="445727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199" y="5181599"/>
              <a:ext cx="2162175" cy="1676400"/>
            </a:xfrm>
            <a:custGeom>
              <a:avLst/>
              <a:gdLst/>
              <a:ahLst/>
              <a:cxnLst/>
              <a:rect l="l" t="t" r="r" b="b"/>
              <a:pathLst>
                <a:path w="2162175" h="1676400">
                  <a:moveTo>
                    <a:pt x="1081151" y="0"/>
                  </a:moveTo>
                  <a:lnTo>
                    <a:pt x="1032988" y="1048"/>
                  </a:lnTo>
                  <a:lnTo>
                    <a:pt x="985365" y="4166"/>
                  </a:lnTo>
                  <a:lnTo>
                    <a:pt x="938326" y="9308"/>
                  </a:lnTo>
                  <a:lnTo>
                    <a:pt x="891915" y="16431"/>
                  </a:lnTo>
                  <a:lnTo>
                    <a:pt x="846175" y="25491"/>
                  </a:lnTo>
                  <a:lnTo>
                    <a:pt x="801151" y="36445"/>
                  </a:lnTo>
                  <a:lnTo>
                    <a:pt x="756887" y="49249"/>
                  </a:lnTo>
                  <a:lnTo>
                    <a:pt x="713426" y="63859"/>
                  </a:lnTo>
                  <a:lnTo>
                    <a:pt x="670812" y="80231"/>
                  </a:lnTo>
                  <a:lnTo>
                    <a:pt x="629090" y="98321"/>
                  </a:lnTo>
                  <a:lnTo>
                    <a:pt x="588303" y="118086"/>
                  </a:lnTo>
                  <a:lnTo>
                    <a:pt x="548494" y="139483"/>
                  </a:lnTo>
                  <a:lnTo>
                    <a:pt x="509709" y="162466"/>
                  </a:lnTo>
                  <a:lnTo>
                    <a:pt x="471991" y="186993"/>
                  </a:lnTo>
                  <a:lnTo>
                    <a:pt x="435384" y="213020"/>
                  </a:lnTo>
                  <a:lnTo>
                    <a:pt x="399932" y="240502"/>
                  </a:lnTo>
                  <a:lnTo>
                    <a:pt x="365679" y="269397"/>
                  </a:lnTo>
                  <a:lnTo>
                    <a:pt x="332668" y="299660"/>
                  </a:lnTo>
                  <a:lnTo>
                    <a:pt x="300944" y="331248"/>
                  </a:lnTo>
                  <a:lnTo>
                    <a:pt x="270550" y="364117"/>
                  </a:lnTo>
                  <a:lnTo>
                    <a:pt x="241531" y="398223"/>
                  </a:lnTo>
                  <a:lnTo>
                    <a:pt x="213930" y="433523"/>
                  </a:lnTo>
                  <a:lnTo>
                    <a:pt x="187792" y="469972"/>
                  </a:lnTo>
                  <a:lnTo>
                    <a:pt x="163160" y="507527"/>
                  </a:lnTo>
                  <a:lnTo>
                    <a:pt x="140078" y="546145"/>
                  </a:lnTo>
                  <a:lnTo>
                    <a:pt x="118590" y="585780"/>
                  </a:lnTo>
                  <a:lnTo>
                    <a:pt x="98740" y="626391"/>
                  </a:lnTo>
                  <a:lnTo>
                    <a:pt x="80573" y="667932"/>
                  </a:lnTo>
                  <a:lnTo>
                    <a:pt x="64131" y="710361"/>
                  </a:lnTo>
                  <a:lnTo>
                    <a:pt x="49459" y="753633"/>
                  </a:lnTo>
                  <a:lnTo>
                    <a:pt x="36601" y="797704"/>
                  </a:lnTo>
                  <a:lnTo>
                    <a:pt x="25600" y="842532"/>
                  </a:lnTo>
                  <a:lnTo>
                    <a:pt x="16501" y="888072"/>
                  </a:lnTo>
                  <a:lnTo>
                    <a:pt x="9347" y="934280"/>
                  </a:lnTo>
                  <a:lnTo>
                    <a:pt x="4183" y="981113"/>
                  </a:lnTo>
                  <a:lnTo>
                    <a:pt x="1053" y="1028526"/>
                  </a:lnTo>
                  <a:lnTo>
                    <a:pt x="0" y="1076477"/>
                  </a:lnTo>
                  <a:lnTo>
                    <a:pt x="1112" y="1125751"/>
                  </a:lnTo>
                  <a:lnTo>
                    <a:pt x="4418" y="1174457"/>
                  </a:lnTo>
                  <a:lnTo>
                    <a:pt x="9869" y="1222546"/>
                  </a:lnTo>
                  <a:lnTo>
                    <a:pt x="17418" y="1269972"/>
                  </a:lnTo>
                  <a:lnTo>
                    <a:pt x="27017" y="1316687"/>
                  </a:lnTo>
                  <a:lnTo>
                    <a:pt x="38619" y="1362644"/>
                  </a:lnTo>
                  <a:lnTo>
                    <a:pt x="52175" y="1407794"/>
                  </a:lnTo>
                  <a:lnTo>
                    <a:pt x="67639" y="1452092"/>
                  </a:lnTo>
                  <a:lnTo>
                    <a:pt x="84962" y="1495488"/>
                  </a:lnTo>
                  <a:lnTo>
                    <a:pt x="183578" y="1676400"/>
                  </a:lnTo>
                  <a:lnTo>
                    <a:pt x="1978660" y="1676400"/>
                  </a:lnTo>
                  <a:lnTo>
                    <a:pt x="2077212" y="1495488"/>
                  </a:lnTo>
                  <a:lnTo>
                    <a:pt x="2094542" y="1452092"/>
                  </a:lnTo>
                  <a:lnTo>
                    <a:pt x="2110009" y="1407794"/>
                  </a:lnTo>
                  <a:lnTo>
                    <a:pt x="2123567" y="1362644"/>
                  </a:lnTo>
                  <a:lnTo>
                    <a:pt x="2135167" y="1316687"/>
                  </a:lnTo>
                  <a:lnTo>
                    <a:pt x="2144765" y="1269972"/>
                  </a:lnTo>
                  <a:lnTo>
                    <a:pt x="2152311" y="1222546"/>
                  </a:lnTo>
                  <a:lnTo>
                    <a:pt x="2157759" y="1174457"/>
                  </a:lnTo>
                  <a:lnTo>
                    <a:pt x="2161063" y="1125751"/>
                  </a:lnTo>
                  <a:lnTo>
                    <a:pt x="2162175" y="1076477"/>
                  </a:lnTo>
                  <a:lnTo>
                    <a:pt x="2161121" y="1028526"/>
                  </a:lnTo>
                  <a:lnTo>
                    <a:pt x="2157991" y="981113"/>
                  </a:lnTo>
                  <a:lnTo>
                    <a:pt x="2152827" y="934280"/>
                  </a:lnTo>
                  <a:lnTo>
                    <a:pt x="2145673" y="888072"/>
                  </a:lnTo>
                  <a:lnTo>
                    <a:pt x="2136574" y="842532"/>
                  </a:lnTo>
                  <a:lnTo>
                    <a:pt x="2125574" y="797704"/>
                  </a:lnTo>
                  <a:lnTo>
                    <a:pt x="2112716" y="753633"/>
                  </a:lnTo>
                  <a:lnTo>
                    <a:pt x="2098044" y="710361"/>
                  </a:lnTo>
                  <a:lnTo>
                    <a:pt x="2081603" y="667932"/>
                  </a:lnTo>
                  <a:lnTo>
                    <a:pt x="2063436" y="626391"/>
                  </a:lnTo>
                  <a:lnTo>
                    <a:pt x="2043587" y="585780"/>
                  </a:lnTo>
                  <a:lnTo>
                    <a:pt x="2022100" y="546145"/>
                  </a:lnTo>
                  <a:lnTo>
                    <a:pt x="1999020" y="507527"/>
                  </a:lnTo>
                  <a:lnTo>
                    <a:pt x="1974389" y="469972"/>
                  </a:lnTo>
                  <a:lnTo>
                    <a:pt x="1948252" y="433523"/>
                  </a:lnTo>
                  <a:lnTo>
                    <a:pt x="1920653" y="398223"/>
                  </a:lnTo>
                  <a:lnTo>
                    <a:pt x="1891636" y="364117"/>
                  </a:lnTo>
                  <a:lnTo>
                    <a:pt x="1861245" y="331248"/>
                  </a:lnTo>
                  <a:lnTo>
                    <a:pt x="1829523" y="299660"/>
                  </a:lnTo>
                  <a:lnTo>
                    <a:pt x="1796515" y="269397"/>
                  </a:lnTo>
                  <a:lnTo>
                    <a:pt x="1762265" y="240502"/>
                  </a:lnTo>
                  <a:lnTo>
                    <a:pt x="1726816" y="213020"/>
                  </a:lnTo>
                  <a:lnTo>
                    <a:pt x="1690213" y="186993"/>
                  </a:lnTo>
                  <a:lnTo>
                    <a:pt x="1652499" y="162466"/>
                  </a:lnTo>
                  <a:lnTo>
                    <a:pt x="1613719" y="139483"/>
                  </a:lnTo>
                  <a:lnTo>
                    <a:pt x="1573916" y="118086"/>
                  </a:lnTo>
                  <a:lnTo>
                    <a:pt x="1533134" y="98321"/>
                  </a:lnTo>
                  <a:lnTo>
                    <a:pt x="1491417" y="80231"/>
                  </a:lnTo>
                  <a:lnTo>
                    <a:pt x="1448809" y="63859"/>
                  </a:lnTo>
                  <a:lnTo>
                    <a:pt x="1405355" y="49249"/>
                  </a:lnTo>
                  <a:lnTo>
                    <a:pt x="1361097" y="36445"/>
                  </a:lnTo>
                  <a:lnTo>
                    <a:pt x="1316081" y="25491"/>
                  </a:lnTo>
                  <a:lnTo>
                    <a:pt x="1270349" y="16431"/>
                  </a:lnTo>
                  <a:lnTo>
                    <a:pt x="1223946" y="9308"/>
                  </a:lnTo>
                  <a:lnTo>
                    <a:pt x="1176916" y="4166"/>
                  </a:lnTo>
                  <a:lnTo>
                    <a:pt x="1129303" y="1048"/>
                  </a:lnTo>
                  <a:lnTo>
                    <a:pt x="1081151" y="0"/>
                  </a:lnTo>
                  <a:close/>
                </a:path>
              </a:pathLst>
            </a:custGeom>
            <a:solidFill>
              <a:srgbClr val="FD9F00">
                <a:alpha val="831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29775" y="499109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800" y="0"/>
                  </a:moveTo>
                  <a:lnTo>
                    <a:pt x="136407" y="6636"/>
                  </a:lnTo>
                  <a:lnTo>
                    <a:pt x="92023" y="25362"/>
                  </a:lnTo>
                  <a:lnTo>
                    <a:pt x="54419" y="54403"/>
                  </a:lnTo>
                  <a:lnTo>
                    <a:pt x="25367" y="91985"/>
                  </a:lnTo>
                  <a:lnTo>
                    <a:pt x="6636" y="136333"/>
                  </a:lnTo>
                  <a:lnTo>
                    <a:pt x="0" y="185674"/>
                  </a:lnTo>
                  <a:lnTo>
                    <a:pt x="6636" y="235067"/>
                  </a:lnTo>
                  <a:lnTo>
                    <a:pt x="25367" y="279451"/>
                  </a:lnTo>
                  <a:lnTo>
                    <a:pt x="54419" y="317055"/>
                  </a:lnTo>
                  <a:lnTo>
                    <a:pt x="92023" y="346107"/>
                  </a:lnTo>
                  <a:lnTo>
                    <a:pt x="136407" y="364838"/>
                  </a:lnTo>
                  <a:lnTo>
                    <a:pt x="185800" y="371475"/>
                  </a:lnTo>
                  <a:lnTo>
                    <a:pt x="235141" y="364838"/>
                  </a:lnTo>
                  <a:lnTo>
                    <a:pt x="279489" y="346107"/>
                  </a:lnTo>
                  <a:lnTo>
                    <a:pt x="317071" y="317055"/>
                  </a:lnTo>
                  <a:lnTo>
                    <a:pt x="346112" y="279451"/>
                  </a:lnTo>
                  <a:lnTo>
                    <a:pt x="364838" y="235067"/>
                  </a:lnTo>
                  <a:lnTo>
                    <a:pt x="371475" y="185674"/>
                  </a:lnTo>
                  <a:lnTo>
                    <a:pt x="364838" y="136333"/>
                  </a:lnTo>
                  <a:lnTo>
                    <a:pt x="346112" y="91985"/>
                  </a:lnTo>
                  <a:lnTo>
                    <a:pt x="317071" y="54403"/>
                  </a:lnTo>
                  <a:lnTo>
                    <a:pt x="279489" y="25362"/>
                  </a:lnTo>
                  <a:lnTo>
                    <a:pt x="235141" y="6636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1586" y="0"/>
            <a:ext cx="12193905" cy="1598930"/>
            <a:chOff x="-1586" y="0"/>
            <a:chExt cx="12193905" cy="1598930"/>
          </a:xfrm>
        </p:grpSpPr>
        <p:sp>
          <p:nvSpPr>
            <p:cNvPr id="12" name="object 12"/>
            <p:cNvSpPr/>
            <p:nvPr/>
          </p:nvSpPr>
          <p:spPr>
            <a:xfrm>
              <a:off x="4763" y="0"/>
              <a:ext cx="12187555" cy="1586230"/>
            </a:xfrm>
            <a:custGeom>
              <a:avLst/>
              <a:gdLst/>
              <a:ahLst/>
              <a:cxnLst/>
              <a:rect l="l" t="t" r="r" b="b"/>
              <a:pathLst>
                <a:path w="12187555" h="1586230">
                  <a:moveTo>
                    <a:pt x="0" y="1585849"/>
                  </a:moveTo>
                  <a:lnTo>
                    <a:pt x="12187236" y="1585849"/>
                  </a:lnTo>
                  <a:lnTo>
                    <a:pt x="12187236" y="0"/>
                  </a:lnTo>
                  <a:lnTo>
                    <a:pt x="0" y="0"/>
                  </a:lnTo>
                  <a:lnTo>
                    <a:pt x="0" y="1585849"/>
                  </a:lnTo>
                  <a:close/>
                </a:path>
              </a:pathLst>
            </a:custGeom>
            <a:solidFill>
              <a:srgbClr val="FC7D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63" y="1579499"/>
              <a:ext cx="12187555" cy="12700"/>
            </a:xfrm>
            <a:custGeom>
              <a:avLst/>
              <a:gdLst/>
              <a:ahLst/>
              <a:cxnLst/>
              <a:rect l="l" t="t" r="r" b="b"/>
              <a:pathLst>
                <a:path w="12187555" h="12700">
                  <a:moveTo>
                    <a:pt x="0" y="12700"/>
                  </a:moveTo>
                  <a:lnTo>
                    <a:pt x="12187236" y="12700"/>
                  </a:lnTo>
                  <a:lnTo>
                    <a:pt x="12187236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6B09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63" y="0"/>
              <a:ext cx="0" cy="1586230"/>
            </a:xfrm>
            <a:custGeom>
              <a:avLst/>
              <a:gdLst/>
              <a:ahLst/>
              <a:cxnLst/>
              <a:rect l="l" t="t" r="r" b="b"/>
              <a:pathLst>
                <a:path h="1586230">
                  <a:moveTo>
                    <a:pt x="0" y="0"/>
                  </a:moveTo>
                  <a:lnTo>
                    <a:pt x="0" y="1585849"/>
                  </a:lnTo>
                </a:path>
              </a:pathLst>
            </a:custGeom>
            <a:ln w="12700">
              <a:solidFill>
                <a:srgbClr val="6B09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5460" y="431799"/>
            <a:ext cx="55479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/>
              <a:t>Executive</a:t>
            </a:r>
            <a:r>
              <a:rPr sz="3950" spc="155" dirty="0"/>
              <a:t> </a:t>
            </a:r>
            <a:r>
              <a:rPr sz="3950" spc="45" dirty="0"/>
              <a:t>Summary</a:t>
            </a:r>
            <a:endParaRPr sz="3950"/>
          </a:p>
        </p:txBody>
      </p:sp>
      <p:sp>
        <p:nvSpPr>
          <p:cNvPr id="16" name="object 16"/>
          <p:cNvSpPr/>
          <p:nvPr/>
        </p:nvSpPr>
        <p:spPr>
          <a:xfrm>
            <a:off x="1619250" y="419100"/>
            <a:ext cx="619125" cy="628650"/>
          </a:xfrm>
          <a:custGeom>
            <a:avLst/>
            <a:gdLst/>
            <a:ahLst/>
            <a:cxnLst/>
            <a:rect l="l" t="t" r="r" b="b"/>
            <a:pathLst>
              <a:path w="619125" h="628650">
                <a:moveTo>
                  <a:pt x="309625" y="0"/>
                </a:moveTo>
                <a:lnTo>
                  <a:pt x="263856" y="3407"/>
                </a:lnTo>
                <a:lnTo>
                  <a:pt x="220177" y="13307"/>
                </a:lnTo>
                <a:lnTo>
                  <a:pt x="179066" y="29212"/>
                </a:lnTo>
                <a:lnTo>
                  <a:pt x="141001" y="50636"/>
                </a:lnTo>
                <a:lnTo>
                  <a:pt x="106461" y="77094"/>
                </a:lnTo>
                <a:lnTo>
                  <a:pt x="75923" y="108099"/>
                </a:lnTo>
                <a:lnTo>
                  <a:pt x="49865" y="143166"/>
                </a:lnTo>
                <a:lnTo>
                  <a:pt x="28766" y="181808"/>
                </a:lnTo>
                <a:lnTo>
                  <a:pt x="13103" y="223539"/>
                </a:lnTo>
                <a:lnTo>
                  <a:pt x="3355" y="267873"/>
                </a:lnTo>
                <a:lnTo>
                  <a:pt x="0" y="314325"/>
                </a:lnTo>
                <a:lnTo>
                  <a:pt x="3355" y="360776"/>
                </a:lnTo>
                <a:lnTo>
                  <a:pt x="13103" y="405110"/>
                </a:lnTo>
                <a:lnTo>
                  <a:pt x="28766" y="446841"/>
                </a:lnTo>
                <a:lnTo>
                  <a:pt x="49865" y="485483"/>
                </a:lnTo>
                <a:lnTo>
                  <a:pt x="75923" y="520550"/>
                </a:lnTo>
                <a:lnTo>
                  <a:pt x="106461" y="551555"/>
                </a:lnTo>
                <a:lnTo>
                  <a:pt x="141001" y="578013"/>
                </a:lnTo>
                <a:lnTo>
                  <a:pt x="179066" y="599437"/>
                </a:lnTo>
                <a:lnTo>
                  <a:pt x="220177" y="615342"/>
                </a:lnTo>
                <a:lnTo>
                  <a:pt x="263856" y="625242"/>
                </a:lnTo>
                <a:lnTo>
                  <a:pt x="309625" y="628650"/>
                </a:lnTo>
                <a:lnTo>
                  <a:pt x="355363" y="625242"/>
                </a:lnTo>
                <a:lnTo>
                  <a:pt x="399017" y="615342"/>
                </a:lnTo>
                <a:lnTo>
                  <a:pt x="440107" y="599437"/>
                </a:lnTo>
                <a:lnTo>
                  <a:pt x="478156" y="578013"/>
                </a:lnTo>
                <a:lnTo>
                  <a:pt x="512684" y="551555"/>
                </a:lnTo>
                <a:lnTo>
                  <a:pt x="543213" y="520550"/>
                </a:lnTo>
                <a:lnTo>
                  <a:pt x="569265" y="485483"/>
                </a:lnTo>
                <a:lnTo>
                  <a:pt x="590361" y="446841"/>
                </a:lnTo>
                <a:lnTo>
                  <a:pt x="606021" y="405110"/>
                </a:lnTo>
                <a:lnTo>
                  <a:pt x="615769" y="360776"/>
                </a:lnTo>
                <a:lnTo>
                  <a:pt x="619125" y="314325"/>
                </a:lnTo>
                <a:lnTo>
                  <a:pt x="615769" y="267873"/>
                </a:lnTo>
                <a:lnTo>
                  <a:pt x="606021" y="223539"/>
                </a:lnTo>
                <a:lnTo>
                  <a:pt x="590361" y="181808"/>
                </a:lnTo>
                <a:lnTo>
                  <a:pt x="569265" y="143166"/>
                </a:lnTo>
                <a:lnTo>
                  <a:pt x="543213" y="108099"/>
                </a:lnTo>
                <a:lnTo>
                  <a:pt x="512684" y="77094"/>
                </a:lnTo>
                <a:lnTo>
                  <a:pt x="478156" y="50636"/>
                </a:lnTo>
                <a:lnTo>
                  <a:pt x="440107" y="29212"/>
                </a:lnTo>
                <a:lnTo>
                  <a:pt x="399017" y="13307"/>
                </a:lnTo>
                <a:lnTo>
                  <a:pt x="355363" y="3407"/>
                </a:lnTo>
                <a:lnTo>
                  <a:pt x="309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83714" y="453390"/>
            <a:ext cx="299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221F1F"/>
                </a:solidFill>
                <a:latin typeface="Arial Black"/>
                <a:cs typeface="Arial Black"/>
              </a:rPr>
              <a:t>1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891" y="2286000"/>
            <a:ext cx="8970645" cy="3936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10" dirty="0">
                <a:solidFill>
                  <a:srgbClr val="C00000"/>
                </a:solidFill>
                <a:latin typeface="Arial Black"/>
                <a:cs typeface="Arial Black"/>
              </a:rPr>
              <a:t>Summary</a:t>
            </a:r>
            <a:r>
              <a:rPr sz="2400" spc="40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Arial Black"/>
                <a:cs typeface="Arial Black"/>
              </a:rPr>
              <a:t>of</a:t>
            </a:r>
            <a:r>
              <a:rPr sz="2400" spc="120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Arial Black"/>
                <a:cs typeface="Arial Black"/>
              </a:rPr>
              <a:t>Methodologies</a:t>
            </a:r>
            <a:endParaRPr sz="2400" dirty="0">
              <a:latin typeface="Arial Black"/>
              <a:cs typeface="Arial Black"/>
            </a:endParaRPr>
          </a:p>
          <a:p>
            <a:pPr marL="298450" indent="-28638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10" dirty="0">
                <a:solidFill>
                  <a:srgbClr val="221F1F"/>
                </a:solidFill>
                <a:latin typeface="Arial Black"/>
                <a:cs typeface="Arial Black"/>
              </a:rPr>
              <a:t>Data</a:t>
            </a:r>
            <a:r>
              <a:rPr sz="1800" spc="-1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Collection</a:t>
            </a:r>
            <a:endParaRPr sz="1800" dirty="0">
              <a:latin typeface="Arial Black"/>
              <a:cs typeface="Arial Black"/>
            </a:endParaRPr>
          </a:p>
          <a:p>
            <a:pPr marL="298450" indent="-28638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10" dirty="0">
                <a:solidFill>
                  <a:srgbClr val="221F1F"/>
                </a:solidFill>
                <a:latin typeface="Arial Black"/>
                <a:cs typeface="Arial Black"/>
              </a:rPr>
              <a:t>Data</a:t>
            </a:r>
            <a:r>
              <a:rPr sz="1800" spc="-1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Wrangling</a:t>
            </a:r>
            <a:endParaRPr sz="1800" dirty="0">
              <a:latin typeface="Arial Black"/>
              <a:cs typeface="Arial Black"/>
            </a:endParaRPr>
          </a:p>
          <a:p>
            <a:pPr marL="298450" indent="-286385">
              <a:lnSpc>
                <a:spcPts val="213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Exploratory</a:t>
            </a:r>
            <a:r>
              <a:rPr sz="1800" spc="-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Black"/>
                <a:cs typeface="Arial Black"/>
              </a:rPr>
              <a:t>Data</a:t>
            </a:r>
            <a:r>
              <a:rPr sz="1800" spc="-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Analysis</a:t>
            </a:r>
            <a:endParaRPr sz="1800" dirty="0">
              <a:latin typeface="Arial Black"/>
              <a:cs typeface="Arial Black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Interactive</a:t>
            </a:r>
            <a:r>
              <a:rPr sz="1800" spc="-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Visual</a:t>
            </a:r>
            <a:r>
              <a:rPr sz="1800" spc="-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Analysis</a:t>
            </a:r>
            <a:endParaRPr sz="1800" dirty="0">
              <a:latin typeface="Arial Black"/>
              <a:cs typeface="Arial Black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Predictive</a:t>
            </a:r>
            <a:r>
              <a:rPr sz="1800" spc="-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Analysis</a:t>
            </a:r>
            <a:r>
              <a:rPr sz="18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(Classification)</a:t>
            </a:r>
            <a:endParaRPr sz="18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21F1F"/>
              </a:buClr>
              <a:buFont typeface="Arial MT"/>
              <a:buChar char="•"/>
            </a:pPr>
            <a:endParaRPr sz="2350" dirty="0">
              <a:latin typeface="Arial Black"/>
              <a:cs typeface="Arial Black"/>
            </a:endParaRPr>
          </a:p>
          <a:p>
            <a:pPr marL="4660900">
              <a:lnSpc>
                <a:spcPct val="100000"/>
              </a:lnSpc>
            </a:pPr>
            <a:r>
              <a:rPr sz="2400" spc="10" dirty="0">
                <a:solidFill>
                  <a:srgbClr val="C00000"/>
                </a:solidFill>
                <a:latin typeface="Arial Black"/>
                <a:cs typeface="Arial Black"/>
              </a:rPr>
              <a:t>Summary</a:t>
            </a:r>
            <a:r>
              <a:rPr sz="2400" spc="35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Arial Black"/>
                <a:cs typeface="Arial Black"/>
              </a:rPr>
              <a:t>of</a:t>
            </a:r>
            <a:r>
              <a:rPr sz="2400" spc="120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Black"/>
                <a:cs typeface="Arial Black"/>
              </a:rPr>
              <a:t>Results:</a:t>
            </a:r>
            <a:endParaRPr sz="2400" dirty="0">
              <a:latin typeface="Arial Black"/>
              <a:cs typeface="Arial Black"/>
            </a:endParaRPr>
          </a:p>
          <a:p>
            <a:pPr marL="4947285" marR="5080" lvl="1" indent="-286385">
              <a:lnSpc>
                <a:spcPct val="100800"/>
              </a:lnSpc>
              <a:spcBef>
                <a:spcPts val="30"/>
              </a:spcBef>
              <a:buFont typeface="Arial MT"/>
              <a:buChar char="•"/>
              <a:tabLst>
                <a:tab pos="4947285" algn="l"/>
                <a:tab pos="4947920" algn="l"/>
              </a:tabLst>
            </a:pP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Exploratory</a:t>
            </a:r>
            <a:r>
              <a:rPr sz="1800" spc="-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Black"/>
                <a:cs typeface="Arial Black"/>
              </a:rPr>
              <a:t>Data</a:t>
            </a:r>
            <a:r>
              <a:rPr sz="1800" spc="-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Analysis</a:t>
            </a:r>
            <a:r>
              <a:rPr sz="1800" spc="-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 Black"/>
                <a:cs typeface="Arial Black"/>
              </a:rPr>
              <a:t>(EDA) </a:t>
            </a:r>
            <a:r>
              <a:rPr sz="1800" spc="-5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results</a:t>
            </a:r>
            <a:endParaRPr sz="1800" dirty="0">
              <a:latin typeface="Arial Black"/>
              <a:cs typeface="Arial Black"/>
            </a:endParaRPr>
          </a:p>
          <a:p>
            <a:pPr marL="4947285" lvl="1" indent="-287020">
              <a:lnSpc>
                <a:spcPts val="2105"/>
              </a:lnSpc>
              <a:buFont typeface="Arial MT"/>
              <a:buChar char="•"/>
              <a:tabLst>
                <a:tab pos="4947285" algn="l"/>
                <a:tab pos="4947920" algn="l"/>
              </a:tabLst>
            </a:pP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Map</a:t>
            </a:r>
            <a:r>
              <a:rPr sz="1800" spc="-3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analytics</a:t>
            </a:r>
            <a:endParaRPr sz="1800" dirty="0">
              <a:latin typeface="Arial Black"/>
              <a:cs typeface="Arial Black"/>
            </a:endParaRPr>
          </a:p>
          <a:p>
            <a:pPr marL="4947285" lvl="1" indent="-28702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4947285" algn="l"/>
                <a:tab pos="4947920" algn="l"/>
              </a:tabLst>
            </a:pP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Interactive</a:t>
            </a:r>
            <a:r>
              <a:rPr sz="1800" spc="-3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Black"/>
                <a:cs typeface="Arial Black"/>
              </a:rPr>
              <a:t>dashboard</a:t>
            </a:r>
            <a:endParaRPr sz="1800" dirty="0">
              <a:latin typeface="Arial Black"/>
              <a:cs typeface="Arial Black"/>
            </a:endParaRPr>
          </a:p>
          <a:p>
            <a:pPr marL="4947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4947285" algn="l"/>
                <a:tab pos="4947920" algn="l"/>
              </a:tabLst>
            </a:pP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Predictive</a:t>
            </a:r>
            <a:r>
              <a:rPr sz="1800" spc="-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analysis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 result</a:t>
            </a:r>
            <a:endParaRPr sz="1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599" y="0"/>
                  </a:moveTo>
                  <a:lnTo>
                    <a:pt x="296222" y="3355"/>
                  </a:lnTo>
                  <a:lnTo>
                    <a:pt x="247189" y="13103"/>
                  </a:lnTo>
                  <a:lnTo>
                    <a:pt x="201038" y="28763"/>
                  </a:lnTo>
                  <a:lnTo>
                    <a:pt x="158305" y="49859"/>
                  </a:lnTo>
                  <a:lnTo>
                    <a:pt x="119528" y="75911"/>
                  </a:lnTo>
                  <a:lnTo>
                    <a:pt x="85243" y="106440"/>
                  </a:lnTo>
                  <a:lnTo>
                    <a:pt x="55987" y="140968"/>
                  </a:lnTo>
                  <a:lnTo>
                    <a:pt x="32298" y="179017"/>
                  </a:lnTo>
                  <a:lnTo>
                    <a:pt x="14712" y="220107"/>
                  </a:lnTo>
                  <a:lnTo>
                    <a:pt x="3767" y="263761"/>
                  </a:lnTo>
                  <a:lnTo>
                    <a:pt x="0" y="309499"/>
                  </a:lnTo>
                  <a:lnTo>
                    <a:pt x="3767" y="355239"/>
                  </a:lnTo>
                  <a:lnTo>
                    <a:pt x="14712" y="398901"/>
                  </a:lnTo>
                  <a:lnTo>
                    <a:pt x="32298" y="440003"/>
                  </a:lnTo>
                  <a:lnTo>
                    <a:pt x="55987" y="478067"/>
                  </a:lnTo>
                  <a:lnTo>
                    <a:pt x="85243" y="512612"/>
                  </a:lnTo>
                  <a:lnTo>
                    <a:pt x="119528" y="543158"/>
                  </a:lnTo>
                  <a:lnTo>
                    <a:pt x="158305" y="569227"/>
                  </a:lnTo>
                  <a:lnTo>
                    <a:pt x="201038" y="590337"/>
                  </a:lnTo>
                  <a:lnTo>
                    <a:pt x="247189" y="606010"/>
                  </a:lnTo>
                  <a:lnTo>
                    <a:pt x="296222" y="615766"/>
                  </a:lnTo>
                  <a:lnTo>
                    <a:pt x="347599" y="619125"/>
                  </a:lnTo>
                  <a:lnTo>
                    <a:pt x="398978" y="615766"/>
                  </a:lnTo>
                  <a:lnTo>
                    <a:pt x="448019" y="606010"/>
                  </a:lnTo>
                  <a:lnTo>
                    <a:pt x="494182" y="590337"/>
                  </a:lnTo>
                  <a:lnTo>
                    <a:pt x="536930" y="569227"/>
                  </a:lnTo>
                  <a:lnTo>
                    <a:pt x="575724" y="543158"/>
                  </a:lnTo>
                  <a:lnTo>
                    <a:pt x="610026" y="512612"/>
                  </a:lnTo>
                  <a:lnTo>
                    <a:pt x="639299" y="478067"/>
                  </a:lnTo>
                  <a:lnTo>
                    <a:pt x="663003" y="440003"/>
                  </a:lnTo>
                  <a:lnTo>
                    <a:pt x="680601" y="398901"/>
                  </a:lnTo>
                  <a:lnTo>
                    <a:pt x="691554" y="355239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3" y="179017"/>
                  </a:lnTo>
                  <a:lnTo>
                    <a:pt x="639299" y="140968"/>
                  </a:lnTo>
                  <a:lnTo>
                    <a:pt x="610026" y="106440"/>
                  </a:lnTo>
                  <a:lnTo>
                    <a:pt x="575724" y="75911"/>
                  </a:lnTo>
                  <a:lnTo>
                    <a:pt x="536930" y="49859"/>
                  </a:lnTo>
                  <a:lnTo>
                    <a:pt x="494182" y="28763"/>
                  </a:lnTo>
                  <a:lnTo>
                    <a:pt x="448019" y="13103"/>
                  </a:lnTo>
                  <a:lnTo>
                    <a:pt x="398978" y="3355"/>
                  </a:lnTo>
                  <a:lnTo>
                    <a:pt x="347599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0" y="309499"/>
                  </a:moveTo>
                  <a:lnTo>
                    <a:pt x="3767" y="263761"/>
                  </a:lnTo>
                  <a:lnTo>
                    <a:pt x="14712" y="220107"/>
                  </a:lnTo>
                  <a:lnTo>
                    <a:pt x="32298" y="179017"/>
                  </a:lnTo>
                  <a:lnTo>
                    <a:pt x="55987" y="140968"/>
                  </a:lnTo>
                  <a:lnTo>
                    <a:pt x="85243" y="106440"/>
                  </a:lnTo>
                  <a:lnTo>
                    <a:pt x="119528" y="75911"/>
                  </a:lnTo>
                  <a:lnTo>
                    <a:pt x="158305" y="49859"/>
                  </a:lnTo>
                  <a:lnTo>
                    <a:pt x="201038" y="28763"/>
                  </a:lnTo>
                  <a:lnTo>
                    <a:pt x="247189" y="13103"/>
                  </a:lnTo>
                  <a:lnTo>
                    <a:pt x="296222" y="3355"/>
                  </a:lnTo>
                  <a:lnTo>
                    <a:pt x="347599" y="0"/>
                  </a:lnTo>
                  <a:lnTo>
                    <a:pt x="398978" y="3355"/>
                  </a:lnTo>
                  <a:lnTo>
                    <a:pt x="448019" y="13103"/>
                  </a:lnTo>
                  <a:lnTo>
                    <a:pt x="494182" y="28763"/>
                  </a:lnTo>
                  <a:lnTo>
                    <a:pt x="536930" y="49859"/>
                  </a:lnTo>
                  <a:lnTo>
                    <a:pt x="575724" y="75911"/>
                  </a:lnTo>
                  <a:lnTo>
                    <a:pt x="610026" y="106440"/>
                  </a:lnTo>
                  <a:lnTo>
                    <a:pt x="639299" y="140968"/>
                  </a:lnTo>
                  <a:lnTo>
                    <a:pt x="663003" y="179017"/>
                  </a:lnTo>
                  <a:lnTo>
                    <a:pt x="680601" y="220107"/>
                  </a:lnTo>
                  <a:lnTo>
                    <a:pt x="691554" y="263761"/>
                  </a:lnTo>
                  <a:lnTo>
                    <a:pt x="695325" y="309499"/>
                  </a:lnTo>
                  <a:lnTo>
                    <a:pt x="691554" y="355239"/>
                  </a:lnTo>
                  <a:lnTo>
                    <a:pt x="680601" y="398901"/>
                  </a:lnTo>
                  <a:lnTo>
                    <a:pt x="663003" y="440003"/>
                  </a:lnTo>
                  <a:lnTo>
                    <a:pt x="639299" y="478067"/>
                  </a:lnTo>
                  <a:lnTo>
                    <a:pt x="610026" y="512612"/>
                  </a:lnTo>
                  <a:lnTo>
                    <a:pt x="575724" y="543158"/>
                  </a:lnTo>
                  <a:lnTo>
                    <a:pt x="536930" y="569227"/>
                  </a:lnTo>
                  <a:lnTo>
                    <a:pt x="494182" y="590337"/>
                  </a:lnTo>
                  <a:lnTo>
                    <a:pt x="448019" y="606010"/>
                  </a:lnTo>
                  <a:lnTo>
                    <a:pt x="398978" y="615766"/>
                  </a:lnTo>
                  <a:lnTo>
                    <a:pt x="347599" y="619125"/>
                  </a:lnTo>
                  <a:lnTo>
                    <a:pt x="296222" y="615766"/>
                  </a:lnTo>
                  <a:lnTo>
                    <a:pt x="247189" y="606010"/>
                  </a:lnTo>
                  <a:lnTo>
                    <a:pt x="201038" y="590337"/>
                  </a:lnTo>
                  <a:lnTo>
                    <a:pt x="158305" y="569227"/>
                  </a:lnTo>
                  <a:lnTo>
                    <a:pt x="119528" y="543158"/>
                  </a:lnTo>
                  <a:lnTo>
                    <a:pt x="85243" y="512612"/>
                  </a:lnTo>
                  <a:lnTo>
                    <a:pt x="55987" y="478067"/>
                  </a:lnTo>
                  <a:lnTo>
                    <a:pt x="32298" y="440003"/>
                  </a:lnTo>
                  <a:lnTo>
                    <a:pt x="14712" y="398901"/>
                  </a:lnTo>
                  <a:lnTo>
                    <a:pt x="3767" y="355239"/>
                  </a:lnTo>
                  <a:lnTo>
                    <a:pt x="0" y="309499"/>
                  </a:lnTo>
                  <a:close/>
                </a:path>
              </a:pathLst>
            </a:custGeom>
            <a:ln w="952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SQL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57200" y="1571637"/>
            <a:ext cx="11382375" cy="5029200"/>
            <a:chOff x="457200" y="1571637"/>
            <a:chExt cx="11382375" cy="50292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571637"/>
              <a:ext cx="4962525" cy="5029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750" y="1781175"/>
              <a:ext cx="4362450" cy="442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2075" y="2857500"/>
              <a:ext cx="6667500" cy="17811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1625" y="3067050"/>
              <a:ext cx="6067425" cy="1181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599" y="0"/>
                  </a:moveTo>
                  <a:lnTo>
                    <a:pt x="296222" y="3355"/>
                  </a:lnTo>
                  <a:lnTo>
                    <a:pt x="247189" y="13103"/>
                  </a:lnTo>
                  <a:lnTo>
                    <a:pt x="201038" y="28763"/>
                  </a:lnTo>
                  <a:lnTo>
                    <a:pt x="158305" y="49859"/>
                  </a:lnTo>
                  <a:lnTo>
                    <a:pt x="119528" y="75911"/>
                  </a:lnTo>
                  <a:lnTo>
                    <a:pt x="85243" y="106440"/>
                  </a:lnTo>
                  <a:lnTo>
                    <a:pt x="55987" y="140968"/>
                  </a:lnTo>
                  <a:lnTo>
                    <a:pt x="32298" y="179017"/>
                  </a:lnTo>
                  <a:lnTo>
                    <a:pt x="14712" y="220107"/>
                  </a:lnTo>
                  <a:lnTo>
                    <a:pt x="3767" y="263761"/>
                  </a:lnTo>
                  <a:lnTo>
                    <a:pt x="0" y="309499"/>
                  </a:lnTo>
                  <a:lnTo>
                    <a:pt x="3767" y="355239"/>
                  </a:lnTo>
                  <a:lnTo>
                    <a:pt x="14712" y="398901"/>
                  </a:lnTo>
                  <a:lnTo>
                    <a:pt x="32298" y="440003"/>
                  </a:lnTo>
                  <a:lnTo>
                    <a:pt x="55987" y="478067"/>
                  </a:lnTo>
                  <a:lnTo>
                    <a:pt x="85243" y="512612"/>
                  </a:lnTo>
                  <a:lnTo>
                    <a:pt x="119528" y="543158"/>
                  </a:lnTo>
                  <a:lnTo>
                    <a:pt x="158305" y="569227"/>
                  </a:lnTo>
                  <a:lnTo>
                    <a:pt x="201038" y="590337"/>
                  </a:lnTo>
                  <a:lnTo>
                    <a:pt x="247189" y="606010"/>
                  </a:lnTo>
                  <a:lnTo>
                    <a:pt x="296222" y="615766"/>
                  </a:lnTo>
                  <a:lnTo>
                    <a:pt x="347599" y="619125"/>
                  </a:lnTo>
                  <a:lnTo>
                    <a:pt x="398978" y="615766"/>
                  </a:lnTo>
                  <a:lnTo>
                    <a:pt x="448019" y="606010"/>
                  </a:lnTo>
                  <a:lnTo>
                    <a:pt x="494182" y="590337"/>
                  </a:lnTo>
                  <a:lnTo>
                    <a:pt x="536930" y="569227"/>
                  </a:lnTo>
                  <a:lnTo>
                    <a:pt x="575724" y="543158"/>
                  </a:lnTo>
                  <a:lnTo>
                    <a:pt x="610026" y="512612"/>
                  </a:lnTo>
                  <a:lnTo>
                    <a:pt x="639299" y="478067"/>
                  </a:lnTo>
                  <a:lnTo>
                    <a:pt x="663003" y="440003"/>
                  </a:lnTo>
                  <a:lnTo>
                    <a:pt x="680601" y="398901"/>
                  </a:lnTo>
                  <a:lnTo>
                    <a:pt x="691554" y="355239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3" y="179017"/>
                  </a:lnTo>
                  <a:lnTo>
                    <a:pt x="639299" y="140968"/>
                  </a:lnTo>
                  <a:lnTo>
                    <a:pt x="610026" y="106440"/>
                  </a:lnTo>
                  <a:lnTo>
                    <a:pt x="575724" y="75911"/>
                  </a:lnTo>
                  <a:lnTo>
                    <a:pt x="536930" y="49859"/>
                  </a:lnTo>
                  <a:lnTo>
                    <a:pt x="494182" y="28763"/>
                  </a:lnTo>
                  <a:lnTo>
                    <a:pt x="448019" y="13103"/>
                  </a:lnTo>
                  <a:lnTo>
                    <a:pt x="398978" y="3355"/>
                  </a:lnTo>
                  <a:lnTo>
                    <a:pt x="347599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0" y="309499"/>
                  </a:moveTo>
                  <a:lnTo>
                    <a:pt x="3767" y="263761"/>
                  </a:lnTo>
                  <a:lnTo>
                    <a:pt x="14712" y="220107"/>
                  </a:lnTo>
                  <a:lnTo>
                    <a:pt x="32298" y="179017"/>
                  </a:lnTo>
                  <a:lnTo>
                    <a:pt x="55987" y="140968"/>
                  </a:lnTo>
                  <a:lnTo>
                    <a:pt x="85243" y="106440"/>
                  </a:lnTo>
                  <a:lnTo>
                    <a:pt x="119528" y="75911"/>
                  </a:lnTo>
                  <a:lnTo>
                    <a:pt x="158305" y="49859"/>
                  </a:lnTo>
                  <a:lnTo>
                    <a:pt x="201038" y="28763"/>
                  </a:lnTo>
                  <a:lnTo>
                    <a:pt x="247189" y="13103"/>
                  </a:lnTo>
                  <a:lnTo>
                    <a:pt x="296222" y="3355"/>
                  </a:lnTo>
                  <a:lnTo>
                    <a:pt x="347599" y="0"/>
                  </a:lnTo>
                  <a:lnTo>
                    <a:pt x="398978" y="3355"/>
                  </a:lnTo>
                  <a:lnTo>
                    <a:pt x="448019" y="13103"/>
                  </a:lnTo>
                  <a:lnTo>
                    <a:pt x="494182" y="28763"/>
                  </a:lnTo>
                  <a:lnTo>
                    <a:pt x="536930" y="49859"/>
                  </a:lnTo>
                  <a:lnTo>
                    <a:pt x="575724" y="75911"/>
                  </a:lnTo>
                  <a:lnTo>
                    <a:pt x="610026" y="106440"/>
                  </a:lnTo>
                  <a:lnTo>
                    <a:pt x="639299" y="140968"/>
                  </a:lnTo>
                  <a:lnTo>
                    <a:pt x="663003" y="179017"/>
                  </a:lnTo>
                  <a:lnTo>
                    <a:pt x="680601" y="220107"/>
                  </a:lnTo>
                  <a:lnTo>
                    <a:pt x="691554" y="263761"/>
                  </a:lnTo>
                  <a:lnTo>
                    <a:pt x="695325" y="309499"/>
                  </a:lnTo>
                  <a:lnTo>
                    <a:pt x="691554" y="355239"/>
                  </a:lnTo>
                  <a:lnTo>
                    <a:pt x="680601" y="398901"/>
                  </a:lnTo>
                  <a:lnTo>
                    <a:pt x="663003" y="440003"/>
                  </a:lnTo>
                  <a:lnTo>
                    <a:pt x="639299" y="478067"/>
                  </a:lnTo>
                  <a:lnTo>
                    <a:pt x="610026" y="512612"/>
                  </a:lnTo>
                  <a:lnTo>
                    <a:pt x="575724" y="543158"/>
                  </a:lnTo>
                  <a:lnTo>
                    <a:pt x="536930" y="569227"/>
                  </a:lnTo>
                  <a:lnTo>
                    <a:pt x="494182" y="590337"/>
                  </a:lnTo>
                  <a:lnTo>
                    <a:pt x="448019" y="606010"/>
                  </a:lnTo>
                  <a:lnTo>
                    <a:pt x="398978" y="615766"/>
                  </a:lnTo>
                  <a:lnTo>
                    <a:pt x="347599" y="619125"/>
                  </a:lnTo>
                  <a:lnTo>
                    <a:pt x="296222" y="615766"/>
                  </a:lnTo>
                  <a:lnTo>
                    <a:pt x="247189" y="606010"/>
                  </a:lnTo>
                  <a:lnTo>
                    <a:pt x="201038" y="590337"/>
                  </a:lnTo>
                  <a:lnTo>
                    <a:pt x="158305" y="569227"/>
                  </a:lnTo>
                  <a:lnTo>
                    <a:pt x="119528" y="543158"/>
                  </a:lnTo>
                  <a:lnTo>
                    <a:pt x="85243" y="512612"/>
                  </a:lnTo>
                  <a:lnTo>
                    <a:pt x="55987" y="478067"/>
                  </a:lnTo>
                  <a:lnTo>
                    <a:pt x="32298" y="440003"/>
                  </a:lnTo>
                  <a:lnTo>
                    <a:pt x="14712" y="398901"/>
                  </a:lnTo>
                  <a:lnTo>
                    <a:pt x="3767" y="355239"/>
                  </a:lnTo>
                  <a:lnTo>
                    <a:pt x="0" y="309499"/>
                  </a:lnTo>
                  <a:close/>
                </a:path>
              </a:pathLst>
            </a:custGeom>
            <a:ln w="952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SQL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724025" y="1581150"/>
            <a:ext cx="6657975" cy="5048250"/>
            <a:chOff x="1724025" y="1581150"/>
            <a:chExt cx="6657975" cy="50482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4025" y="1581150"/>
              <a:ext cx="6657975" cy="2686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3575" y="1790700"/>
              <a:ext cx="6057900" cy="20859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4025" y="3895725"/>
              <a:ext cx="6657975" cy="27336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3575" y="4105275"/>
              <a:ext cx="6057900" cy="2133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599" y="0"/>
                  </a:moveTo>
                  <a:lnTo>
                    <a:pt x="296222" y="3355"/>
                  </a:lnTo>
                  <a:lnTo>
                    <a:pt x="247189" y="13103"/>
                  </a:lnTo>
                  <a:lnTo>
                    <a:pt x="201038" y="28763"/>
                  </a:lnTo>
                  <a:lnTo>
                    <a:pt x="158305" y="49859"/>
                  </a:lnTo>
                  <a:lnTo>
                    <a:pt x="119528" y="75911"/>
                  </a:lnTo>
                  <a:lnTo>
                    <a:pt x="85243" y="106440"/>
                  </a:lnTo>
                  <a:lnTo>
                    <a:pt x="55987" y="140968"/>
                  </a:lnTo>
                  <a:lnTo>
                    <a:pt x="32298" y="179017"/>
                  </a:lnTo>
                  <a:lnTo>
                    <a:pt x="14712" y="220107"/>
                  </a:lnTo>
                  <a:lnTo>
                    <a:pt x="3767" y="263761"/>
                  </a:lnTo>
                  <a:lnTo>
                    <a:pt x="0" y="309499"/>
                  </a:lnTo>
                  <a:lnTo>
                    <a:pt x="3767" y="355239"/>
                  </a:lnTo>
                  <a:lnTo>
                    <a:pt x="14712" y="398901"/>
                  </a:lnTo>
                  <a:lnTo>
                    <a:pt x="32298" y="440003"/>
                  </a:lnTo>
                  <a:lnTo>
                    <a:pt x="55987" y="478067"/>
                  </a:lnTo>
                  <a:lnTo>
                    <a:pt x="85243" y="512612"/>
                  </a:lnTo>
                  <a:lnTo>
                    <a:pt x="119528" y="543158"/>
                  </a:lnTo>
                  <a:lnTo>
                    <a:pt x="158305" y="569227"/>
                  </a:lnTo>
                  <a:lnTo>
                    <a:pt x="201038" y="590337"/>
                  </a:lnTo>
                  <a:lnTo>
                    <a:pt x="247189" y="606010"/>
                  </a:lnTo>
                  <a:lnTo>
                    <a:pt x="296222" y="615766"/>
                  </a:lnTo>
                  <a:lnTo>
                    <a:pt x="347599" y="619125"/>
                  </a:lnTo>
                  <a:lnTo>
                    <a:pt x="398978" y="615766"/>
                  </a:lnTo>
                  <a:lnTo>
                    <a:pt x="448019" y="606010"/>
                  </a:lnTo>
                  <a:lnTo>
                    <a:pt x="494182" y="590337"/>
                  </a:lnTo>
                  <a:lnTo>
                    <a:pt x="536930" y="569227"/>
                  </a:lnTo>
                  <a:lnTo>
                    <a:pt x="575724" y="543158"/>
                  </a:lnTo>
                  <a:lnTo>
                    <a:pt x="610026" y="512612"/>
                  </a:lnTo>
                  <a:lnTo>
                    <a:pt x="639299" y="478067"/>
                  </a:lnTo>
                  <a:lnTo>
                    <a:pt x="663003" y="440003"/>
                  </a:lnTo>
                  <a:lnTo>
                    <a:pt x="680601" y="398901"/>
                  </a:lnTo>
                  <a:lnTo>
                    <a:pt x="691554" y="355239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3" y="179017"/>
                  </a:lnTo>
                  <a:lnTo>
                    <a:pt x="639299" y="140968"/>
                  </a:lnTo>
                  <a:lnTo>
                    <a:pt x="610026" y="106440"/>
                  </a:lnTo>
                  <a:lnTo>
                    <a:pt x="575724" y="75911"/>
                  </a:lnTo>
                  <a:lnTo>
                    <a:pt x="536930" y="49859"/>
                  </a:lnTo>
                  <a:lnTo>
                    <a:pt x="494182" y="28763"/>
                  </a:lnTo>
                  <a:lnTo>
                    <a:pt x="448019" y="13103"/>
                  </a:lnTo>
                  <a:lnTo>
                    <a:pt x="398978" y="3355"/>
                  </a:lnTo>
                  <a:lnTo>
                    <a:pt x="347599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0" y="309499"/>
                  </a:moveTo>
                  <a:lnTo>
                    <a:pt x="3767" y="263761"/>
                  </a:lnTo>
                  <a:lnTo>
                    <a:pt x="14712" y="220107"/>
                  </a:lnTo>
                  <a:lnTo>
                    <a:pt x="32298" y="179017"/>
                  </a:lnTo>
                  <a:lnTo>
                    <a:pt x="55987" y="140968"/>
                  </a:lnTo>
                  <a:lnTo>
                    <a:pt x="85243" y="106440"/>
                  </a:lnTo>
                  <a:lnTo>
                    <a:pt x="119528" y="75911"/>
                  </a:lnTo>
                  <a:lnTo>
                    <a:pt x="158305" y="49859"/>
                  </a:lnTo>
                  <a:lnTo>
                    <a:pt x="201038" y="28763"/>
                  </a:lnTo>
                  <a:lnTo>
                    <a:pt x="247189" y="13103"/>
                  </a:lnTo>
                  <a:lnTo>
                    <a:pt x="296222" y="3355"/>
                  </a:lnTo>
                  <a:lnTo>
                    <a:pt x="347599" y="0"/>
                  </a:lnTo>
                  <a:lnTo>
                    <a:pt x="398978" y="3355"/>
                  </a:lnTo>
                  <a:lnTo>
                    <a:pt x="448019" y="13103"/>
                  </a:lnTo>
                  <a:lnTo>
                    <a:pt x="494182" y="28763"/>
                  </a:lnTo>
                  <a:lnTo>
                    <a:pt x="536930" y="49859"/>
                  </a:lnTo>
                  <a:lnTo>
                    <a:pt x="575724" y="75911"/>
                  </a:lnTo>
                  <a:lnTo>
                    <a:pt x="610026" y="106440"/>
                  </a:lnTo>
                  <a:lnTo>
                    <a:pt x="639299" y="140968"/>
                  </a:lnTo>
                  <a:lnTo>
                    <a:pt x="663003" y="179017"/>
                  </a:lnTo>
                  <a:lnTo>
                    <a:pt x="680601" y="220107"/>
                  </a:lnTo>
                  <a:lnTo>
                    <a:pt x="691554" y="263761"/>
                  </a:lnTo>
                  <a:lnTo>
                    <a:pt x="695325" y="309499"/>
                  </a:lnTo>
                  <a:lnTo>
                    <a:pt x="691554" y="355239"/>
                  </a:lnTo>
                  <a:lnTo>
                    <a:pt x="680601" y="398901"/>
                  </a:lnTo>
                  <a:lnTo>
                    <a:pt x="663003" y="440003"/>
                  </a:lnTo>
                  <a:lnTo>
                    <a:pt x="639299" y="478067"/>
                  </a:lnTo>
                  <a:lnTo>
                    <a:pt x="610026" y="512612"/>
                  </a:lnTo>
                  <a:lnTo>
                    <a:pt x="575724" y="543158"/>
                  </a:lnTo>
                  <a:lnTo>
                    <a:pt x="536930" y="569227"/>
                  </a:lnTo>
                  <a:lnTo>
                    <a:pt x="494182" y="590337"/>
                  </a:lnTo>
                  <a:lnTo>
                    <a:pt x="448019" y="606010"/>
                  </a:lnTo>
                  <a:lnTo>
                    <a:pt x="398978" y="615766"/>
                  </a:lnTo>
                  <a:lnTo>
                    <a:pt x="347599" y="619125"/>
                  </a:lnTo>
                  <a:lnTo>
                    <a:pt x="296222" y="615766"/>
                  </a:lnTo>
                  <a:lnTo>
                    <a:pt x="247189" y="606010"/>
                  </a:lnTo>
                  <a:lnTo>
                    <a:pt x="201038" y="590337"/>
                  </a:lnTo>
                  <a:lnTo>
                    <a:pt x="158305" y="569227"/>
                  </a:lnTo>
                  <a:lnTo>
                    <a:pt x="119528" y="543158"/>
                  </a:lnTo>
                  <a:lnTo>
                    <a:pt x="85243" y="512612"/>
                  </a:lnTo>
                  <a:lnTo>
                    <a:pt x="55987" y="478067"/>
                  </a:lnTo>
                  <a:lnTo>
                    <a:pt x="32298" y="440003"/>
                  </a:lnTo>
                  <a:lnTo>
                    <a:pt x="14712" y="398901"/>
                  </a:lnTo>
                  <a:lnTo>
                    <a:pt x="3767" y="355239"/>
                  </a:lnTo>
                  <a:lnTo>
                    <a:pt x="0" y="309499"/>
                  </a:lnTo>
                  <a:close/>
                </a:path>
              </a:pathLst>
            </a:custGeom>
            <a:ln w="952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SQL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628775" y="1504962"/>
            <a:ext cx="7839075" cy="4991100"/>
            <a:chOff x="1628775" y="1504962"/>
            <a:chExt cx="7839075" cy="49911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8775" y="1504962"/>
              <a:ext cx="7839075" cy="4991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8325" y="1714500"/>
              <a:ext cx="7239000" cy="4391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599" y="0"/>
                  </a:moveTo>
                  <a:lnTo>
                    <a:pt x="296222" y="3355"/>
                  </a:lnTo>
                  <a:lnTo>
                    <a:pt x="247189" y="13103"/>
                  </a:lnTo>
                  <a:lnTo>
                    <a:pt x="201038" y="28763"/>
                  </a:lnTo>
                  <a:lnTo>
                    <a:pt x="158305" y="49859"/>
                  </a:lnTo>
                  <a:lnTo>
                    <a:pt x="119528" y="75911"/>
                  </a:lnTo>
                  <a:lnTo>
                    <a:pt x="85243" y="106440"/>
                  </a:lnTo>
                  <a:lnTo>
                    <a:pt x="55987" y="140968"/>
                  </a:lnTo>
                  <a:lnTo>
                    <a:pt x="32298" y="179017"/>
                  </a:lnTo>
                  <a:lnTo>
                    <a:pt x="14712" y="220107"/>
                  </a:lnTo>
                  <a:lnTo>
                    <a:pt x="3767" y="263761"/>
                  </a:lnTo>
                  <a:lnTo>
                    <a:pt x="0" y="309499"/>
                  </a:lnTo>
                  <a:lnTo>
                    <a:pt x="3767" y="355239"/>
                  </a:lnTo>
                  <a:lnTo>
                    <a:pt x="14712" y="398901"/>
                  </a:lnTo>
                  <a:lnTo>
                    <a:pt x="32298" y="440003"/>
                  </a:lnTo>
                  <a:lnTo>
                    <a:pt x="55987" y="478067"/>
                  </a:lnTo>
                  <a:lnTo>
                    <a:pt x="85243" y="512612"/>
                  </a:lnTo>
                  <a:lnTo>
                    <a:pt x="119528" y="543158"/>
                  </a:lnTo>
                  <a:lnTo>
                    <a:pt x="158305" y="569227"/>
                  </a:lnTo>
                  <a:lnTo>
                    <a:pt x="201038" y="590337"/>
                  </a:lnTo>
                  <a:lnTo>
                    <a:pt x="247189" y="606010"/>
                  </a:lnTo>
                  <a:lnTo>
                    <a:pt x="296222" y="615766"/>
                  </a:lnTo>
                  <a:lnTo>
                    <a:pt x="347599" y="619125"/>
                  </a:lnTo>
                  <a:lnTo>
                    <a:pt x="398978" y="615766"/>
                  </a:lnTo>
                  <a:lnTo>
                    <a:pt x="448019" y="606010"/>
                  </a:lnTo>
                  <a:lnTo>
                    <a:pt x="494182" y="590337"/>
                  </a:lnTo>
                  <a:lnTo>
                    <a:pt x="536930" y="569227"/>
                  </a:lnTo>
                  <a:lnTo>
                    <a:pt x="575724" y="543158"/>
                  </a:lnTo>
                  <a:lnTo>
                    <a:pt x="610026" y="512612"/>
                  </a:lnTo>
                  <a:lnTo>
                    <a:pt x="639299" y="478067"/>
                  </a:lnTo>
                  <a:lnTo>
                    <a:pt x="663003" y="440003"/>
                  </a:lnTo>
                  <a:lnTo>
                    <a:pt x="680601" y="398901"/>
                  </a:lnTo>
                  <a:lnTo>
                    <a:pt x="691554" y="355239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3" y="179017"/>
                  </a:lnTo>
                  <a:lnTo>
                    <a:pt x="639299" y="140968"/>
                  </a:lnTo>
                  <a:lnTo>
                    <a:pt x="610026" y="106440"/>
                  </a:lnTo>
                  <a:lnTo>
                    <a:pt x="575724" y="75911"/>
                  </a:lnTo>
                  <a:lnTo>
                    <a:pt x="536930" y="49859"/>
                  </a:lnTo>
                  <a:lnTo>
                    <a:pt x="494182" y="28763"/>
                  </a:lnTo>
                  <a:lnTo>
                    <a:pt x="448019" y="13103"/>
                  </a:lnTo>
                  <a:lnTo>
                    <a:pt x="398978" y="3355"/>
                  </a:lnTo>
                  <a:lnTo>
                    <a:pt x="347599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0" y="309499"/>
                  </a:moveTo>
                  <a:lnTo>
                    <a:pt x="3767" y="263761"/>
                  </a:lnTo>
                  <a:lnTo>
                    <a:pt x="14712" y="220107"/>
                  </a:lnTo>
                  <a:lnTo>
                    <a:pt x="32298" y="179017"/>
                  </a:lnTo>
                  <a:lnTo>
                    <a:pt x="55987" y="140968"/>
                  </a:lnTo>
                  <a:lnTo>
                    <a:pt x="85243" y="106440"/>
                  </a:lnTo>
                  <a:lnTo>
                    <a:pt x="119528" y="75911"/>
                  </a:lnTo>
                  <a:lnTo>
                    <a:pt x="158305" y="49859"/>
                  </a:lnTo>
                  <a:lnTo>
                    <a:pt x="201038" y="28763"/>
                  </a:lnTo>
                  <a:lnTo>
                    <a:pt x="247189" y="13103"/>
                  </a:lnTo>
                  <a:lnTo>
                    <a:pt x="296222" y="3355"/>
                  </a:lnTo>
                  <a:lnTo>
                    <a:pt x="347599" y="0"/>
                  </a:lnTo>
                  <a:lnTo>
                    <a:pt x="398978" y="3355"/>
                  </a:lnTo>
                  <a:lnTo>
                    <a:pt x="448019" y="13103"/>
                  </a:lnTo>
                  <a:lnTo>
                    <a:pt x="494182" y="28763"/>
                  </a:lnTo>
                  <a:lnTo>
                    <a:pt x="536930" y="49859"/>
                  </a:lnTo>
                  <a:lnTo>
                    <a:pt x="575724" y="75911"/>
                  </a:lnTo>
                  <a:lnTo>
                    <a:pt x="610026" y="106440"/>
                  </a:lnTo>
                  <a:lnTo>
                    <a:pt x="639299" y="140968"/>
                  </a:lnTo>
                  <a:lnTo>
                    <a:pt x="663003" y="179017"/>
                  </a:lnTo>
                  <a:lnTo>
                    <a:pt x="680601" y="220107"/>
                  </a:lnTo>
                  <a:lnTo>
                    <a:pt x="691554" y="263761"/>
                  </a:lnTo>
                  <a:lnTo>
                    <a:pt x="695325" y="309499"/>
                  </a:lnTo>
                  <a:lnTo>
                    <a:pt x="691554" y="355239"/>
                  </a:lnTo>
                  <a:lnTo>
                    <a:pt x="680601" y="398901"/>
                  </a:lnTo>
                  <a:lnTo>
                    <a:pt x="663003" y="440003"/>
                  </a:lnTo>
                  <a:lnTo>
                    <a:pt x="639299" y="478067"/>
                  </a:lnTo>
                  <a:lnTo>
                    <a:pt x="610026" y="512612"/>
                  </a:lnTo>
                  <a:lnTo>
                    <a:pt x="575724" y="543158"/>
                  </a:lnTo>
                  <a:lnTo>
                    <a:pt x="536930" y="569227"/>
                  </a:lnTo>
                  <a:lnTo>
                    <a:pt x="494182" y="590337"/>
                  </a:lnTo>
                  <a:lnTo>
                    <a:pt x="448019" y="606010"/>
                  </a:lnTo>
                  <a:lnTo>
                    <a:pt x="398978" y="615766"/>
                  </a:lnTo>
                  <a:lnTo>
                    <a:pt x="347599" y="619125"/>
                  </a:lnTo>
                  <a:lnTo>
                    <a:pt x="296222" y="615766"/>
                  </a:lnTo>
                  <a:lnTo>
                    <a:pt x="247189" y="606010"/>
                  </a:lnTo>
                  <a:lnTo>
                    <a:pt x="201038" y="590337"/>
                  </a:lnTo>
                  <a:lnTo>
                    <a:pt x="158305" y="569227"/>
                  </a:lnTo>
                  <a:lnTo>
                    <a:pt x="119528" y="543158"/>
                  </a:lnTo>
                  <a:lnTo>
                    <a:pt x="85243" y="512612"/>
                  </a:lnTo>
                  <a:lnTo>
                    <a:pt x="55987" y="478067"/>
                  </a:lnTo>
                  <a:lnTo>
                    <a:pt x="32298" y="440003"/>
                  </a:lnTo>
                  <a:lnTo>
                    <a:pt x="14712" y="398901"/>
                  </a:lnTo>
                  <a:lnTo>
                    <a:pt x="3767" y="355239"/>
                  </a:lnTo>
                  <a:lnTo>
                    <a:pt x="0" y="309499"/>
                  </a:lnTo>
                  <a:close/>
                </a:path>
              </a:pathLst>
            </a:custGeom>
            <a:ln w="952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SQL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781175" y="1981200"/>
            <a:ext cx="8267700" cy="3486150"/>
            <a:chOff x="1781175" y="1981200"/>
            <a:chExt cx="8267700" cy="34861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175" y="1981200"/>
              <a:ext cx="8267700" cy="34861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725" y="2190750"/>
              <a:ext cx="7667625" cy="2886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599" y="0"/>
                  </a:moveTo>
                  <a:lnTo>
                    <a:pt x="296222" y="3355"/>
                  </a:lnTo>
                  <a:lnTo>
                    <a:pt x="247189" y="13103"/>
                  </a:lnTo>
                  <a:lnTo>
                    <a:pt x="201038" y="28763"/>
                  </a:lnTo>
                  <a:lnTo>
                    <a:pt x="158305" y="49859"/>
                  </a:lnTo>
                  <a:lnTo>
                    <a:pt x="119528" y="75911"/>
                  </a:lnTo>
                  <a:lnTo>
                    <a:pt x="85243" y="106440"/>
                  </a:lnTo>
                  <a:lnTo>
                    <a:pt x="55987" y="140968"/>
                  </a:lnTo>
                  <a:lnTo>
                    <a:pt x="32298" y="179017"/>
                  </a:lnTo>
                  <a:lnTo>
                    <a:pt x="14712" y="220107"/>
                  </a:lnTo>
                  <a:lnTo>
                    <a:pt x="3767" y="263761"/>
                  </a:lnTo>
                  <a:lnTo>
                    <a:pt x="0" y="309499"/>
                  </a:lnTo>
                  <a:lnTo>
                    <a:pt x="3767" y="355239"/>
                  </a:lnTo>
                  <a:lnTo>
                    <a:pt x="14712" y="398901"/>
                  </a:lnTo>
                  <a:lnTo>
                    <a:pt x="32298" y="440003"/>
                  </a:lnTo>
                  <a:lnTo>
                    <a:pt x="55987" y="478067"/>
                  </a:lnTo>
                  <a:lnTo>
                    <a:pt x="85243" y="512612"/>
                  </a:lnTo>
                  <a:lnTo>
                    <a:pt x="119528" y="543158"/>
                  </a:lnTo>
                  <a:lnTo>
                    <a:pt x="158305" y="569227"/>
                  </a:lnTo>
                  <a:lnTo>
                    <a:pt x="201038" y="590337"/>
                  </a:lnTo>
                  <a:lnTo>
                    <a:pt x="247189" y="606010"/>
                  </a:lnTo>
                  <a:lnTo>
                    <a:pt x="296222" y="615766"/>
                  </a:lnTo>
                  <a:lnTo>
                    <a:pt x="347599" y="619125"/>
                  </a:lnTo>
                  <a:lnTo>
                    <a:pt x="398978" y="615766"/>
                  </a:lnTo>
                  <a:lnTo>
                    <a:pt x="448019" y="606010"/>
                  </a:lnTo>
                  <a:lnTo>
                    <a:pt x="494182" y="590337"/>
                  </a:lnTo>
                  <a:lnTo>
                    <a:pt x="536930" y="569227"/>
                  </a:lnTo>
                  <a:lnTo>
                    <a:pt x="575724" y="543158"/>
                  </a:lnTo>
                  <a:lnTo>
                    <a:pt x="610026" y="512612"/>
                  </a:lnTo>
                  <a:lnTo>
                    <a:pt x="639299" y="478067"/>
                  </a:lnTo>
                  <a:lnTo>
                    <a:pt x="663003" y="440003"/>
                  </a:lnTo>
                  <a:lnTo>
                    <a:pt x="680601" y="398901"/>
                  </a:lnTo>
                  <a:lnTo>
                    <a:pt x="691554" y="355239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3" y="179017"/>
                  </a:lnTo>
                  <a:lnTo>
                    <a:pt x="639299" y="140968"/>
                  </a:lnTo>
                  <a:lnTo>
                    <a:pt x="610026" y="106440"/>
                  </a:lnTo>
                  <a:lnTo>
                    <a:pt x="575724" y="75911"/>
                  </a:lnTo>
                  <a:lnTo>
                    <a:pt x="536930" y="49859"/>
                  </a:lnTo>
                  <a:lnTo>
                    <a:pt x="494182" y="28763"/>
                  </a:lnTo>
                  <a:lnTo>
                    <a:pt x="448019" y="13103"/>
                  </a:lnTo>
                  <a:lnTo>
                    <a:pt x="398978" y="3355"/>
                  </a:lnTo>
                  <a:lnTo>
                    <a:pt x="347599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5050" y="814451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0" y="309499"/>
                  </a:moveTo>
                  <a:lnTo>
                    <a:pt x="3767" y="263761"/>
                  </a:lnTo>
                  <a:lnTo>
                    <a:pt x="14712" y="220107"/>
                  </a:lnTo>
                  <a:lnTo>
                    <a:pt x="32298" y="179017"/>
                  </a:lnTo>
                  <a:lnTo>
                    <a:pt x="55987" y="140968"/>
                  </a:lnTo>
                  <a:lnTo>
                    <a:pt x="85243" y="106440"/>
                  </a:lnTo>
                  <a:lnTo>
                    <a:pt x="119528" y="75911"/>
                  </a:lnTo>
                  <a:lnTo>
                    <a:pt x="158305" y="49859"/>
                  </a:lnTo>
                  <a:lnTo>
                    <a:pt x="201038" y="28763"/>
                  </a:lnTo>
                  <a:lnTo>
                    <a:pt x="247189" y="13103"/>
                  </a:lnTo>
                  <a:lnTo>
                    <a:pt x="296222" y="3355"/>
                  </a:lnTo>
                  <a:lnTo>
                    <a:pt x="347599" y="0"/>
                  </a:lnTo>
                  <a:lnTo>
                    <a:pt x="398978" y="3355"/>
                  </a:lnTo>
                  <a:lnTo>
                    <a:pt x="448019" y="13103"/>
                  </a:lnTo>
                  <a:lnTo>
                    <a:pt x="494182" y="28763"/>
                  </a:lnTo>
                  <a:lnTo>
                    <a:pt x="536930" y="49859"/>
                  </a:lnTo>
                  <a:lnTo>
                    <a:pt x="575724" y="75911"/>
                  </a:lnTo>
                  <a:lnTo>
                    <a:pt x="610026" y="106440"/>
                  </a:lnTo>
                  <a:lnTo>
                    <a:pt x="639299" y="140968"/>
                  </a:lnTo>
                  <a:lnTo>
                    <a:pt x="663003" y="179017"/>
                  </a:lnTo>
                  <a:lnTo>
                    <a:pt x="680601" y="220107"/>
                  </a:lnTo>
                  <a:lnTo>
                    <a:pt x="691554" y="263761"/>
                  </a:lnTo>
                  <a:lnTo>
                    <a:pt x="695325" y="309499"/>
                  </a:lnTo>
                  <a:lnTo>
                    <a:pt x="691554" y="355239"/>
                  </a:lnTo>
                  <a:lnTo>
                    <a:pt x="680601" y="398901"/>
                  </a:lnTo>
                  <a:lnTo>
                    <a:pt x="663003" y="440003"/>
                  </a:lnTo>
                  <a:lnTo>
                    <a:pt x="639299" y="478067"/>
                  </a:lnTo>
                  <a:lnTo>
                    <a:pt x="610026" y="512612"/>
                  </a:lnTo>
                  <a:lnTo>
                    <a:pt x="575724" y="543158"/>
                  </a:lnTo>
                  <a:lnTo>
                    <a:pt x="536930" y="569227"/>
                  </a:lnTo>
                  <a:lnTo>
                    <a:pt x="494182" y="590337"/>
                  </a:lnTo>
                  <a:lnTo>
                    <a:pt x="448019" y="606010"/>
                  </a:lnTo>
                  <a:lnTo>
                    <a:pt x="398978" y="615766"/>
                  </a:lnTo>
                  <a:lnTo>
                    <a:pt x="347599" y="619125"/>
                  </a:lnTo>
                  <a:lnTo>
                    <a:pt x="296222" y="615766"/>
                  </a:lnTo>
                  <a:lnTo>
                    <a:pt x="247189" y="606010"/>
                  </a:lnTo>
                  <a:lnTo>
                    <a:pt x="201038" y="590337"/>
                  </a:lnTo>
                  <a:lnTo>
                    <a:pt x="158305" y="569227"/>
                  </a:lnTo>
                  <a:lnTo>
                    <a:pt x="119528" y="543158"/>
                  </a:lnTo>
                  <a:lnTo>
                    <a:pt x="85243" y="512612"/>
                  </a:lnTo>
                  <a:lnTo>
                    <a:pt x="55987" y="478067"/>
                  </a:lnTo>
                  <a:lnTo>
                    <a:pt x="32298" y="440003"/>
                  </a:lnTo>
                  <a:lnTo>
                    <a:pt x="14712" y="398901"/>
                  </a:lnTo>
                  <a:lnTo>
                    <a:pt x="3767" y="355239"/>
                  </a:lnTo>
                  <a:lnTo>
                    <a:pt x="0" y="309499"/>
                  </a:lnTo>
                  <a:close/>
                </a:path>
              </a:pathLst>
            </a:custGeom>
            <a:ln w="952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2885440" algn="l"/>
                        </a:tabLst>
                      </a:pPr>
                      <a:r>
                        <a:rPr sz="39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EDA</a:t>
                      </a:r>
                      <a:r>
                        <a:rPr sz="3950" spc="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	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SQL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286000" y="1933600"/>
            <a:ext cx="7324725" cy="4362450"/>
            <a:chOff x="2286000" y="1933600"/>
            <a:chExt cx="7324725" cy="43624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1933600"/>
              <a:ext cx="7324725" cy="43624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550" y="2143124"/>
              <a:ext cx="6724650" cy="37623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225" y="809625"/>
            <a:ext cx="695325" cy="619125"/>
          </a:xfrm>
          <a:custGeom>
            <a:avLst/>
            <a:gdLst/>
            <a:ahLst/>
            <a:cxnLst/>
            <a:rect l="l" t="t" r="r" b="b"/>
            <a:pathLst>
              <a:path w="695325" h="619125">
                <a:moveTo>
                  <a:pt x="347725" y="0"/>
                </a:moveTo>
                <a:lnTo>
                  <a:pt x="296346" y="3355"/>
                </a:lnTo>
                <a:lnTo>
                  <a:pt x="247305" y="13103"/>
                </a:lnTo>
                <a:lnTo>
                  <a:pt x="201142" y="28763"/>
                </a:lnTo>
                <a:lnTo>
                  <a:pt x="158394" y="49859"/>
                </a:lnTo>
                <a:lnTo>
                  <a:pt x="119600" y="75911"/>
                </a:lnTo>
                <a:lnTo>
                  <a:pt x="85298" y="106440"/>
                </a:lnTo>
                <a:lnTo>
                  <a:pt x="56025" y="140968"/>
                </a:lnTo>
                <a:lnTo>
                  <a:pt x="32321" y="179017"/>
                </a:lnTo>
                <a:lnTo>
                  <a:pt x="14723" y="220107"/>
                </a:lnTo>
                <a:lnTo>
                  <a:pt x="3770" y="263761"/>
                </a:lnTo>
                <a:lnTo>
                  <a:pt x="0" y="309499"/>
                </a:lnTo>
                <a:lnTo>
                  <a:pt x="3770" y="355268"/>
                </a:lnTo>
                <a:lnTo>
                  <a:pt x="14723" y="398947"/>
                </a:lnTo>
                <a:lnTo>
                  <a:pt x="32321" y="440058"/>
                </a:lnTo>
                <a:lnTo>
                  <a:pt x="56025" y="478123"/>
                </a:lnTo>
                <a:lnTo>
                  <a:pt x="85298" y="512663"/>
                </a:lnTo>
                <a:lnTo>
                  <a:pt x="119600" y="543201"/>
                </a:lnTo>
                <a:lnTo>
                  <a:pt x="158394" y="569259"/>
                </a:lnTo>
                <a:lnTo>
                  <a:pt x="201142" y="590358"/>
                </a:lnTo>
                <a:lnTo>
                  <a:pt x="247305" y="606021"/>
                </a:lnTo>
                <a:lnTo>
                  <a:pt x="296346" y="615769"/>
                </a:lnTo>
                <a:lnTo>
                  <a:pt x="347725" y="619125"/>
                </a:lnTo>
                <a:lnTo>
                  <a:pt x="399074" y="615769"/>
                </a:lnTo>
                <a:lnTo>
                  <a:pt x="448089" y="606021"/>
                </a:lnTo>
                <a:lnTo>
                  <a:pt x="494231" y="590358"/>
                </a:lnTo>
                <a:lnTo>
                  <a:pt x="536963" y="569259"/>
                </a:lnTo>
                <a:lnTo>
                  <a:pt x="575745" y="543201"/>
                </a:lnTo>
                <a:lnTo>
                  <a:pt x="610038" y="512663"/>
                </a:lnTo>
                <a:lnTo>
                  <a:pt x="639305" y="478123"/>
                </a:lnTo>
                <a:lnTo>
                  <a:pt x="663005" y="440058"/>
                </a:lnTo>
                <a:lnTo>
                  <a:pt x="680601" y="398947"/>
                </a:lnTo>
                <a:lnTo>
                  <a:pt x="691554" y="355268"/>
                </a:lnTo>
                <a:lnTo>
                  <a:pt x="695325" y="309499"/>
                </a:lnTo>
                <a:lnTo>
                  <a:pt x="691554" y="263761"/>
                </a:lnTo>
                <a:lnTo>
                  <a:pt x="680601" y="220107"/>
                </a:lnTo>
                <a:lnTo>
                  <a:pt x="663005" y="179017"/>
                </a:lnTo>
                <a:lnTo>
                  <a:pt x="639305" y="140968"/>
                </a:lnTo>
                <a:lnTo>
                  <a:pt x="610038" y="106440"/>
                </a:lnTo>
                <a:lnTo>
                  <a:pt x="575745" y="75911"/>
                </a:lnTo>
                <a:lnTo>
                  <a:pt x="536963" y="49859"/>
                </a:lnTo>
                <a:lnTo>
                  <a:pt x="494231" y="28763"/>
                </a:lnTo>
                <a:lnTo>
                  <a:pt x="448089" y="13103"/>
                </a:lnTo>
                <a:lnTo>
                  <a:pt x="399074" y="3355"/>
                </a:lnTo>
                <a:lnTo>
                  <a:pt x="34772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00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Interactive</a:t>
                      </a:r>
                      <a:r>
                        <a:rPr sz="3000" spc="-17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Visual</a:t>
                      </a:r>
                      <a:r>
                        <a:rPr sz="3000" spc="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Analysis </a:t>
                      </a:r>
                      <a:r>
                        <a:rPr sz="300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sz="3000" spc="-1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Folium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8509" y="1875091"/>
            <a:ext cx="3705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935">
              <a:lnSpc>
                <a:spcPct val="100000"/>
              </a:lnSpc>
              <a:spcBef>
                <a:spcPts val="100"/>
              </a:spcBef>
              <a:buSzPct val="94444"/>
              <a:buFont typeface="Calibri"/>
              <a:buChar char="•"/>
              <a:tabLst>
                <a:tab pos="127635" algn="l"/>
              </a:tabLst>
            </a:pPr>
            <a:r>
              <a:rPr sz="1800" b="1" spc="-145" dirty="0">
                <a:solidFill>
                  <a:srgbClr val="221F1F"/>
                </a:solidFill>
                <a:latin typeface="Calibri"/>
                <a:cs typeface="Calibri"/>
              </a:rPr>
              <a:t>T</a:t>
            </a:r>
            <a:r>
              <a:rPr sz="1800" b="1" spc="3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221F1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221F1F"/>
                </a:solidFill>
                <a:latin typeface="Calibri"/>
                <a:cs typeface="Calibri"/>
              </a:rPr>
              <a:t>K</a:t>
            </a:r>
            <a:r>
              <a:rPr sz="1800" b="1" spc="-4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221F1F"/>
                </a:solidFill>
                <a:latin typeface="Calibri"/>
                <a:cs typeface="Calibri"/>
              </a:rPr>
              <a:t>1</a:t>
            </a:r>
            <a:r>
              <a:rPr sz="1800" b="1" dirty="0">
                <a:solidFill>
                  <a:srgbClr val="221F1F"/>
                </a:solidFill>
                <a:latin typeface="Calibri"/>
                <a:cs typeface="Calibri"/>
              </a:rPr>
              <a:t>:</a:t>
            </a:r>
            <a:r>
              <a:rPr sz="1800" b="1" spc="7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21F1F"/>
                </a:solidFill>
                <a:latin typeface="Calibri"/>
                <a:cs typeface="Calibri"/>
              </a:rPr>
              <a:t>Ma</a:t>
            </a:r>
            <a:r>
              <a:rPr sz="1800" spc="-30" dirty="0">
                <a:solidFill>
                  <a:srgbClr val="221F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k</a:t>
            </a:r>
            <a:r>
              <a:rPr sz="1800" spc="-10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l</a:t>
            </a:r>
            <a:r>
              <a:rPr sz="1800" spc="-7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l</a:t>
            </a:r>
            <a:r>
              <a:rPr sz="1800" spc="3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21F1F"/>
                </a:solidFill>
                <a:latin typeface="Calibri"/>
                <a:cs typeface="Calibri"/>
              </a:rPr>
              <a:t>un</a:t>
            </a:r>
            <a:r>
              <a:rPr sz="1800" spc="-15" dirty="0">
                <a:solidFill>
                  <a:srgbClr val="221F1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h</a:t>
            </a:r>
            <a:r>
              <a:rPr sz="1800" spc="-8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21F1F"/>
                </a:solidFill>
                <a:latin typeface="Calibri"/>
                <a:cs typeface="Calibri"/>
              </a:rPr>
              <a:t>s</a:t>
            </a:r>
            <a:r>
              <a:rPr sz="1800" spc="35" dirty="0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tes</a:t>
            </a: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800" spc="-8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221F1F"/>
                </a:solidFill>
                <a:latin typeface="Calibri"/>
                <a:cs typeface="Calibri"/>
              </a:rPr>
              <a:t>m</a:t>
            </a:r>
            <a:r>
              <a:rPr sz="1800" spc="3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7650" y="2752725"/>
            <a:ext cx="11820525" cy="3067050"/>
            <a:chOff x="247650" y="2752725"/>
            <a:chExt cx="11820525" cy="30670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400" y="2752725"/>
              <a:ext cx="6296025" cy="3067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38601" y="4005325"/>
              <a:ext cx="5276850" cy="1200150"/>
            </a:xfrm>
            <a:custGeom>
              <a:avLst/>
              <a:gdLst/>
              <a:ahLst/>
              <a:cxnLst/>
              <a:rect l="l" t="t" r="r" b="b"/>
              <a:pathLst>
                <a:path w="5276850" h="1200150">
                  <a:moveTo>
                    <a:pt x="4733925" y="990600"/>
                  </a:moveTo>
                  <a:lnTo>
                    <a:pt x="4739434" y="948341"/>
                  </a:lnTo>
                  <a:lnTo>
                    <a:pt x="4755239" y="908994"/>
                  </a:lnTo>
                  <a:lnTo>
                    <a:pt x="4780249" y="873397"/>
                  </a:lnTo>
                  <a:lnTo>
                    <a:pt x="4813379" y="842391"/>
                  </a:lnTo>
                  <a:lnTo>
                    <a:pt x="4853539" y="816813"/>
                  </a:lnTo>
                  <a:lnTo>
                    <a:pt x="4899642" y="797504"/>
                  </a:lnTo>
                  <a:lnTo>
                    <a:pt x="4950599" y="785303"/>
                  </a:lnTo>
                  <a:lnTo>
                    <a:pt x="5005324" y="781050"/>
                  </a:lnTo>
                  <a:lnTo>
                    <a:pt x="5060053" y="785303"/>
                  </a:lnTo>
                  <a:lnTo>
                    <a:pt x="5111025" y="797504"/>
                  </a:lnTo>
                  <a:lnTo>
                    <a:pt x="5157148" y="816813"/>
                  </a:lnTo>
                  <a:lnTo>
                    <a:pt x="5197332" y="842391"/>
                  </a:lnTo>
                  <a:lnTo>
                    <a:pt x="5230484" y="873397"/>
                  </a:lnTo>
                  <a:lnTo>
                    <a:pt x="5255515" y="908994"/>
                  </a:lnTo>
                  <a:lnTo>
                    <a:pt x="5271334" y="948341"/>
                  </a:lnTo>
                  <a:lnTo>
                    <a:pt x="5276850" y="990600"/>
                  </a:lnTo>
                  <a:lnTo>
                    <a:pt x="5271334" y="1032821"/>
                  </a:lnTo>
                  <a:lnTo>
                    <a:pt x="5255515" y="1072151"/>
                  </a:lnTo>
                  <a:lnTo>
                    <a:pt x="5230484" y="1107746"/>
                  </a:lnTo>
                  <a:lnTo>
                    <a:pt x="5197332" y="1138761"/>
                  </a:lnTo>
                  <a:lnTo>
                    <a:pt x="5157148" y="1164353"/>
                  </a:lnTo>
                  <a:lnTo>
                    <a:pt x="5111025" y="1183677"/>
                  </a:lnTo>
                  <a:lnTo>
                    <a:pt x="5060053" y="1195891"/>
                  </a:lnTo>
                  <a:lnTo>
                    <a:pt x="5005324" y="1200150"/>
                  </a:lnTo>
                  <a:lnTo>
                    <a:pt x="4950599" y="1195891"/>
                  </a:lnTo>
                  <a:lnTo>
                    <a:pt x="4899642" y="1183677"/>
                  </a:lnTo>
                  <a:lnTo>
                    <a:pt x="4853539" y="1164353"/>
                  </a:lnTo>
                  <a:lnTo>
                    <a:pt x="4813379" y="1138761"/>
                  </a:lnTo>
                  <a:lnTo>
                    <a:pt x="4780249" y="1107746"/>
                  </a:lnTo>
                  <a:lnTo>
                    <a:pt x="4755239" y="1072151"/>
                  </a:lnTo>
                  <a:lnTo>
                    <a:pt x="4739434" y="1032821"/>
                  </a:lnTo>
                  <a:lnTo>
                    <a:pt x="4733925" y="990600"/>
                  </a:lnTo>
                  <a:close/>
                </a:path>
                <a:path w="5276850" h="1200150">
                  <a:moveTo>
                    <a:pt x="0" y="200025"/>
                  </a:moveTo>
                  <a:lnTo>
                    <a:pt x="5803" y="159707"/>
                  </a:lnTo>
                  <a:lnTo>
                    <a:pt x="22449" y="122158"/>
                  </a:lnTo>
                  <a:lnTo>
                    <a:pt x="48789" y="88180"/>
                  </a:lnTo>
                  <a:lnTo>
                    <a:pt x="83677" y="58578"/>
                  </a:lnTo>
                  <a:lnTo>
                    <a:pt x="125964" y="34156"/>
                  </a:lnTo>
                  <a:lnTo>
                    <a:pt x="174503" y="15716"/>
                  </a:lnTo>
                  <a:lnTo>
                    <a:pt x="228148" y="4063"/>
                  </a:lnTo>
                  <a:lnTo>
                    <a:pt x="285750" y="0"/>
                  </a:lnTo>
                  <a:lnTo>
                    <a:pt x="343315" y="4063"/>
                  </a:lnTo>
                  <a:lnTo>
                    <a:pt x="396942" y="15716"/>
                  </a:lnTo>
                  <a:lnTo>
                    <a:pt x="445479" y="34156"/>
                  </a:lnTo>
                  <a:lnTo>
                    <a:pt x="487775" y="58578"/>
                  </a:lnTo>
                  <a:lnTo>
                    <a:pt x="522676" y="88180"/>
                  </a:lnTo>
                  <a:lnTo>
                    <a:pt x="549032" y="122158"/>
                  </a:lnTo>
                  <a:lnTo>
                    <a:pt x="565691" y="159707"/>
                  </a:lnTo>
                  <a:lnTo>
                    <a:pt x="571500" y="200025"/>
                  </a:lnTo>
                  <a:lnTo>
                    <a:pt x="565691" y="240306"/>
                  </a:lnTo>
                  <a:lnTo>
                    <a:pt x="549032" y="277838"/>
                  </a:lnTo>
                  <a:lnTo>
                    <a:pt x="522676" y="311813"/>
                  </a:lnTo>
                  <a:lnTo>
                    <a:pt x="487775" y="341423"/>
                  </a:lnTo>
                  <a:lnTo>
                    <a:pt x="445479" y="365860"/>
                  </a:lnTo>
                  <a:lnTo>
                    <a:pt x="396942" y="384315"/>
                  </a:lnTo>
                  <a:lnTo>
                    <a:pt x="343315" y="395981"/>
                  </a:lnTo>
                  <a:lnTo>
                    <a:pt x="285750" y="400050"/>
                  </a:lnTo>
                  <a:lnTo>
                    <a:pt x="228148" y="395981"/>
                  </a:lnTo>
                  <a:lnTo>
                    <a:pt x="174503" y="384315"/>
                  </a:lnTo>
                  <a:lnTo>
                    <a:pt x="125964" y="365860"/>
                  </a:lnTo>
                  <a:lnTo>
                    <a:pt x="83677" y="341423"/>
                  </a:lnTo>
                  <a:lnTo>
                    <a:pt x="48789" y="311813"/>
                  </a:lnTo>
                  <a:lnTo>
                    <a:pt x="22449" y="277838"/>
                  </a:lnTo>
                  <a:lnTo>
                    <a:pt x="5803" y="240306"/>
                  </a:lnTo>
                  <a:lnTo>
                    <a:pt x="0" y="200025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50" y="3190875"/>
              <a:ext cx="2743200" cy="2400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57287" y="4205350"/>
              <a:ext cx="543560" cy="409575"/>
            </a:xfrm>
            <a:custGeom>
              <a:avLst/>
              <a:gdLst/>
              <a:ahLst/>
              <a:cxnLst/>
              <a:rect l="l" t="t" r="r" b="b"/>
              <a:pathLst>
                <a:path w="543560" h="409575">
                  <a:moveTo>
                    <a:pt x="0" y="204724"/>
                  </a:moveTo>
                  <a:lnTo>
                    <a:pt x="5512" y="163438"/>
                  </a:lnTo>
                  <a:lnTo>
                    <a:pt x="21324" y="124997"/>
                  </a:lnTo>
                  <a:lnTo>
                    <a:pt x="46345" y="90220"/>
                  </a:lnTo>
                  <a:lnTo>
                    <a:pt x="79486" y="59928"/>
                  </a:lnTo>
                  <a:lnTo>
                    <a:pt x="119657" y="34939"/>
                  </a:lnTo>
                  <a:lnTo>
                    <a:pt x="165770" y="16075"/>
                  </a:lnTo>
                  <a:lnTo>
                    <a:pt x="216735" y="4155"/>
                  </a:lnTo>
                  <a:lnTo>
                    <a:pt x="271462" y="0"/>
                  </a:lnTo>
                  <a:lnTo>
                    <a:pt x="326192" y="4155"/>
                  </a:lnTo>
                  <a:lnTo>
                    <a:pt x="377164" y="16075"/>
                  </a:lnTo>
                  <a:lnTo>
                    <a:pt x="423287" y="34939"/>
                  </a:lnTo>
                  <a:lnTo>
                    <a:pt x="463470" y="59928"/>
                  </a:lnTo>
                  <a:lnTo>
                    <a:pt x="496623" y="90220"/>
                  </a:lnTo>
                  <a:lnTo>
                    <a:pt x="521654" y="124997"/>
                  </a:lnTo>
                  <a:lnTo>
                    <a:pt x="537473" y="163438"/>
                  </a:lnTo>
                  <a:lnTo>
                    <a:pt x="542988" y="204724"/>
                  </a:lnTo>
                  <a:lnTo>
                    <a:pt x="537473" y="246014"/>
                  </a:lnTo>
                  <a:lnTo>
                    <a:pt x="521654" y="284470"/>
                  </a:lnTo>
                  <a:lnTo>
                    <a:pt x="496623" y="319267"/>
                  </a:lnTo>
                  <a:lnTo>
                    <a:pt x="463470" y="349583"/>
                  </a:lnTo>
                  <a:lnTo>
                    <a:pt x="423287" y="374595"/>
                  </a:lnTo>
                  <a:lnTo>
                    <a:pt x="377164" y="393479"/>
                  </a:lnTo>
                  <a:lnTo>
                    <a:pt x="326192" y="405414"/>
                  </a:lnTo>
                  <a:lnTo>
                    <a:pt x="271462" y="409575"/>
                  </a:lnTo>
                  <a:lnTo>
                    <a:pt x="216735" y="405414"/>
                  </a:lnTo>
                  <a:lnTo>
                    <a:pt x="165770" y="393479"/>
                  </a:lnTo>
                  <a:lnTo>
                    <a:pt x="119657" y="374595"/>
                  </a:lnTo>
                  <a:lnTo>
                    <a:pt x="79486" y="349583"/>
                  </a:lnTo>
                  <a:lnTo>
                    <a:pt x="46345" y="319267"/>
                  </a:lnTo>
                  <a:lnTo>
                    <a:pt x="21324" y="284470"/>
                  </a:lnTo>
                  <a:lnTo>
                    <a:pt x="5512" y="246014"/>
                  </a:lnTo>
                  <a:lnTo>
                    <a:pt x="0" y="204724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0301" y="4230750"/>
              <a:ext cx="1595755" cy="178435"/>
            </a:xfrm>
            <a:custGeom>
              <a:avLst/>
              <a:gdLst/>
              <a:ahLst/>
              <a:cxnLst/>
              <a:rect l="l" t="t" r="r" b="b"/>
              <a:pathLst>
                <a:path w="1595754" h="178435">
                  <a:moveTo>
                    <a:pt x="72390" y="102488"/>
                  </a:moveTo>
                  <a:lnTo>
                    <a:pt x="0" y="147193"/>
                  </a:lnTo>
                  <a:lnTo>
                    <a:pt x="79248" y="178307"/>
                  </a:lnTo>
                  <a:lnTo>
                    <a:pt x="76203" y="144653"/>
                  </a:lnTo>
                  <a:lnTo>
                    <a:pt x="63500" y="144653"/>
                  </a:lnTo>
                  <a:lnTo>
                    <a:pt x="62865" y="138303"/>
                  </a:lnTo>
                  <a:lnTo>
                    <a:pt x="75526" y="137160"/>
                  </a:lnTo>
                  <a:lnTo>
                    <a:pt x="72390" y="102488"/>
                  </a:lnTo>
                  <a:close/>
                </a:path>
                <a:path w="1595754" h="178435">
                  <a:moveTo>
                    <a:pt x="75526" y="137160"/>
                  </a:moveTo>
                  <a:lnTo>
                    <a:pt x="62865" y="138303"/>
                  </a:lnTo>
                  <a:lnTo>
                    <a:pt x="63500" y="144653"/>
                  </a:lnTo>
                  <a:lnTo>
                    <a:pt x="76100" y="143514"/>
                  </a:lnTo>
                  <a:lnTo>
                    <a:pt x="75526" y="137160"/>
                  </a:lnTo>
                  <a:close/>
                </a:path>
                <a:path w="1595754" h="178435">
                  <a:moveTo>
                    <a:pt x="76100" y="143514"/>
                  </a:moveTo>
                  <a:lnTo>
                    <a:pt x="63500" y="144653"/>
                  </a:lnTo>
                  <a:lnTo>
                    <a:pt x="76203" y="144653"/>
                  </a:lnTo>
                  <a:lnTo>
                    <a:pt x="76100" y="143514"/>
                  </a:lnTo>
                  <a:close/>
                </a:path>
                <a:path w="1595754" h="178435">
                  <a:moveTo>
                    <a:pt x="1594865" y="0"/>
                  </a:moveTo>
                  <a:lnTo>
                    <a:pt x="75526" y="137160"/>
                  </a:lnTo>
                  <a:lnTo>
                    <a:pt x="76100" y="143514"/>
                  </a:lnTo>
                  <a:lnTo>
                    <a:pt x="1595501" y="6223"/>
                  </a:lnTo>
                  <a:lnTo>
                    <a:pt x="1594865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58375" y="2952750"/>
              <a:ext cx="2209800" cy="2667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87101" y="3767200"/>
              <a:ext cx="552450" cy="409575"/>
            </a:xfrm>
            <a:custGeom>
              <a:avLst/>
              <a:gdLst/>
              <a:ahLst/>
              <a:cxnLst/>
              <a:rect l="l" t="t" r="r" b="b"/>
              <a:pathLst>
                <a:path w="552450" h="409575">
                  <a:moveTo>
                    <a:pt x="0" y="204724"/>
                  </a:moveTo>
                  <a:lnTo>
                    <a:pt x="5607" y="163438"/>
                  </a:lnTo>
                  <a:lnTo>
                    <a:pt x="21693" y="124997"/>
                  </a:lnTo>
                  <a:lnTo>
                    <a:pt x="47148" y="90220"/>
                  </a:lnTo>
                  <a:lnTo>
                    <a:pt x="80867" y="59928"/>
                  </a:lnTo>
                  <a:lnTo>
                    <a:pt x="121741" y="34939"/>
                  </a:lnTo>
                  <a:lnTo>
                    <a:pt x="168663" y="16075"/>
                  </a:lnTo>
                  <a:lnTo>
                    <a:pt x="220527" y="4155"/>
                  </a:lnTo>
                  <a:lnTo>
                    <a:pt x="276225" y="0"/>
                  </a:lnTo>
                  <a:lnTo>
                    <a:pt x="331885" y="4155"/>
                  </a:lnTo>
                  <a:lnTo>
                    <a:pt x="383732" y="16075"/>
                  </a:lnTo>
                  <a:lnTo>
                    <a:pt x="430652" y="34939"/>
                  </a:lnTo>
                  <a:lnTo>
                    <a:pt x="471535" y="59928"/>
                  </a:lnTo>
                  <a:lnTo>
                    <a:pt x="505267" y="90220"/>
                  </a:lnTo>
                  <a:lnTo>
                    <a:pt x="530738" y="124997"/>
                  </a:lnTo>
                  <a:lnTo>
                    <a:pt x="546836" y="163438"/>
                  </a:lnTo>
                  <a:lnTo>
                    <a:pt x="552450" y="204724"/>
                  </a:lnTo>
                  <a:lnTo>
                    <a:pt x="546836" y="246014"/>
                  </a:lnTo>
                  <a:lnTo>
                    <a:pt x="530738" y="284470"/>
                  </a:lnTo>
                  <a:lnTo>
                    <a:pt x="505267" y="319267"/>
                  </a:lnTo>
                  <a:lnTo>
                    <a:pt x="471535" y="349583"/>
                  </a:lnTo>
                  <a:lnTo>
                    <a:pt x="430652" y="374595"/>
                  </a:lnTo>
                  <a:lnTo>
                    <a:pt x="383732" y="393479"/>
                  </a:lnTo>
                  <a:lnTo>
                    <a:pt x="331885" y="405414"/>
                  </a:lnTo>
                  <a:lnTo>
                    <a:pt x="276225" y="409575"/>
                  </a:lnTo>
                  <a:lnTo>
                    <a:pt x="220527" y="405414"/>
                  </a:lnTo>
                  <a:lnTo>
                    <a:pt x="168663" y="393479"/>
                  </a:lnTo>
                  <a:lnTo>
                    <a:pt x="121741" y="374595"/>
                  </a:lnTo>
                  <a:lnTo>
                    <a:pt x="80867" y="349583"/>
                  </a:lnTo>
                  <a:lnTo>
                    <a:pt x="47148" y="319267"/>
                  </a:lnTo>
                  <a:lnTo>
                    <a:pt x="21693" y="284470"/>
                  </a:lnTo>
                  <a:lnTo>
                    <a:pt x="5607" y="246014"/>
                  </a:lnTo>
                  <a:lnTo>
                    <a:pt x="0" y="204724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80602" y="4014850"/>
              <a:ext cx="1611630" cy="819785"/>
            </a:xfrm>
            <a:custGeom>
              <a:avLst/>
              <a:gdLst/>
              <a:ahLst/>
              <a:cxnLst/>
              <a:rect l="l" t="t" r="r" b="b"/>
              <a:pathLst>
                <a:path w="1611629" h="819785">
                  <a:moveTo>
                    <a:pt x="1542178" y="31505"/>
                  </a:moveTo>
                  <a:lnTo>
                    <a:pt x="0" y="813816"/>
                  </a:lnTo>
                  <a:lnTo>
                    <a:pt x="2921" y="819404"/>
                  </a:lnTo>
                  <a:lnTo>
                    <a:pt x="1545078" y="37230"/>
                  </a:lnTo>
                  <a:lnTo>
                    <a:pt x="1542178" y="31505"/>
                  </a:lnTo>
                  <a:close/>
                </a:path>
                <a:path w="1611629" h="819785">
                  <a:moveTo>
                    <a:pt x="1592461" y="25781"/>
                  </a:moveTo>
                  <a:lnTo>
                    <a:pt x="1553464" y="25781"/>
                  </a:lnTo>
                  <a:lnTo>
                    <a:pt x="1556384" y="31496"/>
                  </a:lnTo>
                  <a:lnTo>
                    <a:pt x="1545078" y="37230"/>
                  </a:lnTo>
                  <a:lnTo>
                    <a:pt x="1560829" y="68325"/>
                  </a:lnTo>
                  <a:lnTo>
                    <a:pt x="1592461" y="25781"/>
                  </a:lnTo>
                  <a:close/>
                </a:path>
                <a:path w="1611629" h="819785">
                  <a:moveTo>
                    <a:pt x="1553464" y="25781"/>
                  </a:moveTo>
                  <a:lnTo>
                    <a:pt x="1542178" y="31505"/>
                  </a:lnTo>
                  <a:lnTo>
                    <a:pt x="1545078" y="37230"/>
                  </a:lnTo>
                  <a:lnTo>
                    <a:pt x="1556384" y="31496"/>
                  </a:lnTo>
                  <a:lnTo>
                    <a:pt x="1553464" y="25781"/>
                  </a:lnTo>
                  <a:close/>
                </a:path>
                <a:path w="1611629" h="819785">
                  <a:moveTo>
                    <a:pt x="1611629" y="0"/>
                  </a:moveTo>
                  <a:lnTo>
                    <a:pt x="1526413" y="381"/>
                  </a:lnTo>
                  <a:lnTo>
                    <a:pt x="1542178" y="31505"/>
                  </a:lnTo>
                  <a:lnTo>
                    <a:pt x="1553464" y="25781"/>
                  </a:lnTo>
                  <a:lnTo>
                    <a:pt x="1592461" y="25781"/>
                  </a:lnTo>
                  <a:lnTo>
                    <a:pt x="1611629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225" y="809625"/>
            <a:ext cx="695325" cy="619125"/>
          </a:xfrm>
          <a:custGeom>
            <a:avLst/>
            <a:gdLst/>
            <a:ahLst/>
            <a:cxnLst/>
            <a:rect l="l" t="t" r="r" b="b"/>
            <a:pathLst>
              <a:path w="695325" h="619125">
                <a:moveTo>
                  <a:pt x="347725" y="0"/>
                </a:moveTo>
                <a:lnTo>
                  <a:pt x="296346" y="3355"/>
                </a:lnTo>
                <a:lnTo>
                  <a:pt x="247305" y="13103"/>
                </a:lnTo>
                <a:lnTo>
                  <a:pt x="201142" y="28763"/>
                </a:lnTo>
                <a:lnTo>
                  <a:pt x="158394" y="49859"/>
                </a:lnTo>
                <a:lnTo>
                  <a:pt x="119600" y="75911"/>
                </a:lnTo>
                <a:lnTo>
                  <a:pt x="85298" y="106440"/>
                </a:lnTo>
                <a:lnTo>
                  <a:pt x="56025" y="140968"/>
                </a:lnTo>
                <a:lnTo>
                  <a:pt x="32321" y="179017"/>
                </a:lnTo>
                <a:lnTo>
                  <a:pt x="14723" y="220107"/>
                </a:lnTo>
                <a:lnTo>
                  <a:pt x="3770" y="263761"/>
                </a:lnTo>
                <a:lnTo>
                  <a:pt x="0" y="309499"/>
                </a:lnTo>
                <a:lnTo>
                  <a:pt x="3770" y="355268"/>
                </a:lnTo>
                <a:lnTo>
                  <a:pt x="14723" y="398947"/>
                </a:lnTo>
                <a:lnTo>
                  <a:pt x="32321" y="440058"/>
                </a:lnTo>
                <a:lnTo>
                  <a:pt x="56025" y="478123"/>
                </a:lnTo>
                <a:lnTo>
                  <a:pt x="85298" y="512663"/>
                </a:lnTo>
                <a:lnTo>
                  <a:pt x="119600" y="543201"/>
                </a:lnTo>
                <a:lnTo>
                  <a:pt x="158394" y="569259"/>
                </a:lnTo>
                <a:lnTo>
                  <a:pt x="201142" y="590358"/>
                </a:lnTo>
                <a:lnTo>
                  <a:pt x="247305" y="606021"/>
                </a:lnTo>
                <a:lnTo>
                  <a:pt x="296346" y="615769"/>
                </a:lnTo>
                <a:lnTo>
                  <a:pt x="347725" y="619125"/>
                </a:lnTo>
                <a:lnTo>
                  <a:pt x="399074" y="615769"/>
                </a:lnTo>
                <a:lnTo>
                  <a:pt x="448089" y="606021"/>
                </a:lnTo>
                <a:lnTo>
                  <a:pt x="494231" y="590358"/>
                </a:lnTo>
                <a:lnTo>
                  <a:pt x="536963" y="569259"/>
                </a:lnTo>
                <a:lnTo>
                  <a:pt x="575745" y="543201"/>
                </a:lnTo>
                <a:lnTo>
                  <a:pt x="610038" y="512663"/>
                </a:lnTo>
                <a:lnTo>
                  <a:pt x="639305" y="478123"/>
                </a:lnTo>
                <a:lnTo>
                  <a:pt x="663005" y="440058"/>
                </a:lnTo>
                <a:lnTo>
                  <a:pt x="680601" y="398947"/>
                </a:lnTo>
                <a:lnTo>
                  <a:pt x="691554" y="355268"/>
                </a:lnTo>
                <a:lnTo>
                  <a:pt x="695325" y="309499"/>
                </a:lnTo>
                <a:lnTo>
                  <a:pt x="691554" y="263761"/>
                </a:lnTo>
                <a:lnTo>
                  <a:pt x="680601" y="220107"/>
                </a:lnTo>
                <a:lnTo>
                  <a:pt x="663005" y="179017"/>
                </a:lnTo>
                <a:lnTo>
                  <a:pt x="639305" y="140968"/>
                </a:lnTo>
                <a:lnTo>
                  <a:pt x="610038" y="106440"/>
                </a:lnTo>
                <a:lnTo>
                  <a:pt x="575745" y="75911"/>
                </a:lnTo>
                <a:lnTo>
                  <a:pt x="536963" y="49859"/>
                </a:lnTo>
                <a:lnTo>
                  <a:pt x="494231" y="28763"/>
                </a:lnTo>
                <a:lnTo>
                  <a:pt x="448089" y="13103"/>
                </a:lnTo>
                <a:lnTo>
                  <a:pt x="399074" y="3355"/>
                </a:lnTo>
                <a:lnTo>
                  <a:pt x="34772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00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Interactive</a:t>
                      </a:r>
                      <a:r>
                        <a:rPr sz="3000" spc="-17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Visual</a:t>
                      </a:r>
                      <a:r>
                        <a:rPr sz="3000" spc="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Analysis </a:t>
                      </a:r>
                      <a:r>
                        <a:rPr sz="300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sz="3000" spc="-1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Folium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3122" y="1800542"/>
            <a:ext cx="61798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221F1F"/>
                </a:solidFill>
                <a:latin typeface="Calibri"/>
                <a:cs typeface="Calibri"/>
              </a:rPr>
              <a:t>TASK</a:t>
            </a:r>
            <a:r>
              <a:rPr sz="1800" b="1" spc="-4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21F1F"/>
                </a:solidFill>
                <a:latin typeface="Calibri"/>
                <a:cs typeface="Calibri"/>
              </a:rPr>
              <a:t>2:</a:t>
            </a:r>
            <a:r>
              <a:rPr sz="1800" b="1" spc="8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Mark</a:t>
            </a:r>
            <a:r>
              <a:rPr sz="1800" spc="-9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sz="1800" spc="5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Calibri"/>
                <a:cs typeface="Calibri"/>
              </a:rPr>
              <a:t>success/failed</a:t>
            </a:r>
            <a:r>
              <a:rPr sz="1800" spc="-6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Calibri"/>
                <a:cs typeface="Calibri"/>
              </a:rPr>
              <a:t>launches</a:t>
            </a:r>
            <a:r>
              <a:rPr sz="1800" spc="-1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sz="1800" spc="9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Calibri"/>
                <a:cs typeface="Calibri"/>
              </a:rPr>
              <a:t>each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 site</a:t>
            </a:r>
            <a:r>
              <a:rPr sz="18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sz="1800" spc="-9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1525" y="2571750"/>
            <a:ext cx="9353550" cy="3819525"/>
            <a:chOff x="771525" y="2571750"/>
            <a:chExt cx="9353550" cy="38195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5" y="2667000"/>
              <a:ext cx="6915150" cy="3314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2925" y="4457700"/>
              <a:ext cx="1962150" cy="1933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2925" y="2571750"/>
              <a:ext cx="1933575" cy="17907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60692" y="3471798"/>
              <a:ext cx="1587500" cy="2091689"/>
            </a:xfrm>
            <a:custGeom>
              <a:avLst/>
              <a:gdLst/>
              <a:ahLst/>
              <a:cxnLst/>
              <a:rect l="l" t="t" r="r" b="b"/>
              <a:pathLst>
                <a:path w="1587500" h="2091689">
                  <a:moveTo>
                    <a:pt x="1491742" y="2080260"/>
                  </a:moveTo>
                  <a:lnTo>
                    <a:pt x="1474317" y="2062353"/>
                  </a:lnTo>
                  <a:lnTo>
                    <a:pt x="1432306" y="2019173"/>
                  </a:lnTo>
                  <a:lnTo>
                    <a:pt x="1420825" y="2052218"/>
                  </a:lnTo>
                  <a:lnTo>
                    <a:pt x="31750" y="1568704"/>
                  </a:lnTo>
                  <a:lnTo>
                    <a:pt x="29591" y="1574673"/>
                  </a:lnTo>
                  <a:lnTo>
                    <a:pt x="1418742" y="2058212"/>
                  </a:lnTo>
                  <a:lnTo>
                    <a:pt x="1407287" y="2091182"/>
                  </a:lnTo>
                  <a:lnTo>
                    <a:pt x="1491742" y="2080260"/>
                  </a:lnTo>
                  <a:close/>
                </a:path>
                <a:path w="1587500" h="2091689">
                  <a:moveTo>
                    <a:pt x="1587373" y="0"/>
                  </a:moveTo>
                  <a:lnTo>
                    <a:pt x="1504569" y="19812"/>
                  </a:lnTo>
                  <a:lnTo>
                    <a:pt x="1526997" y="46621"/>
                  </a:lnTo>
                  <a:lnTo>
                    <a:pt x="0" y="1327785"/>
                  </a:lnTo>
                  <a:lnTo>
                    <a:pt x="4191" y="1332738"/>
                  </a:lnTo>
                  <a:lnTo>
                    <a:pt x="1531048" y="51460"/>
                  </a:lnTo>
                  <a:lnTo>
                    <a:pt x="1553464" y="78232"/>
                  </a:lnTo>
                  <a:lnTo>
                    <a:pt x="1570685" y="38481"/>
                  </a:lnTo>
                  <a:lnTo>
                    <a:pt x="1587373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74305" y="1601406"/>
            <a:ext cx="444944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210" dirty="0">
                <a:solidFill>
                  <a:srgbClr val="221F1F"/>
                </a:solidFill>
                <a:latin typeface="Microsoft Sans Serif"/>
                <a:cs typeface="Microsoft Sans Serif"/>
              </a:rPr>
              <a:t>G</a:t>
            </a:r>
            <a:r>
              <a:rPr sz="2000" spc="80" dirty="0">
                <a:solidFill>
                  <a:srgbClr val="221F1F"/>
                </a:solidFill>
                <a:latin typeface="Microsoft Sans Serif"/>
                <a:cs typeface="Microsoft Sans Serif"/>
              </a:rPr>
              <a:t>r</a:t>
            </a:r>
            <a:r>
              <a:rPr sz="2000" spc="10" dirty="0">
                <a:solidFill>
                  <a:srgbClr val="221F1F"/>
                </a:solidFill>
                <a:latin typeface="Microsoft Sans Serif"/>
                <a:cs typeface="Microsoft Sans Serif"/>
              </a:rPr>
              <a:t>ee</a:t>
            </a:r>
            <a:r>
              <a:rPr sz="2000" spc="50" dirty="0">
                <a:solidFill>
                  <a:srgbClr val="221F1F"/>
                </a:solidFill>
                <a:latin typeface="Microsoft Sans Serif"/>
                <a:cs typeface="Microsoft Sans Serif"/>
              </a:rPr>
              <a:t>n</a:t>
            </a:r>
            <a:r>
              <a:rPr sz="2000" spc="-12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20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c</a:t>
            </a:r>
            <a:r>
              <a:rPr sz="2000" spc="65" dirty="0">
                <a:solidFill>
                  <a:srgbClr val="221F1F"/>
                </a:solidFill>
                <a:latin typeface="Microsoft Sans Serif"/>
                <a:cs typeface="Microsoft Sans Serif"/>
              </a:rPr>
              <a:t>o</a:t>
            </a:r>
            <a:r>
              <a:rPr sz="2000" spc="100" dirty="0">
                <a:solidFill>
                  <a:srgbClr val="221F1F"/>
                </a:solidFill>
                <a:latin typeface="Microsoft Sans Serif"/>
                <a:cs typeface="Microsoft Sans Serif"/>
              </a:rPr>
              <a:t>n</a:t>
            </a:r>
            <a:r>
              <a:rPr sz="2000" spc="-100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-15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190" dirty="0">
                <a:solidFill>
                  <a:srgbClr val="221F1F"/>
                </a:solidFill>
                <a:latin typeface="Microsoft Sans Serif"/>
                <a:cs typeface="Microsoft Sans Serif"/>
              </a:rPr>
              <a:t>f</a:t>
            </a:r>
            <a:r>
              <a:rPr sz="2000" spc="80" dirty="0">
                <a:solidFill>
                  <a:srgbClr val="221F1F"/>
                </a:solidFill>
                <a:latin typeface="Microsoft Sans Serif"/>
                <a:cs typeface="Microsoft Sans Serif"/>
              </a:rPr>
              <a:t>o</a:t>
            </a:r>
            <a:r>
              <a:rPr sz="2000" spc="114" dirty="0">
                <a:solidFill>
                  <a:srgbClr val="221F1F"/>
                </a:solidFill>
                <a:latin typeface="Microsoft Sans Serif"/>
                <a:cs typeface="Microsoft Sans Serif"/>
              </a:rPr>
              <a:t>r</a:t>
            </a:r>
            <a:r>
              <a:rPr sz="20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5" dirty="0">
                <a:solidFill>
                  <a:srgbClr val="221F1F"/>
                </a:solidFill>
                <a:latin typeface="Microsoft Sans Serif"/>
                <a:cs typeface="Microsoft Sans Serif"/>
              </a:rPr>
              <a:t>u</a:t>
            </a:r>
            <a:r>
              <a:rPr sz="20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cc</a:t>
            </a:r>
            <a:r>
              <a:rPr sz="20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2000" spc="-55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80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5" dirty="0">
                <a:solidFill>
                  <a:srgbClr val="221F1F"/>
                </a:solidFill>
                <a:latin typeface="Microsoft Sans Serif"/>
                <a:cs typeface="Microsoft Sans Serif"/>
              </a:rPr>
              <a:t>f</a:t>
            </a:r>
            <a:r>
              <a:rPr sz="2000" spc="85" dirty="0">
                <a:solidFill>
                  <a:srgbClr val="221F1F"/>
                </a:solidFill>
                <a:latin typeface="Microsoft Sans Serif"/>
                <a:cs typeface="Microsoft Sans Serif"/>
              </a:rPr>
              <a:t>u</a:t>
            </a:r>
            <a:r>
              <a:rPr sz="2000" spc="95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2000" spc="-26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2000" spc="25" dirty="0">
                <a:solidFill>
                  <a:srgbClr val="221F1F"/>
                </a:solidFill>
                <a:latin typeface="Microsoft Sans Serif"/>
                <a:cs typeface="Microsoft Sans Serif"/>
              </a:rPr>
              <a:t>u</a:t>
            </a:r>
            <a:r>
              <a:rPr sz="2000" spc="85" dirty="0">
                <a:solidFill>
                  <a:srgbClr val="221F1F"/>
                </a:solidFill>
                <a:latin typeface="Microsoft Sans Serif"/>
                <a:cs typeface="Microsoft Sans Serif"/>
              </a:rPr>
              <a:t>n</a:t>
            </a:r>
            <a:r>
              <a:rPr sz="20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c</a:t>
            </a:r>
            <a:r>
              <a:rPr sz="2000" spc="10" dirty="0">
                <a:solidFill>
                  <a:srgbClr val="221F1F"/>
                </a:solidFill>
                <a:latin typeface="Microsoft Sans Serif"/>
                <a:cs typeface="Microsoft Sans Serif"/>
              </a:rPr>
              <a:t>h</a:t>
            </a:r>
            <a:r>
              <a:rPr sz="20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85" dirty="0">
                <a:solidFill>
                  <a:srgbClr val="221F1F"/>
                </a:solidFill>
                <a:latin typeface="Microsoft Sans Serif"/>
                <a:cs typeface="Microsoft Sans Serif"/>
              </a:rPr>
              <a:t>R</a:t>
            </a:r>
            <a:r>
              <a:rPr sz="2000" spc="-75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2000" spc="80" dirty="0">
                <a:solidFill>
                  <a:srgbClr val="221F1F"/>
                </a:solidFill>
                <a:latin typeface="Microsoft Sans Serif"/>
                <a:cs typeface="Microsoft Sans Serif"/>
              </a:rPr>
              <a:t>d</a:t>
            </a:r>
            <a:r>
              <a:rPr sz="2000" spc="-15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20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c</a:t>
            </a:r>
            <a:r>
              <a:rPr sz="2000" spc="65" dirty="0">
                <a:solidFill>
                  <a:srgbClr val="221F1F"/>
                </a:solidFill>
                <a:latin typeface="Microsoft Sans Serif"/>
                <a:cs typeface="Microsoft Sans Serif"/>
              </a:rPr>
              <a:t>o</a:t>
            </a:r>
            <a:r>
              <a:rPr sz="2000" spc="100" dirty="0">
                <a:solidFill>
                  <a:srgbClr val="221F1F"/>
                </a:solidFill>
                <a:latin typeface="Microsoft Sans Serif"/>
                <a:cs typeface="Microsoft Sans Serif"/>
              </a:rPr>
              <a:t>n</a:t>
            </a:r>
            <a:r>
              <a:rPr sz="2000" spc="-100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-15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190" dirty="0">
                <a:solidFill>
                  <a:srgbClr val="221F1F"/>
                </a:solidFill>
                <a:latin typeface="Microsoft Sans Serif"/>
                <a:cs typeface="Microsoft Sans Serif"/>
              </a:rPr>
              <a:t>f</a:t>
            </a:r>
            <a:r>
              <a:rPr sz="2000" spc="100" dirty="0">
                <a:solidFill>
                  <a:srgbClr val="221F1F"/>
                </a:solidFill>
                <a:latin typeface="Microsoft Sans Serif"/>
                <a:cs typeface="Microsoft Sans Serif"/>
              </a:rPr>
              <a:t>or</a:t>
            </a:r>
            <a:r>
              <a:rPr sz="20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190" dirty="0">
                <a:solidFill>
                  <a:srgbClr val="221F1F"/>
                </a:solidFill>
                <a:latin typeface="Microsoft Sans Serif"/>
                <a:cs typeface="Microsoft Sans Serif"/>
              </a:rPr>
              <a:t>f</a:t>
            </a:r>
            <a:r>
              <a:rPr sz="2000" spc="-6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2000" spc="65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2000" spc="80" dirty="0">
                <a:solidFill>
                  <a:srgbClr val="221F1F"/>
                </a:solidFill>
                <a:latin typeface="Microsoft Sans Serif"/>
                <a:cs typeface="Microsoft Sans Serif"/>
              </a:rPr>
              <a:t>d</a:t>
            </a:r>
            <a:r>
              <a:rPr sz="200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2000" spc="25" dirty="0">
                <a:solidFill>
                  <a:srgbClr val="221F1F"/>
                </a:solidFill>
                <a:latin typeface="Microsoft Sans Serif"/>
                <a:cs typeface="Microsoft Sans Serif"/>
              </a:rPr>
              <a:t>u</a:t>
            </a:r>
            <a:r>
              <a:rPr sz="2000" spc="85" dirty="0">
                <a:solidFill>
                  <a:srgbClr val="221F1F"/>
                </a:solidFill>
                <a:latin typeface="Microsoft Sans Serif"/>
                <a:cs typeface="Microsoft Sans Serif"/>
              </a:rPr>
              <a:t>n</a:t>
            </a:r>
            <a:r>
              <a:rPr sz="20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c</a:t>
            </a:r>
            <a:r>
              <a:rPr sz="2000" spc="10" dirty="0">
                <a:solidFill>
                  <a:srgbClr val="221F1F"/>
                </a:solidFill>
                <a:latin typeface="Microsoft Sans Serif"/>
                <a:cs typeface="Microsoft Sans Serif"/>
              </a:rPr>
              <a:t>h</a:t>
            </a:r>
            <a:r>
              <a:rPr sz="20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0" y="781050"/>
                  </a:moveTo>
                  <a:lnTo>
                    <a:pt x="10725150" y="7810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2862" y="719137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875" y="0"/>
                  </a:lnTo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0225" y="809625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725" y="0"/>
                  </a:moveTo>
                  <a:lnTo>
                    <a:pt x="296346" y="3355"/>
                  </a:lnTo>
                  <a:lnTo>
                    <a:pt x="247305" y="13103"/>
                  </a:lnTo>
                  <a:lnTo>
                    <a:pt x="201142" y="28763"/>
                  </a:lnTo>
                  <a:lnTo>
                    <a:pt x="158394" y="49859"/>
                  </a:lnTo>
                  <a:lnTo>
                    <a:pt x="119600" y="75911"/>
                  </a:lnTo>
                  <a:lnTo>
                    <a:pt x="85298" y="106440"/>
                  </a:lnTo>
                  <a:lnTo>
                    <a:pt x="56025" y="140968"/>
                  </a:lnTo>
                  <a:lnTo>
                    <a:pt x="32321" y="179017"/>
                  </a:lnTo>
                  <a:lnTo>
                    <a:pt x="14723" y="220107"/>
                  </a:lnTo>
                  <a:lnTo>
                    <a:pt x="3770" y="263761"/>
                  </a:lnTo>
                  <a:lnTo>
                    <a:pt x="0" y="309499"/>
                  </a:lnTo>
                  <a:lnTo>
                    <a:pt x="3770" y="355268"/>
                  </a:lnTo>
                  <a:lnTo>
                    <a:pt x="14723" y="398947"/>
                  </a:lnTo>
                  <a:lnTo>
                    <a:pt x="32321" y="440058"/>
                  </a:lnTo>
                  <a:lnTo>
                    <a:pt x="56025" y="478123"/>
                  </a:lnTo>
                  <a:lnTo>
                    <a:pt x="85298" y="512663"/>
                  </a:lnTo>
                  <a:lnTo>
                    <a:pt x="119600" y="543201"/>
                  </a:lnTo>
                  <a:lnTo>
                    <a:pt x="158394" y="569259"/>
                  </a:lnTo>
                  <a:lnTo>
                    <a:pt x="201142" y="590358"/>
                  </a:lnTo>
                  <a:lnTo>
                    <a:pt x="247305" y="606021"/>
                  </a:lnTo>
                  <a:lnTo>
                    <a:pt x="296346" y="615769"/>
                  </a:lnTo>
                  <a:lnTo>
                    <a:pt x="347725" y="619125"/>
                  </a:lnTo>
                  <a:lnTo>
                    <a:pt x="399074" y="615769"/>
                  </a:lnTo>
                  <a:lnTo>
                    <a:pt x="448089" y="606021"/>
                  </a:lnTo>
                  <a:lnTo>
                    <a:pt x="494231" y="590358"/>
                  </a:lnTo>
                  <a:lnTo>
                    <a:pt x="536963" y="569259"/>
                  </a:lnTo>
                  <a:lnTo>
                    <a:pt x="575745" y="543201"/>
                  </a:lnTo>
                  <a:lnTo>
                    <a:pt x="610038" y="512663"/>
                  </a:lnTo>
                  <a:lnTo>
                    <a:pt x="639305" y="478123"/>
                  </a:lnTo>
                  <a:lnTo>
                    <a:pt x="663005" y="440058"/>
                  </a:lnTo>
                  <a:lnTo>
                    <a:pt x="680601" y="398947"/>
                  </a:lnTo>
                  <a:lnTo>
                    <a:pt x="691554" y="355268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5" y="179017"/>
                  </a:lnTo>
                  <a:lnTo>
                    <a:pt x="639305" y="140968"/>
                  </a:lnTo>
                  <a:lnTo>
                    <a:pt x="610038" y="106440"/>
                  </a:lnTo>
                  <a:lnTo>
                    <a:pt x="575745" y="75911"/>
                  </a:lnTo>
                  <a:lnTo>
                    <a:pt x="536963" y="49859"/>
                  </a:lnTo>
                  <a:lnTo>
                    <a:pt x="494231" y="28763"/>
                  </a:lnTo>
                  <a:lnTo>
                    <a:pt x="448089" y="13103"/>
                  </a:lnTo>
                  <a:lnTo>
                    <a:pt x="399074" y="3355"/>
                  </a:lnTo>
                  <a:lnTo>
                    <a:pt x="34772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00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Interactive</a:t>
                      </a:r>
                      <a:r>
                        <a:rPr sz="3000" spc="-17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Visual</a:t>
                      </a:r>
                      <a:r>
                        <a:rPr sz="3000" spc="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Analysis </a:t>
                      </a:r>
                      <a:r>
                        <a:rPr sz="300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sz="3000" spc="-1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Folium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53122" y="1817052"/>
            <a:ext cx="66141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Calibri"/>
                <a:cs typeface="Calibri"/>
              </a:rPr>
              <a:t>TASK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3:</a:t>
            </a:r>
            <a:r>
              <a:rPr sz="1800" b="1" spc="8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Calculate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distances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launch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its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proximities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3175" y="2505075"/>
            <a:ext cx="46482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225" y="809625"/>
            <a:ext cx="695325" cy="619125"/>
          </a:xfrm>
          <a:custGeom>
            <a:avLst/>
            <a:gdLst/>
            <a:ahLst/>
            <a:cxnLst/>
            <a:rect l="l" t="t" r="r" b="b"/>
            <a:pathLst>
              <a:path w="695325" h="619125">
                <a:moveTo>
                  <a:pt x="347725" y="0"/>
                </a:moveTo>
                <a:lnTo>
                  <a:pt x="296346" y="3355"/>
                </a:lnTo>
                <a:lnTo>
                  <a:pt x="247305" y="13103"/>
                </a:lnTo>
                <a:lnTo>
                  <a:pt x="201142" y="28763"/>
                </a:lnTo>
                <a:lnTo>
                  <a:pt x="158394" y="49859"/>
                </a:lnTo>
                <a:lnTo>
                  <a:pt x="119600" y="75911"/>
                </a:lnTo>
                <a:lnTo>
                  <a:pt x="85298" y="106440"/>
                </a:lnTo>
                <a:lnTo>
                  <a:pt x="56025" y="140968"/>
                </a:lnTo>
                <a:lnTo>
                  <a:pt x="32321" y="179017"/>
                </a:lnTo>
                <a:lnTo>
                  <a:pt x="14723" y="220107"/>
                </a:lnTo>
                <a:lnTo>
                  <a:pt x="3770" y="263761"/>
                </a:lnTo>
                <a:lnTo>
                  <a:pt x="0" y="309499"/>
                </a:lnTo>
                <a:lnTo>
                  <a:pt x="3770" y="355268"/>
                </a:lnTo>
                <a:lnTo>
                  <a:pt x="14723" y="398947"/>
                </a:lnTo>
                <a:lnTo>
                  <a:pt x="32321" y="440058"/>
                </a:lnTo>
                <a:lnTo>
                  <a:pt x="56025" y="478123"/>
                </a:lnTo>
                <a:lnTo>
                  <a:pt x="85298" y="512663"/>
                </a:lnTo>
                <a:lnTo>
                  <a:pt x="119600" y="543201"/>
                </a:lnTo>
                <a:lnTo>
                  <a:pt x="158394" y="569259"/>
                </a:lnTo>
                <a:lnTo>
                  <a:pt x="201142" y="590358"/>
                </a:lnTo>
                <a:lnTo>
                  <a:pt x="247305" y="606021"/>
                </a:lnTo>
                <a:lnTo>
                  <a:pt x="296346" y="615769"/>
                </a:lnTo>
                <a:lnTo>
                  <a:pt x="347725" y="619125"/>
                </a:lnTo>
                <a:lnTo>
                  <a:pt x="399074" y="615769"/>
                </a:lnTo>
                <a:lnTo>
                  <a:pt x="448089" y="606021"/>
                </a:lnTo>
                <a:lnTo>
                  <a:pt x="494231" y="590358"/>
                </a:lnTo>
                <a:lnTo>
                  <a:pt x="536963" y="569259"/>
                </a:lnTo>
                <a:lnTo>
                  <a:pt x="575745" y="543201"/>
                </a:lnTo>
                <a:lnTo>
                  <a:pt x="610038" y="512663"/>
                </a:lnTo>
                <a:lnTo>
                  <a:pt x="639305" y="478123"/>
                </a:lnTo>
                <a:lnTo>
                  <a:pt x="663005" y="440058"/>
                </a:lnTo>
                <a:lnTo>
                  <a:pt x="680601" y="398947"/>
                </a:lnTo>
                <a:lnTo>
                  <a:pt x="691554" y="355268"/>
                </a:lnTo>
                <a:lnTo>
                  <a:pt x="695325" y="309499"/>
                </a:lnTo>
                <a:lnTo>
                  <a:pt x="691554" y="263761"/>
                </a:lnTo>
                <a:lnTo>
                  <a:pt x="680601" y="220107"/>
                </a:lnTo>
                <a:lnTo>
                  <a:pt x="663005" y="179017"/>
                </a:lnTo>
                <a:lnTo>
                  <a:pt x="639305" y="140968"/>
                </a:lnTo>
                <a:lnTo>
                  <a:pt x="610038" y="106440"/>
                </a:lnTo>
                <a:lnTo>
                  <a:pt x="575745" y="75911"/>
                </a:lnTo>
                <a:lnTo>
                  <a:pt x="536963" y="49859"/>
                </a:lnTo>
                <a:lnTo>
                  <a:pt x="494231" y="28763"/>
                </a:lnTo>
                <a:lnTo>
                  <a:pt x="448089" y="13103"/>
                </a:lnTo>
                <a:lnTo>
                  <a:pt x="399074" y="3355"/>
                </a:lnTo>
                <a:lnTo>
                  <a:pt x="347725" y="0"/>
                </a:lnTo>
                <a:close/>
              </a:path>
            </a:pathLst>
          </a:custGeom>
          <a:solidFill>
            <a:srgbClr val="316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7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Interactive</a:t>
                      </a:r>
                      <a:r>
                        <a:rPr sz="2750" spc="1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spc="3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Visual</a:t>
                      </a:r>
                      <a:r>
                        <a:rPr sz="27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Analysis</a:t>
                      </a:r>
                      <a:r>
                        <a:rPr sz="2750" spc="8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sz="2750" spc="17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spc="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Ploty</a:t>
                      </a:r>
                      <a:r>
                        <a:rPr sz="2750" spc="9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spc="3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Dash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3462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28625" y="1866925"/>
            <a:ext cx="7477125" cy="4267200"/>
            <a:chOff x="428625" y="1866925"/>
            <a:chExt cx="7477125" cy="4267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625" y="1866925"/>
              <a:ext cx="7477125" cy="4267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5" y="2076449"/>
              <a:ext cx="6877050" cy="36671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208391" y="2836227"/>
            <a:ext cx="3331845" cy="926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80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21F1F"/>
                </a:solidFill>
                <a:latin typeface="Microsoft Sans Serif"/>
                <a:cs typeface="Microsoft Sans Serif"/>
              </a:rPr>
              <a:t>h</a:t>
            </a:r>
            <a:r>
              <a:rPr sz="2000" spc="2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2000" spc="-1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2000" spc="-6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2000" spc="85" dirty="0">
                <a:solidFill>
                  <a:srgbClr val="221F1F"/>
                </a:solidFill>
                <a:latin typeface="Microsoft Sans Serif"/>
                <a:cs typeface="Microsoft Sans Serif"/>
              </a:rPr>
              <a:t>un</a:t>
            </a:r>
            <a:r>
              <a:rPr sz="20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c</a:t>
            </a:r>
            <a:r>
              <a:rPr sz="20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h</a:t>
            </a:r>
            <a:r>
              <a:rPr sz="2000" spc="-19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-85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2000" spc="260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2000" spc="2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2000" spc="-8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160" dirty="0">
                <a:solidFill>
                  <a:srgbClr val="221F1F"/>
                </a:solidFill>
                <a:latin typeface="Microsoft Sans Serif"/>
                <a:cs typeface="Microsoft Sans Serif"/>
              </a:rPr>
              <a:t>K</a:t>
            </a:r>
            <a:r>
              <a:rPr sz="2000" spc="-185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-190" dirty="0">
                <a:solidFill>
                  <a:srgbClr val="221F1F"/>
                </a:solidFill>
                <a:latin typeface="Microsoft Sans Serif"/>
                <a:cs typeface="Microsoft Sans Serif"/>
              </a:rPr>
              <a:t>C</a:t>
            </a:r>
            <a:r>
              <a:rPr sz="2000" spc="-6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110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2000" spc="-130" dirty="0">
                <a:solidFill>
                  <a:srgbClr val="221F1F"/>
                </a:solidFill>
                <a:latin typeface="Microsoft Sans Serif"/>
                <a:cs typeface="Microsoft Sans Serif"/>
              </a:rPr>
              <a:t>C</a:t>
            </a:r>
            <a:r>
              <a:rPr sz="2000" spc="-60" dirty="0">
                <a:solidFill>
                  <a:srgbClr val="221F1F"/>
                </a:solidFill>
                <a:latin typeface="Microsoft Sans Serif"/>
                <a:cs typeface="Microsoft Sans Serif"/>
              </a:rPr>
              <a:t>-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ts val="2250"/>
              </a:lnSpc>
              <a:spcBef>
                <a:spcPts val="204"/>
              </a:spcBef>
            </a:pPr>
            <a:r>
              <a:rPr sz="2000" dirty="0">
                <a:solidFill>
                  <a:srgbClr val="221F1F"/>
                </a:solidFill>
                <a:latin typeface="Microsoft Sans Serif"/>
                <a:cs typeface="Microsoft Sans Serif"/>
              </a:rPr>
              <a:t>39</a:t>
            </a:r>
            <a:r>
              <a:rPr sz="2000" spc="2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200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16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140" dirty="0">
                <a:solidFill>
                  <a:srgbClr val="221F1F"/>
                </a:solidFill>
                <a:latin typeface="Microsoft Sans Serif"/>
                <a:cs typeface="Microsoft Sans Serif"/>
              </a:rPr>
              <a:t>w</a:t>
            </a:r>
            <a:r>
              <a:rPr sz="2000" spc="-20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2000" spc="260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20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h</a:t>
            </a:r>
            <a:r>
              <a:rPr sz="2000" spc="-114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21F1F"/>
                </a:solidFill>
                <a:latin typeface="Microsoft Sans Serif"/>
                <a:cs typeface="Microsoft Sans Serif"/>
              </a:rPr>
              <a:t>41</a:t>
            </a:r>
            <a:r>
              <a:rPr sz="20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.</a:t>
            </a:r>
            <a:r>
              <a:rPr sz="2000" spc="10" dirty="0">
                <a:solidFill>
                  <a:srgbClr val="221F1F"/>
                </a:solidFill>
                <a:latin typeface="Microsoft Sans Serif"/>
                <a:cs typeface="Microsoft Sans Serif"/>
              </a:rPr>
              <a:t>7</a:t>
            </a:r>
            <a:r>
              <a:rPr sz="20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%</a:t>
            </a:r>
            <a:r>
              <a:rPr sz="2000" spc="-10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5" dirty="0">
                <a:solidFill>
                  <a:srgbClr val="221F1F"/>
                </a:solidFill>
                <a:latin typeface="Microsoft Sans Serif"/>
                <a:cs typeface="Microsoft Sans Serif"/>
              </a:rPr>
              <a:t>u</a:t>
            </a:r>
            <a:r>
              <a:rPr sz="20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cc</a:t>
            </a:r>
            <a:r>
              <a:rPr sz="2000" spc="1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2000" spc="-100" dirty="0">
                <a:solidFill>
                  <a:srgbClr val="221F1F"/>
                </a:solidFill>
                <a:latin typeface="Microsoft Sans Serif"/>
                <a:cs typeface="Microsoft Sans Serif"/>
              </a:rPr>
              <a:t>ss</a:t>
            </a:r>
            <a:r>
              <a:rPr sz="2000" spc="-24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221F1F"/>
                </a:solidFill>
                <a:latin typeface="Microsoft Sans Serif"/>
                <a:cs typeface="Microsoft Sans Serif"/>
              </a:rPr>
              <a:t>r</a:t>
            </a:r>
            <a:r>
              <a:rPr sz="2000" spc="-6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2000" spc="260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21F1F"/>
                </a:solidFill>
                <a:latin typeface="Microsoft Sans Serif"/>
                <a:cs typeface="Microsoft Sans Serif"/>
              </a:rPr>
              <a:t>e  </a:t>
            </a:r>
            <a:r>
              <a:rPr sz="2000" spc="80" dirty="0">
                <a:solidFill>
                  <a:srgbClr val="221F1F"/>
                </a:solidFill>
                <a:latin typeface="Microsoft Sans Serif"/>
                <a:cs typeface="Microsoft Sans Serif"/>
              </a:rPr>
              <a:t>o</a:t>
            </a:r>
            <a:r>
              <a:rPr sz="2000" spc="225" dirty="0">
                <a:solidFill>
                  <a:srgbClr val="221F1F"/>
                </a:solidFill>
                <a:latin typeface="Microsoft Sans Serif"/>
                <a:cs typeface="Microsoft Sans Serif"/>
              </a:rPr>
              <a:t>f</a:t>
            </a:r>
            <a:r>
              <a:rPr sz="2000" spc="-114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2000" spc="65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2000" spc="95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20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2000" spc="-6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2000" spc="85" dirty="0">
                <a:solidFill>
                  <a:srgbClr val="221F1F"/>
                </a:solidFill>
                <a:latin typeface="Microsoft Sans Serif"/>
                <a:cs typeface="Microsoft Sans Serif"/>
              </a:rPr>
              <a:t>un</a:t>
            </a:r>
            <a:r>
              <a:rPr sz="20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c</a:t>
            </a:r>
            <a:r>
              <a:rPr sz="20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h</a:t>
            </a:r>
            <a:r>
              <a:rPr sz="2000" spc="-19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-85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2000" spc="260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20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2000" spc="-55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-60" dirty="0">
                <a:solidFill>
                  <a:srgbClr val="221F1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225" y="809625"/>
            <a:ext cx="695325" cy="619125"/>
          </a:xfrm>
          <a:custGeom>
            <a:avLst/>
            <a:gdLst/>
            <a:ahLst/>
            <a:cxnLst/>
            <a:rect l="l" t="t" r="r" b="b"/>
            <a:pathLst>
              <a:path w="695325" h="619125">
                <a:moveTo>
                  <a:pt x="347725" y="0"/>
                </a:moveTo>
                <a:lnTo>
                  <a:pt x="296346" y="3355"/>
                </a:lnTo>
                <a:lnTo>
                  <a:pt x="247305" y="13103"/>
                </a:lnTo>
                <a:lnTo>
                  <a:pt x="201142" y="28763"/>
                </a:lnTo>
                <a:lnTo>
                  <a:pt x="158394" y="49859"/>
                </a:lnTo>
                <a:lnTo>
                  <a:pt x="119600" y="75911"/>
                </a:lnTo>
                <a:lnTo>
                  <a:pt x="85298" y="106440"/>
                </a:lnTo>
                <a:lnTo>
                  <a:pt x="56025" y="140968"/>
                </a:lnTo>
                <a:lnTo>
                  <a:pt x="32321" y="179017"/>
                </a:lnTo>
                <a:lnTo>
                  <a:pt x="14723" y="220107"/>
                </a:lnTo>
                <a:lnTo>
                  <a:pt x="3770" y="263761"/>
                </a:lnTo>
                <a:lnTo>
                  <a:pt x="0" y="309499"/>
                </a:lnTo>
                <a:lnTo>
                  <a:pt x="3770" y="355268"/>
                </a:lnTo>
                <a:lnTo>
                  <a:pt x="14723" y="398947"/>
                </a:lnTo>
                <a:lnTo>
                  <a:pt x="32321" y="440058"/>
                </a:lnTo>
                <a:lnTo>
                  <a:pt x="56025" y="478123"/>
                </a:lnTo>
                <a:lnTo>
                  <a:pt x="85298" y="512663"/>
                </a:lnTo>
                <a:lnTo>
                  <a:pt x="119600" y="543201"/>
                </a:lnTo>
                <a:lnTo>
                  <a:pt x="158394" y="569259"/>
                </a:lnTo>
                <a:lnTo>
                  <a:pt x="201142" y="590358"/>
                </a:lnTo>
                <a:lnTo>
                  <a:pt x="247305" y="606021"/>
                </a:lnTo>
                <a:lnTo>
                  <a:pt x="296346" y="615769"/>
                </a:lnTo>
                <a:lnTo>
                  <a:pt x="347725" y="619125"/>
                </a:lnTo>
                <a:lnTo>
                  <a:pt x="399074" y="615769"/>
                </a:lnTo>
                <a:lnTo>
                  <a:pt x="448089" y="606021"/>
                </a:lnTo>
                <a:lnTo>
                  <a:pt x="494231" y="590358"/>
                </a:lnTo>
                <a:lnTo>
                  <a:pt x="536963" y="569259"/>
                </a:lnTo>
                <a:lnTo>
                  <a:pt x="575745" y="543201"/>
                </a:lnTo>
                <a:lnTo>
                  <a:pt x="610038" y="512663"/>
                </a:lnTo>
                <a:lnTo>
                  <a:pt x="639305" y="478123"/>
                </a:lnTo>
                <a:lnTo>
                  <a:pt x="663005" y="440058"/>
                </a:lnTo>
                <a:lnTo>
                  <a:pt x="680601" y="398947"/>
                </a:lnTo>
                <a:lnTo>
                  <a:pt x="691554" y="355268"/>
                </a:lnTo>
                <a:lnTo>
                  <a:pt x="695325" y="309499"/>
                </a:lnTo>
                <a:lnTo>
                  <a:pt x="691554" y="263761"/>
                </a:lnTo>
                <a:lnTo>
                  <a:pt x="680601" y="220107"/>
                </a:lnTo>
                <a:lnTo>
                  <a:pt x="663005" y="179017"/>
                </a:lnTo>
                <a:lnTo>
                  <a:pt x="639305" y="140968"/>
                </a:lnTo>
                <a:lnTo>
                  <a:pt x="610038" y="106440"/>
                </a:lnTo>
                <a:lnTo>
                  <a:pt x="575745" y="75911"/>
                </a:lnTo>
                <a:lnTo>
                  <a:pt x="536963" y="49859"/>
                </a:lnTo>
                <a:lnTo>
                  <a:pt x="494231" y="28763"/>
                </a:lnTo>
                <a:lnTo>
                  <a:pt x="448089" y="13103"/>
                </a:lnTo>
                <a:lnTo>
                  <a:pt x="399074" y="3355"/>
                </a:lnTo>
                <a:lnTo>
                  <a:pt x="347725" y="0"/>
                </a:lnTo>
                <a:close/>
              </a:path>
            </a:pathLst>
          </a:custGeom>
          <a:solidFill>
            <a:srgbClr val="316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7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Interactive</a:t>
                      </a:r>
                      <a:r>
                        <a:rPr sz="2750" spc="1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spc="3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Visual</a:t>
                      </a:r>
                      <a:r>
                        <a:rPr sz="27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Analysis</a:t>
                      </a:r>
                      <a:r>
                        <a:rPr sz="2750" spc="8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sz="2750" spc="17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spc="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Ploty</a:t>
                      </a:r>
                      <a:r>
                        <a:rPr sz="2750" spc="9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spc="3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Dash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3462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28625" y="2076450"/>
            <a:ext cx="7886700" cy="3857625"/>
            <a:chOff x="428625" y="2076450"/>
            <a:chExt cx="7886700" cy="3857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625" y="2076450"/>
              <a:ext cx="7886700" cy="38576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5" y="2286000"/>
              <a:ext cx="7286625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48980" y="3237928"/>
            <a:ext cx="3160395" cy="6210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325"/>
              </a:spcBef>
            </a:pPr>
            <a:r>
              <a:rPr sz="2000" spc="-180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21F1F"/>
                </a:solidFill>
                <a:latin typeface="Microsoft Sans Serif"/>
                <a:cs typeface="Microsoft Sans Serif"/>
              </a:rPr>
              <a:t>h</a:t>
            </a:r>
            <a:r>
              <a:rPr sz="2000" spc="2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2000" spc="-2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2000" spc="-6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2000" spc="80" dirty="0">
                <a:solidFill>
                  <a:srgbClr val="221F1F"/>
                </a:solidFill>
                <a:latin typeface="Microsoft Sans Serif"/>
                <a:cs typeface="Microsoft Sans Serif"/>
              </a:rPr>
              <a:t>un</a:t>
            </a:r>
            <a:r>
              <a:rPr sz="20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c</a:t>
            </a:r>
            <a:r>
              <a:rPr sz="20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h</a:t>
            </a:r>
            <a:r>
              <a:rPr sz="2000" spc="-19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-85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2000" spc="260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2000" spc="2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2000" spc="-7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160" dirty="0">
                <a:solidFill>
                  <a:srgbClr val="221F1F"/>
                </a:solidFill>
                <a:latin typeface="Microsoft Sans Serif"/>
                <a:cs typeface="Microsoft Sans Serif"/>
              </a:rPr>
              <a:t>K</a:t>
            </a:r>
            <a:r>
              <a:rPr sz="2000" spc="-190" dirty="0">
                <a:solidFill>
                  <a:srgbClr val="221F1F"/>
                </a:solidFill>
                <a:latin typeface="Microsoft Sans Serif"/>
                <a:cs typeface="Microsoft Sans Serif"/>
              </a:rPr>
              <a:t>SC</a:t>
            </a:r>
            <a:r>
              <a:rPr sz="2000" spc="-6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110" dirty="0">
                <a:solidFill>
                  <a:srgbClr val="221F1F"/>
                </a:solidFill>
                <a:latin typeface="Microsoft Sans Serif"/>
                <a:cs typeface="Microsoft Sans Serif"/>
              </a:rPr>
              <a:t>L</a:t>
            </a:r>
            <a:r>
              <a:rPr sz="2000" spc="-120" dirty="0">
                <a:solidFill>
                  <a:srgbClr val="221F1F"/>
                </a:solidFill>
                <a:latin typeface="Microsoft Sans Serif"/>
                <a:cs typeface="Microsoft Sans Serif"/>
              </a:rPr>
              <a:t>C</a:t>
            </a:r>
            <a:r>
              <a:rPr sz="2000" spc="5" dirty="0">
                <a:solidFill>
                  <a:srgbClr val="221F1F"/>
                </a:solidFill>
                <a:latin typeface="Microsoft Sans Serif"/>
                <a:cs typeface="Microsoft Sans Serif"/>
              </a:rPr>
              <a:t>-</a:t>
            </a:r>
            <a:r>
              <a:rPr sz="2000" spc="10" dirty="0">
                <a:solidFill>
                  <a:srgbClr val="221F1F"/>
                </a:solidFill>
                <a:latin typeface="Microsoft Sans Serif"/>
                <a:cs typeface="Microsoft Sans Serif"/>
              </a:rPr>
              <a:t>39</a:t>
            </a:r>
            <a:r>
              <a:rPr sz="2000" spc="5" dirty="0">
                <a:solidFill>
                  <a:srgbClr val="221F1F"/>
                </a:solidFill>
                <a:latin typeface="Microsoft Sans Serif"/>
                <a:cs typeface="Microsoft Sans Serif"/>
              </a:rPr>
              <a:t>A  </a:t>
            </a:r>
            <a:r>
              <a:rPr sz="2000" spc="140" dirty="0">
                <a:solidFill>
                  <a:srgbClr val="221F1F"/>
                </a:solidFill>
                <a:latin typeface="Microsoft Sans Serif"/>
                <a:cs typeface="Microsoft Sans Serif"/>
              </a:rPr>
              <a:t>w</a:t>
            </a:r>
            <a:r>
              <a:rPr sz="2000" spc="-20" dirty="0">
                <a:solidFill>
                  <a:srgbClr val="221F1F"/>
                </a:solidFill>
                <a:latin typeface="Microsoft Sans Serif"/>
                <a:cs typeface="Microsoft Sans Serif"/>
              </a:rPr>
              <a:t>i</a:t>
            </a:r>
            <a:r>
              <a:rPr sz="2000" spc="260" dirty="0">
                <a:solidFill>
                  <a:srgbClr val="221F1F"/>
                </a:solidFill>
                <a:latin typeface="Microsoft Sans Serif"/>
                <a:cs typeface="Microsoft Sans Serif"/>
              </a:rPr>
              <a:t>t</a:t>
            </a:r>
            <a:r>
              <a:rPr sz="2000" spc="45" dirty="0">
                <a:solidFill>
                  <a:srgbClr val="221F1F"/>
                </a:solidFill>
                <a:latin typeface="Microsoft Sans Serif"/>
                <a:cs typeface="Microsoft Sans Serif"/>
              </a:rPr>
              <a:t>h</a:t>
            </a:r>
            <a:r>
              <a:rPr sz="2000" spc="-114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221F1F"/>
                </a:solidFill>
                <a:latin typeface="Microsoft Sans Serif"/>
                <a:cs typeface="Microsoft Sans Serif"/>
              </a:rPr>
              <a:t>a</a:t>
            </a:r>
            <a:r>
              <a:rPr sz="2000" spc="-90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21F1F"/>
                </a:solidFill>
                <a:latin typeface="Microsoft Sans Serif"/>
                <a:cs typeface="Microsoft Sans Serif"/>
              </a:rPr>
              <a:t>76</a:t>
            </a:r>
            <a:r>
              <a:rPr sz="2000" spc="-35" dirty="0">
                <a:solidFill>
                  <a:srgbClr val="221F1F"/>
                </a:solidFill>
                <a:latin typeface="Microsoft Sans Serif"/>
                <a:cs typeface="Microsoft Sans Serif"/>
              </a:rPr>
              <a:t>.</a:t>
            </a:r>
            <a:r>
              <a:rPr sz="2000" spc="10" dirty="0">
                <a:solidFill>
                  <a:srgbClr val="221F1F"/>
                </a:solidFill>
                <a:latin typeface="Microsoft Sans Serif"/>
                <a:cs typeface="Microsoft Sans Serif"/>
              </a:rPr>
              <a:t>9</a:t>
            </a:r>
            <a:r>
              <a:rPr sz="20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%</a:t>
            </a:r>
            <a:r>
              <a:rPr sz="2000" spc="-9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5" dirty="0">
                <a:solidFill>
                  <a:srgbClr val="221F1F"/>
                </a:solidFill>
                <a:latin typeface="Microsoft Sans Serif"/>
                <a:cs typeface="Microsoft Sans Serif"/>
              </a:rPr>
              <a:t>u</a:t>
            </a:r>
            <a:r>
              <a:rPr sz="2000" spc="-30" dirty="0">
                <a:solidFill>
                  <a:srgbClr val="221F1F"/>
                </a:solidFill>
                <a:latin typeface="Microsoft Sans Serif"/>
                <a:cs typeface="Microsoft Sans Serif"/>
              </a:rPr>
              <a:t>cc</a:t>
            </a:r>
            <a:r>
              <a:rPr sz="2000" spc="-40" dirty="0">
                <a:solidFill>
                  <a:srgbClr val="221F1F"/>
                </a:solidFill>
                <a:latin typeface="Microsoft Sans Serif"/>
                <a:cs typeface="Microsoft Sans Serif"/>
              </a:rPr>
              <a:t>e</a:t>
            </a:r>
            <a:r>
              <a:rPr sz="2000" spc="-50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-100" dirty="0">
                <a:solidFill>
                  <a:srgbClr val="221F1F"/>
                </a:solidFill>
                <a:latin typeface="Microsoft Sans Serif"/>
                <a:cs typeface="Microsoft Sans Serif"/>
              </a:rPr>
              <a:t>s</a:t>
            </a:r>
            <a:r>
              <a:rPr sz="2000" spc="-235" dirty="0">
                <a:solidFill>
                  <a:srgbClr val="221F1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221F1F"/>
                </a:solidFill>
                <a:latin typeface="Microsoft Sans Serif"/>
                <a:cs typeface="Microsoft Sans Serif"/>
              </a:rPr>
              <a:t>r</a:t>
            </a:r>
            <a:r>
              <a:rPr sz="2000" spc="100" dirty="0">
                <a:solidFill>
                  <a:srgbClr val="221F1F"/>
                </a:solidFill>
                <a:latin typeface="Microsoft Sans Serif"/>
                <a:cs typeface="Microsoft Sans Serif"/>
              </a:rPr>
              <a:t>at</a:t>
            </a:r>
            <a:r>
              <a:rPr sz="2000" spc="-20" dirty="0">
                <a:solidFill>
                  <a:srgbClr val="221F1F"/>
                </a:solidFill>
                <a:latin typeface="Microsoft Sans Serif"/>
                <a:cs typeface="Microsoft Sans Serif"/>
              </a:rPr>
              <a:t>e.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0"/>
            <a:ext cx="12086590" cy="4436745"/>
            <a:chOff x="725487" y="0"/>
            <a:chExt cx="12086590" cy="443674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0" y="781050"/>
                  </a:moveTo>
                  <a:lnTo>
                    <a:pt x="10725150" y="7810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107251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0725150" y="3238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3425" y="400050"/>
              <a:ext cx="10725150" cy="1104900"/>
            </a:xfrm>
            <a:custGeom>
              <a:avLst/>
              <a:gdLst/>
              <a:ahLst/>
              <a:cxnLst/>
              <a:rect l="l" t="t" r="r" b="b"/>
              <a:pathLst>
                <a:path w="10725150" h="1104900">
                  <a:moveTo>
                    <a:pt x="0" y="323850"/>
                  </a:moveTo>
                  <a:lnTo>
                    <a:pt x="10725150" y="3238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  <a:path w="10725150" h="1104900">
                  <a:moveTo>
                    <a:pt x="923925" y="323850"/>
                  </a:moveTo>
                  <a:lnTo>
                    <a:pt x="923925" y="1104646"/>
                  </a:lnTo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82862" y="719137"/>
              <a:ext cx="15875" cy="776605"/>
            </a:xfrm>
            <a:custGeom>
              <a:avLst/>
              <a:gdLst/>
              <a:ahLst/>
              <a:cxnLst/>
              <a:rect l="l" t="t" r="r" b="b"/>
              <a:pathLst>
                <a:path w="15875" h="776605">
                  <a:moveTo>
                    <a:pt x="7937" y="4762"/>
                  </a:moveTo>
                  <a:lnTo>
                    <a:pt x="7937" y="776033"/>
                  </a:lnTo>
                </a:path>
                <a:path w="15875" h="776605">
                  <a:moveTo>
                    <a:pt x="0" y="0"/>
                  </a:moveTo>
                  <a:lnTo>
                    <a:pt x="15875" y="0"/>
                  </a:lnTo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8509" y="0"/>
              <a:ext cx="2423516" cy="4436241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0" y="6086475"/>
            <a:ext cx="12192000" cy="485775"/>
          </a:xfrm>
          <a:custGeom>
            <a:avLst/>
            <a:gdLst/>
            <a:ahLst/>
            <a:cxnLst/>
            <a:rect l="l" t="t" r="r" b="b"/>
            <a:pathLst>
              <a:path w="12192000" h="485775">
                <a:moveTo>
                  <a:pt x="12191999" y="0"/>
                </a:moveTo>
                <a:lnTo>
                  <a:pt x="16375" y="0"/>
                </a:lnTo>
                <a:lnTo>
                  <a:pt x="0" y="1629"/>
                </a:lnTo>
                <a:lnTo>
                  <a:pt x="0" y="484145"/>
                </a:lnTo>
                <a:lnTo>
                  <a:pt x="16375" y="485775"/>
                </a:lnTo>
                <a:lnTo>
                  <a:pt x="12191999" y="485775"/>
                </a:lnTo>
                <a:lnTo>
                  <a:pt x="12191999" y="0"/>
                </a:lnTo>
                <a:close/>
              </a:path>
            </a:pathLst>
          </a:custGeom>
          <a:solidFill>
            <a:srgbClr val="43A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44200" y="2714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800" y="0"/>
                </a:moveTo>
                <a:lnTo>
                  <a:pt x="136407" y="6636"/>
                </a:lnTo>
                <a:lnTo>
                  <a:pt x="92023" y="25362"/>
                </a:lnTo>
                <a:lnTo>
                  <a:pt x="54419" y="54403"/>
                </a:lnTo>
                <a:lnTo>
                  <a:pt x="25367" y="91985"/>
                </a:lnTo>
                <a:lnTo>
                  <a:pt x="6636" y="136333"/>
                </a:lnTo>
                <a:lnTo>
                  <a:pt x="0" y="185674"/>
                </a:lnTo>
                <a:lnTo>
                  <a:pt x="6636" y="235067"/>
                </a:lnTo>
                <a:lnTo>
                  <a:pt x="25367" y="279451"/>
                </a:lnTo>
                <a:lnTo>
                  <a:pt x="54419" y="317055"/>
                </a:lnTo>
                <a:lnTo>
                  <a:pt x="92023" y="346107"/>
                </a:lnTo>
                <a:lnTo>
                  <a:pt x="136407" y="364838"/>
                </a:lnTo>
                <a:lnTo>
                  <a:pt x="185800" y="371475"/>
                </a:lnTo>
                <a:lnTo>
                  <a:pt x="235141" y="364838"/>
                </a:lnTo>
                <a:lnTo>
                  <a:pt x="279489" y="346107"/>
                </a:lnTo>
                <a:lnTo>
                  <a:pt x="317071" y="317055"/>
                </a:lnTo>
                <a:lnTo>
                  <a:pt x="346112" y="279451"/>
                </a:lnTo>
                <a:lnTo>
                  <a:pt x="364838" y="235067"/>
                </a:lnTo>
                <a:lnTo>
                  <a:pt x="371475" y="185674"/>
                </a:lnTo>
                <a:lnTo>
                  <a:pt x="364838" y="136333"/>
                </a:lnTo>
                <a:lnTo>
                  <a:pt x="346112" y="91985"/>
                </a:lnTo>
                <a:lnTo>
                  <a:pt x="317071" y="54403"/>
                </a:lnTo>
                <a:lnTo>
                  <a:pt x="279489" y="25362"/>
                </a:lnTo>
                <a:lnTo>
                  <a:pt x="235141" y="6636"/>
                </a:lnTo>
                <a:lnTo>
                  <a:pt x="1858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3475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675" y="6143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737" y="0"/>
                </a:moveTo>
                <a:lnTo>
                  <a:pt x="136361" y="6634"/>
                </a:lnTo>
                <a:lnTo>
                  <a:pt x="91993" y="25359"/>
                </a:lnTo>
                <a:lnTo>
                  <a:pt x="54402" y="54402"/>
                </a:lnTo>
                <a:lnTo>
                  <a:pt x="25359" y="91993"/>
                </a:lnTo>
                <a:lnTo>
                  <a:pt x="6634" y="136361"/>
                </a:lnTo>
                <a:lnTo>
                  <a:pt x="0" y="185737"/>
                </a:lnTo>
                <a:lnTo>
                  <a:pt x="6634" y="235113"/>
                </a:lnTo>
                <a:lnTo>
                  <a:pt x="25359" y="279481"/>
                </a:lnTo>
                <a:lnTo>
                  <a:pt x="54402" y="317072"/>
                </a:lnTo>
                <a:lnTo>
                  <a:pt x="91993" y="346115"/>
                </a:lnTo>
                <a:lnTo>
                  <a:pt x="136361" y="364840"/>
                </a:lnTo>
                <a:lnTo>
                  <a:pt x="185737" y="371475"/>
                </a:lnTo>
                <a:lnTo>
                  <a:pt x="235113" y="364840"/>
                </a:lnTo>
                <a:lnTo>
                  <a:pt x="279481" y="346115"/>
                </a:lnTo>
                <a:lnTo>
                  <a:pt x="317072" y="317072"/>
                </a:lnTo>
                <a:lnTo>
                  <a:pt x="346115" y="279481"/>
                </a:lnTo>
                <a:lnTo>
                  <a:pt x="364840" y="235113"/>
                </a:lnTo>
                <a:lnTo>
                  <a:pt x="371475" y="185737"/>
                </a:lnTo>
                <a:lnTo>
                  <a:pt x="364840" y="136361"/>
                </a:lnTo>
                <a:lnTo>
                  <a:pt x="346115" y="91993"/>
                </a:lnTo>
                <a:lnTo>
                  <a:pt x="317072" y="54402"/>
                </a:lnTo>
                <a:lnTo>
                  <a:pt x="279481" y="25359"/>
                </a:lnTo>
                <a:lnTo>
                  <a:pt x="235113" y="6634"/>
                </a:lnTo>
                <a:lnTo>
                  <a:pt x="18573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1725930"/>
            <a:chOff x="0" y="0"/>
            <a:chExt cx="12192000" cy="172593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2000" cy="1719580"/>
            </a:xfrm>
            <a:custGeom>
              <a:avLst/>
              <a:gdLst/>
              <a:ahLst/>
              <a:cxnLst/>
              <a:rect l="l" t="t" r="r" b="b"/>
              <a:pathLst>
                <a:path w="12192000" h="1719580">
                  <a:moveTo>
                    <a:pt x="12191999" y="0"/>
                  </a:moveTo>
                  <a:lnTo>
                    <a:pt x="0" y="0"/>
                  </a:lnTo>
                  <a:lnTo>
                    <a:pt x="0" y="1719199"/>
                  </a:lnTo>
                  <a:lnTo>
                    <a:pt x="12191999" y="1719199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B4DD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712848"/>
              <a:ext cx="12192000" cy="12700"/>
            </a:xfrm>
            <a:custGeom>
              <a:avLst/>
              <a:gdLst/>
              <a:ahLst/>
              <a:cxnLst/>
              <a:rect l="l" t="t" r="r" b="b"/>
              <a:pathLst>
                <a:path w="12192000" h="12700">
                  <a:moveTo>
                    <a:pt x="0" y="12700"/>
                  </a:moveTo>
                  <a:lnTo>
                    <a:pt x="12191999" y="12700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6B09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91716" y="533399"/>
            <a:ext cx="319151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25" dirty="0"/>
              <a:t>Introduction</a:t>
            </a:r>
            <a:endParaRPr sz="3650"/>
          </a:p>
        </p:txBody>
      </p:sp>
      <p:sp>
        <p:nvSpPr>
          <p:cNvPr id="18" name="object 18"/>
          <p:cNvSpPr/>
          <p:nvPr/>
        </p:nvSpPr>
        <p:spPr>
          <a:xfrm>
            <a:off x="962025" y="581025"/>
            <a:ext cx="628650" cy="619125"/>
          </a:xfrm>
          <a:custGeom>
            <a:avLst/>
            <a:gdLst/>
            <a:ahLst/>
            <a:cxnLst/>
            <a:rect l="l" t="t" r="r" b="b"/>
            <a:pathLst>
              <a:path w="628650" h="619125">
                <a:moveTo>
                  <a:pt x="314325" y="0"/>
                </a:moveTo>
                <a:lnTo>
                  <a:pt x="267876" y="3355"/>
                </a:lnTo>
                <a:lnTo>
                  <a:pt x="223544" y="13103"/>
                </a:lnTo>
                <a:lnTo>
                  <a:pt x="181813" y="28763"/>
                </a:lnTo>
                <a:lnTo>
                  <a:pt x="143172" y="49859"/>
                </a:lnTo>
                <a:lnTo>
                  <a:pt x="108104" y="75911"/>
                </a:lnTo>
                <a:lnTo>
                  <a:pt x="77098" y="106440"/>
                </a:lnTo>
                <a:lnTo>
                  <a:pt x="50639" y="140968"/>
                </a:lnTo>
                <a:lnTo>
                  <a:pt x="29214" y="179017"/>
                </a:lnTo>
                <a:lnTo>
                  <a:pt x="13308" y="220107"/>
                </a:lnTo>
                <a:lnTo>
                  <a:pt x="3408" y="263761"/>
                </a:lnTo>
                <a:lnTo>
                  <a:pt x="0" y="309499"/>
                </a:lnTo>
                <a:lnTo>
                  <a:pt x="3408" y="355268"/>
                </a:lnTo>
                <a:lnTo>
                  <a:pt x="13308" y="398947"/>
                </a:lnTo>
                <a:lnTo>
                  <a:pt x="29214" y="440058"/>
                </a:lnTo>
                <a:lnTo>
                  <a:pt x="50639" y="478123"/>
                </a:lnTo>
                <a:lnTo>
                  <a:pt x="77098" y="512663"/>
                </a:lnTo>
                <a:lnTo>
                  <a:pt x="108104" y="543201"/>
                </a:lnTo>
                <a:lnTo>
                  <a:pt x="143172" y="569259"/>
                </a:lnTo>
                <a:lnTo>
                  <a:pt x="181813" y="590358"/>
                </a:lnTo>
                <a:lnTo>
                  <a:pt x="223544" y="606021"/>
                </a:lnTo>
                <a:lnTo>
                  <a:pt x="267876" y="615769"/>
                </a:lnTo>
                <a:lnTo>
                  <a:pt x="314325" y="619125"/>
                </a:lnTo>
                <a:lnTo>
                  <a:pt x="360776" y="615769"/>
                </a:lnTo>
                <a:lnTo>
                  <a:pt x="405110" y="606021"/>
                </a:lnTo>
                <a:lnTo>
                  <a:pt x="446841" y="590358"/>
                </a:lnTo>
                <a:lnTo>
                  <a:pt x="485483" y="569259"/>
                </a:lnTo>
                <a:lnTo>
                  <a:pt x="520550" y="543201"/>
                </a:lnTo>
                <a:lnTo>
                  <a:pt x="551555" y="512663"/>
                </a:lnTo>
                <a:lnTo>
                  <a:pt x="578013" y="478123"/>
                </a:lnTo>
                <a:lnTo>
                  <a:pt x="599437" y="440058"/>
                </a:lnTo>
                <a:lnTo>
                  <a:pt x="615342" y="398947"/>
                </a:lnTo>
                <a:lnTo>
                  <a:pt x="625242" y="355268"/>
                </a:lnTo>
                <a:lnTo>
                  <a:pt x="628650" y="309499"/>
                </a:lnTo>
                <a:lnTo>
                  <a:pt x="625242" y="263761"/>
                </a:lnTo>
                <a:lnTo>
                  <a:pt x="615342" y="220107"/>
                </a:lnTo>
                <a:lnTo>
                  <a:pt x="599437" y="179017"/>
                </a:lnTo>
                <a:lnTo>
                  <a:pt x="578013" y="140968"/>
                </a:lnTo>
                <a:lnTo>
                  <a:pt x="551555" y="106440"/>
                </a:lnTo>
                <a:lnTo>
                  <a:pt x="520550" y="75911"/>
                </a:lnTo>
                <a:lnTo>
                  <a:pt x="485483" y="49859"/>
                </a:lnTo>
                <a:lnTo>
                  <a:pt x="446841" y="28763"/>
                </a:lnTo>
                <a:lnTo>
                  <a:pt x="405110" y="13103"/>
                </a:lnTo>
                <a:lnTo>
                  <a:pt x="360776" y="3355"/>
                </a:lnTo>
                <a:lnTo>
                  <a:pt x="314325" y="0"/>
                </a:lnTo>
                <a:close/>
              </a:path>
            </a:pathLst>
          </a:custGeom>
          <a:solidFill>
            <a:srgbClr val="43A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63002" y="612203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FCF8E1"/>
                </a:solidFill>
                <a:latin typeface="Arial Black"/>
                <a:cs typeface="Arial Black"/>
              </a:rPr>
              <a:t>2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675" y="2254208"/>
            <a:ext cx="10055225" cy="3602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340485" indent="-285750">
              <a:lnSpc>
                <a:spcPct val="153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15" dirty="0">
                <a:solidFill>
                  <a:srgbClr val="221F1F"/>
                </a:solidFill>
                <a:latin typeface="Arial Black"/>
                <a:cs typeface="Arial Black"/>
              </a:rPr>
              <a:t>In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this</a:t>
            </a:r>
            <a:r>
              <a:rPr sz="1600" spc="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capstone,</a:t>
            </a:r>
            <a:r>
              <a:rPr sz="16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we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will</a:t>
            </a:r>
            <a:r>
              <a:rPr sz="1600" spc="-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predict</a:t>
            </a:r>
            <a:r>
              <a:rPr sz="1600" spc="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if</a:t>
            </a:r>
            <a:r>
              <a:rPr sz="1600" spc="1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6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-15" dirty="0">
                <a:solidFill>
                  <a:srgbClr val="221F1F"/>
                </a:solidFill>
                <a:latin typeface="Arial Black"/>
                <a:cs typeface="Arial Black"/>
              </a:rPr>
              <a:t>Falcon</a:t>
            </a:r>
            <a:r>
              <a:rPr sz="1600" spc="8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9 </a:t>
            </a:r>
            <a:r>
              <a:rPr sz="1600" spc="20" dirty="0">
                <a:solidFill>
                  <a:srgbClr val="221F1F"/>
                </a:solidFill>
                <a:latin typeface="Arial Black"/>
                <a:cs typeface="Arial Black"/>
              </a:rPr>
              <a:t>first</a:t>
            </a:r>
            <a:r>
              <a:rPr sz="1600" spc="-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stage</a:t>
            </a:r>
            <a:r>
              <a:rPr sz="16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will</a:t>
            </a:r>
            <a:r>
              <a:rPr sz="16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land </a:t>
            </a:r>
            <a:r>
              <a:rPr sz="1600" spc="-5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221F1F"/>
                </a:solidFill>
                <a:latin typeface="Arial Black"/>
                <a:cs typeface="Arial Black"/>
              </a:rPr>
              <a:t>successfully.</a:t>
            </a:r>
            <a:endParaRPr sz="16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1600" dirty="0">
              <a:latin typeface="Arial Black"/>
              <a:cs typeface="Arial Black"/>
            </a:endParaRPr>
          </a:p>
          <a:p>
            <a:pPr marL="298450" marR="59690" indent="-285750" algn="just">
              <a:lnSpc>
                <a:spcPct val="149500"/>
              </a:lnSpc>
              <a:buFont typeface="Arial MT"/>
              <a:buChar char="•"/>
              <a:tabLst>
                <a:tab pos="298450" algn="l"/>
              </a:tabLst>
            </a:pPr>
            <a:r>
              <a:rPr sz="1600" spc="-5" dirty="0">
                <a:solidFill>
                  <a:srgbClr val="221F1F"/>
                </a:solidFill>
                <a:latin typeface="Arial Black"/>
                <a:cs typeface="Arial Black"/>
              </a:rPr>
              <a:t>SpaceX 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advertises </a:t>
            </a:r>
            <a:r>
              <a:rPr sz="1600" spc="-15" dirty="0">
                <a:solidFill>
                  <a:srgbClr val="221F1F"/>
                </a:solidFill>
                <a:latin typeface="Arial Black"/>
                <a:cs typeface="Arial Black"/>
              </a:rPr>
              <a:t>Falcon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9 </a:t>
            </a:r>
            <a:r>
              <a:rPr sz="1600" spc="-10" dirty="0">
                <a:solidFill>
                  <a:srgbClr val="221F1F"/>
                </a:solidFill>
                <a:latin typeface="Arial Black"/>
                <a:cs typeface="Arial Black"/>
              </a:rPr>
              <a:t>rocket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launches on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its website, 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with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a cost of 62 </a:t>
            </a:r>
            <a:r>
              <a:rPr sz="1600" spc="-59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million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dollars;</a:t>
            </a:r>
            <a:r>
              <a:rPr sz="1600" spc="-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other</a:t>
            </a:r>
            <a:r>
              <a:rPr sz="1600" spc="-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providers</a:t>
            </a:r>
            <a:r>
              <a:rPr sz="1600" spc="-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cost</a:t>
            </a:r>
            <a:r>
              <a:rPr sz="1600" spc="-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upward</a:t>
            </a:r>
            <a:r>
              <a:rPr sz="16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of</a:t>
            </a:r>
            <a:r>
              <a:rPr sz="1600" spc="1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165 </a:t>
            </a:r>
            <a:r>
              <a:rPr sz="1600" spc="-5" dirty="0">
                <a:solidFill>
                  <a:srgbClr val="221F1F"/>
                </a:solidFill>
                <a:latin typeface="Arial Black"/>
                <a:cs typeface="Arial Black"/>
              </a:rPr>
              <a:t>million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 dollars</a:t>
            </a:r>
            <a:r>
              <a:rPr sz="1600" spc="-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221F1F"/>
                </a:solidFill>
                <a:latin typeface="Arial Black"/>
                <a:cs typeface="Arial Black"/>
              </a:rPr>
              <a:t>each,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221F1F"/>
                </a:solidFill>
                <a:latin typeface="Arial Black"/>
                <a:cs typeface="Arial Black"/>
              </a:rPr>
              <a:t>much </a:t>
            </a:r>
            <a:r>
              <a:rPr sz="1600" spc="-59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of</a:t>
            </a:r>
            <a:r>
              <a:rPr sz="1600" spc="1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6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savings</a:t>
            </a:r>
            <a:r>
              <a:rPr sz="1600" spc="-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is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because</a:t>
            </a:r>
            <a:r>
              <a:rPr sz="1600" spc="-8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221F1F"/>
                </a:solidFill>
                <a:latin typeface="Arial Black"/>
                <a:cs typeface="Arial Black"/>
              </a:rPr>
              <a:t>SpaceX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can</a:t>
            </a:r>
            <a:r>
              <a:rPr sz="1600" spc="-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reuse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first</a:t>
            </a:r>
            <a:r>
              <a:rPr sz="1600" spc="-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stage.</a:t>
            </a:r>
            <a:endParaRPr sz="16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600" dirty="0">
              <a:latin typeface="Arial Black"/>
              <a:cs typeface="Arial Black"/>
            </a:endParaRPr>
          </a:p>
          <a:p>
            <a:pPr marL="365125" indent="-353060">
              <a:lnSpc>
                <a:spcPct val="100000"/>
              </a:lnSpc>
              <a:buFont typeface="Arial MT"/>
              <a:buChar char="•"/>
              <a:tabLst>
                <a:tab pos="365125" algn="l"/>
                <a:tab pos="365760" algn="l"/>
              </a:tabLst>
            </a:pP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Therefore</a:t>
            </a:r>
            <a:r>
              <a:rPr sz="1600" spc="229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if</a:t>
            </a:r>
            <a:r>
              <a:rPr sz="1600" spc="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25" dirty="0">
                <a:solidFill>
                  <a:srgbClr val="221F1F"/>
                </a:solidFill>
                <a:latin typeface="Arial Black"/>
                <a:cs typeface="Arial Black"/>
              </a:rPr>
              <a:t>we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can</a:t>
            </a:r>
            <a:r>
              <a:rPr sz="1600" spc="10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determine</a:t>
            </a:r>
            <a:r>
              <a:rPr sz="1600" spc="1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if</a:t>
            </a:r>
            <a:r>
              <a:rPr sz="1600" spc="1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600" spc="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20" dirty="0">
                <a:solidFill>
                  <a:srgbClr val="221F1F"/>
                </a:solidFill>
                <a:latin typeface="Arial Black"/>
                <a:cs typeface="Arial Black"/>
              </a:rPr>
              <a:t>first</a:t>
            </a:r>
            <a:r>
              <a:rPr sz="1600" spc="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stage</a:t>
            </a:r>
            <a:r>
              <a:rPr sz="1600" spc="1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will</a:t>
            </a:r>
            <a:r>
              <a:rPr sz="1600" spc="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land,</a:t>
            </a:r>
            <a:r>
              <a:rPr sz="1600" spc="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25" dirty="0">
                <a:solidFill>
                  <a:srgbClr val="221F1F"/>
                </a:solidFill>
                <a:latin typeface="Arial Black"/>
                <a:cs typeface="Arial Black"/>
              </a:rPr>
              <a:t>we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can</a:t>
            </a:r>
            <a:r>
              <a:rPr sz="1600" spc="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determine</a:t>
            </a:r>
            <a:r>
              <a:rPr sz="1600" spc="2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600" spc="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cost</a:t>
            </a:r>
            <a:r>
              <a:rPr sz="1600" spc="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of</a:t>
            </a:r>
            <a:endParaRPr sz="1600" dirty="0">
              <a:latin typeface="Arial Black"/>
              <a:cs typeface="Arial Black"/>
            </a:endParaRPr>
          </a:p>
          <a:p>
            <a:pPr marL="298450" marR="1265555">
              <a:lnSpc>
                <a:spcPct val="153500"/>
              </a:lnSpc>
              <a:spcBef>
                <a:spcPts val="75"/>
              </a:spcBef>
            </a:pP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launch.</a:t>
            </a:r>
            <a:r>
              <a:rPr sz="1600" spc="9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30" dirty="0">
                <a:solidFill>
                  <a:srgbClr val="221F1F"/>
                </a:solidFill>
                <a:latin typeface="Arial Black"/>
                <a:cs typeface="Arial Black"/>
              </a:rPr>
              <a:t>This</a:t>
            </a:r>
            <a:r>
              <a:rPr sz="1600" spc="9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information</a:t>
            </a:r>
            <a:r>
              <a:rPr sz="1600" spc="13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can</a:t>
            </a:r>
            <a:r>
              <a:rPr sz="1600" spc="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be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used</a:t>
            </a:r>
            <a:r>
              <a:rPr sz="1600" spc="8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if</a:t>
            </a:r>
            <a:r>
              <a:rPr sz="1600" spc="1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an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alternate</a:t>
            </a:r>
            <a:r>
              <a:rPr sz="1600" spc="2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company</a:t>
            </a:r>
            <a:r>
              <a:rPr sz="1600" spc="9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wants</a:t>
            </a:r>
            <a:r>
              <a:rPr sz="1600" spc="9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221F1F"/>
                </a:solidFill>
                <a:latin typeface="Arial Black"/>
                <a:cs typeface="Arial Black"/>
              </a:rPr>
              <a:t>to</a:t>
            </a:r>
            <a:r>
              <a:rPr sz="1600" spc="8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bid </a:t>
            </a:r>
            <a:r>
              <a:rPr sz="1600" spc="-50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against</a:t>
            </a:r>
            <a:r>
              <a:rPr sz="1600" spc="1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SpaceX</a:t>
            </a:r>
            <a:r>
              <a:rPr sz="1600" spc="1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221F1F"/>
                </a:solidFill>
                <a:latin typeface="Arial Black"/>
                <a:cs typeface="Arial Black"/>
              </a:rPr>
              <a:t>for</a:t>
            </a:r>
            <a:r>
              <a:rPr sz="1600" spc="-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600" spc="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221F1F"/>
                </a:solidFill>
                <a:latin typeface="Arial Black"/>
                <a:cs typeface="Arial Black"/>
              </a:rPr>
              <a:t>rocket</a:t>
            </a:r>
            <a:r>
              <a:rPr sz="1600" spc="1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600" spc="10" dirty="0">
                <a:solidFill>
                  <a:srgbClr val="221F1F"/>
                </a:solidFill>
                <a:latin typeface="Arial Black"/>
                <a:cs typeface="Arial Black"/>
              </a:rPr>
              <a:t>launch.</a:t>
            </a:r>
            <a:endParaRPr sz="16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225" y="809625"/>
            <a:ext cx="695325" cy="619125"/>
          </a:xfrm>
          <a:custGeom>
            <a:avLst/>
            <a:gdLst/>
            <a:ahLst/>
            <a:cxnLst/>
            <a:rect l="l" t="t" r="r" b="b"/>
            <a:pathLst>
              <a:path w="695325" h="619125">
                <a:moveTo>
                  <a:pt x="347725" y="0"/>
                </a:moveTo>
                <a:lnTo>
                  <a:pt x="296346" y="3355"/>
                </a:lnTo>
                <a:lnTo>
                  <a:pt x="247305" y="13103"/>
                </a:lnTo>
                <a:lnTo>
                  <a:pt x="201142" y="28763"/>
                </a:lnTo>
                <a:lnTo>
                  <a:pt x="158394" y="49859"/>
                </a:lnTo>
                <a:lnTo>
                  <a:pt x="119600" y="75911"/>
                </a:lnTo>
                <a:lnTo>
                  <a:pt x="85298" y="106440"/>
                </a:lnTo>
                <a:lnTo>
                  <a:pt x="56025" y="140968"/>
                </a:lnTo>
                <a:lnTo>
                  <a:pt x="32321" y="179017"/>
                </a:lnTo>
                <a:lnTo>
                  <a:pt x="14723" y="220107"/>
                </a:lnTo>
                <a:lnTo>
                  <a:pt x="3770" y="263761"/>
                </a:lnTo>
                <a:lnTo>
                  <a:pt x="0" y="309499"/>
                </a:lnTo>
                <a:lnTo>
                  <a:pt x="3770" y="355268"/>
                </a:lnTo>
                <a:lnTo>
                  <a:pt x="14723" y="398947"/>
                </a:lnTo>
                <a:lnTo>
                  <a:pt x="32321" y="440058"/>
                </a:lnTo>
                <a:lnTo>
                  <a:pt x="56025" y="478123"/>
                </a:lnTo>
                <a:lnTo>
                  <a:pt x="85298" y="512663"/>
                </a:lnTo>
                <a:lnTo>
                  <a:pt x="119600" y="543201"/>
                </a:lnTo>
                <a:lnTo>
                  <a:pt x="158394" y="569259"/>
                </a:lnTo>
                <a:lnTo>
                  <a:pt x="201142" y="590358"/>
                </a:lnTo>
                <a:lnTo>
                  <a:pt x="247305" y="606021"/>
                </a:lnTo>
                <a:lnTo>
                  <a:pt x="296346" y="615769"/>
                </a:lnTo>
                <a:lnTo>
                  <a:pt x="347725" y="619125"/>
                </a:lnTo>
                <a:lnTo>
                  <a:pt x="399074" y="615769"/>
                </a:lnTo>
                <a:lnTo>
                  <a:pt x="448089" y="606021"/>
                </a:lnTo>
                <a:lnTo>
                  <a:pt x="494231" y="590358"/>
                </a:lnTo>
                <a:lnTo>
                  <a:pt x="536963" y="569259"/>
                </a:lnTo>
                <a:lnTo>
                  <a:pt x="575745" y="543201"/>
                </a:lnTo>
                <a:lnTo>
                  <a:pt x="610038" y="512663"/>
                </a:lnTo>
                <a:lnTo>
                  <a:pt x="639305" y="478123"/>
                </a:lnTo>
                <a:lnTo>
                  <a:pt x="663005" y="440058"/>
                </a:lnTo>
                <a:lnTo>
                  <a:pt x="680601" y="398947"/>
                </a:lnTo>
                <a:lnTo>
                  <a:pt x="691554" y="355268"/>
                </a:lnTo>
                <a:lnTo>
                  <a:pt x="695325" y="309499"/>
                </a:lnTo>
                <a:lnTo>
                  <a:pt x="691554" y="263761"/>
                </a:lnTo>
                <a:lnTo>
                  <a:pt x="680601" y="220107"/>
                </a:lnTo>
                <a:lnTo>
                  <a:pt x="663005" y="179017"/>
                </a:lnTo>
                <a:lnTo>
                  <a:pt x="639305" y="140968"/>
                </a:lnTo>
                <a:lnTo>
                  <a:pt x="610038" y="106440"/>
                </a:lnTo>
                <a:lnTo>
                  <a:pt x="575745" y="75911"/>
                </a:lnTo>
                <a:lnTo>
                  <a:pt x="536963" y="49859"/>
                </a:lnTo>
                <a:lnTo>
                  <a:pt x="494231" y="28763"/>
                </a:lnTo>
                <a:lnTo>
                  <a:pt x="448089" y="13103"/>
                </a:lnTo>
                <a:lnTo>
                  <a:pt x="399074" y="3355"/>
                </a:lnTo>
                <a:lnTo>
                  <a:pt x="347725" y="0"/>
                </a:lnTo>
                <a:close/>
              </a:path>
            </a:pathLst>
          </a:custGeom>
          <a:solidFill>
            <a:srgbClr val="316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7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Interactive</a:t>
                      </a:r>
                      <a:r>
                        <a:rPr sz="2750" spc="1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spc="3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Visual</a:t>
                      </a:r>
                      <a:r>
                        <a:rPr sz="2750" spc="-4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Analysis</a:t>
                      </a:r>
                      <a:r>
                        <a:rPr sz="2750" spc="8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sz="2750" spc="17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spc="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Ploty</a:t>
                      </a:r>
                      <a:r>
                        <a:rPr sz="2750" spc="9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750" spc="3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Dash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3462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81516" y="3084131"/>
            <a:ext cx="3010535" cy="1960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128270" indent="-286385">
              <a:lnSpc>
                <a:spcPct val="102899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V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1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.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1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ha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w</a:t>
            </a:r>
            <a:r>
              <a:rPr sz="1400" spc="-9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ucce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  w</a:t>
            </a:r>
            <a:r>
              <a:rPr sz="1400" spc="-20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w</a:t>
            </a:r>
            <a:r>
              <a:rPr sz="1400" spc="-9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P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y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oa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d</a:t>
            </a:r>
            <a:r>
              <a:rPr sz="1400" spc="-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M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endParaRPr sz="1400">
              <a:latin typeface="Arial Black"/>
              <a:cs typeface="Arial Black"/>
            </a:endParaRPr>
          </a:p>
          <a:p>
            <a:pPr marL="298450" marR="32384" indent="-286385">
              <a:lnSpc>
                <a:spcPts val="1650"/>
              </a:lnSpc>
              <a:spcBef>
                <a:spcPts val="17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F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-7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ha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g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-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ucce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  w</a:t>
            </a:r>
            <a:r>
              <a:rPr sz="1400" spc="-20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w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-13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ha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n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6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k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P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y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oa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d 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Mass</a:t>
            </a:r>
            <a:endParaRPr sz="1400">
              <a:latin typeface="Arial Black"/>
              <a:cs typeface="Arial Black"/>
            </a:endParaRPr>
          </a:p>
          <a:p>
            <a:pPr marL="298450" marR="5080" indent="-286385">
              <a:lnSpc>
                <a:spcPct val="102899"/>
              </a:lnSpc>
              <a:spcBef>
                <a:spcPts val="161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G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ene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ll</a:t>
            </a:r>
            <a:r>
              <a:rPr sz="1400" spc="-110" dirty="0">
                <a:solidFill>
                  <a:srgbClr val="221F1F"/>
                </a:solidFill>
                <a:latin typeface="Arial Black"/>
                <a:cs typeface="Arial Black"/>
              </a:rPr>
              <a:t>y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,</a:t>
            </a:r>
            <a:r>
              <a:rPr sz="1400" spc="-1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w</a:t>
            </a:r>
            <a:r>
              <a:rPr sz="1400" spc="-9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P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y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l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oa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d  M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ha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g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ucce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2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725" y="1933575"/>
            <a:ext cx="9144000" cy="4714875"/>
            <a:chOff x="85725" y="1933575"/>
            <a:chExt cx="9144000" cy="47148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5" y="1933575"/>
              <a:ext cx="9144000" cy="47148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2143125"/>
              <a:ext cx="8543925" cy="411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225" y="809625"/>
            <a:ext cx="695325" cy="619125"/>
          </a:xfrm>
          <a:custGeom>
            <a:avLst/>
            <a:gdLst/>
            <a:ahLst/>
            <a:cxnLst/>
            <a:rect l="l" t="t" r="r" b="b"/>
            <a:pathLst>
              <a:path w="695325" h="619125">
                <a:moveTo>
                  <a:pt x="347725" y="0"/>
                </a:moveTo>
                <a:lnTo>
                  <a:pt x="296346" y="3355"/>
                </a:lnTo>
                <a:lnTo>
                  <a:pt x="247305" y="13103"/>
                </a:lnTo>
                <a:lnTo>
                  <a:pt x="201142" y="28763"/>
                </a:lnTo>
                <a:lnTo>
                  <a:pt x="158394" y="49859"/>
                </a:lnTo>
                <a:lnTo>
                  <a:pt x="119600" y="75911"/>
                </a:lnTo>
                <a:lnTo>
                  <a:pt x="85298" y="106440"/>
                </a:lnTo>
                <a:lnTo>
                  <a:pt x="56025" y="140968"/>
                </a:lnTo>
                <a:lnTo>
                  <a:pt x="32321" y="179017"/>
                </a:lnTo>
                <a:lnTo>
                  <a:pt x="14723" y="220107"/>
                </a:lnTo>
                <a:lnTo>
                  <a:pt x="3770" y="263761"/>
                </a:lnTo>
                <a:lnTo>
                  <a:pt x="0" y="309499"/>
                </a:lnTo>
                <a:lnTo>
                  <a:pt x="3770" y="355268"/>
                </a:lnTo>
                <a:lnTo>
                  <a:pt x="14723" y="398947"/>
                </a:lnTo>
                <a:lnTo>
                  <a:pt x="32321" y="440058"/>
                </a:lnTo>
                <a:lnTo>
                  <a:pt x="56025" y="478123"/>
                </a:lnTo>
                <a:lnTo>
                  <a:pt x="85298" y="512663"/>
                </a:lnTo>
                <a:lnTo>
                  <a:pt x="119600" y="543201"/>
                </a:lnTo>
                <a:lnTo>
                  <a:pt x="158394" y="569259"/>
                </a:lnTo>
                <a:lnTo>
                  <a:pt x="201142" y="590358"/>
                </a:lnTo>
                <a:lnTo>
                  <a:pt x="247305" y="606021"/>
                </a:lnTo>
                <a:lnTo>
                  <a:pt x="296346" y="615769"/>
                </a:lnTo>
                <a:lnTo>
                  <a:pt x="347725" y="619125"/>
                </a:lnTo>
                <a:lnTo>
                  <a:pt x="399074" y="615769"/>
                </a:lnTo>
                <a:lnTo>
                  <a:pt x="448089" y="606021"/>
                </a:lnTo>
                <a:lnTo>
                  <a:pt x="494231" y="590358"/>
                </a:lnTo>
                <a:lnTo>
                  <a:pt x="536963" y="569259"/>
                </a:lnTo>
                <a:lnTo>
                  <a:pt x="575745" y="543201"/>
                </a:lnTo>
                <a:lnTo>
                  <a:pt x="610038" y="512663"/>
                </a:lnTo>
                <a:lnTo>
                  <a:pt x="639305" y="478123"/>
                </a:lnTo>
                <a:lnTo>
                  <a:pt x="663005" y="440058"/>
                </a:lnTo>
                <a:lnTo>
                  <a:pt x="680601" y="398947"/>
                </a:lnTo>
                <a:lnTo>
                  <a:pt x="691554" y="355268"/>
                </a:lnTo>
                <a:lnTo>
                  <a:pt x="695325" y="309499"/>
                </a:lnTo>
                <a:lnTo>
                  <a:pt x="691554" y="263761"/>
                </a:lnTo>
                <a:lnTo>
                  <a:pt x="680601" y="220107"/>
                </a:lnTo>
                <a:lnTo>
                  <a:pt x="663005" y="179017"/>
                </a:lnTo>
                <a:lnTo>
                  <a:pt x="639305" y="140968"/>
                </a:lnTo>
                <a:lnTo>
                  <a:pt x="610038" y="106440"/>
                </a:lnTo>
                <a:lnTo>
                  <a:pt x="575745" y="75911"/>
                </a:lnTo>
                <a:lnTo>
                  <a:pt x="536963" y="49859"/>
                </a:lnTo>
                <a:lnTo>
                  <a:pt x="494231" y="28763"/>
                </a:lnTo>
                <a:lnTo>
                  <a:pt x="448089" y="13103"/>
                </a:lnTo>
                <a:lnTo>
                  <a:pt x="399074" y="3355"/>
                </a:lnTo>
                <a:lnTo>
                  <a:pt x="3477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5175"/>
                        </a:lnSpc>
                      </a:pPr>
                      <a:r>
                        <a:rPr sz="440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Predictive</a:t>
                      </a:r>
                      <a:r>
                        <a:rPr sz="4400" spc="-1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4400" spc="2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Analysis</a:t>
                      </a:r>
                      <a:endParaRPr sz="44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35075" y="1792223"/>
            <a:ext cx="5291455" cy="21697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24790">
              <a:lnSpc>
                <a:spcPct val="102899"/>
              </a:lnSpc>
              <a:spcBef>
                <a:spcPts val="75"/>
              </a:spcBef>
            </a:pP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I 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calculate 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the 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Accuracy </a:t>
            </a:r>
            <a:r>
              <a:rPr sz="1400" spc="20" dirty="0">
                <a:solidFill>
                  <a:srgbClr val="221F1F"/>
                </a:solidFill>
                <a:latin typeface="Arial Black"/>
                <a:cs typeface="Arial Black"/>
              </a:rPr>
              <a:t>Score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and Best </a:t>
            </a:r>
            <a:r>
              <a:rPr sz="1400" spc="20" dirty="0">
                <a:solidFill>
                  <a:srgbClr val="221F1F"/>
                </a:solidFill>
                <a:latin typeface="Arial Black"/>
                <a:cs typeface="Arial Black"/>
              </a:rPr>
              <a:t>Score 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for </a:t>
            </a:r>
            <a:r>
              <a:rPr sz="1400" spc="-4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SVM,</a:t>
            </a:r>
            <a:r>
              <a:rPr sz="1400" spc="-114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Classification</a:t>
            </a:r>
            <a:r>
              <a:rPr sz="1400" spc="-1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Trees,</a:t>
            </a:r>
            <a:r>
              <a:rPr sz="1400" spc="-19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and</a:t>
            </a:r>
            <a:r>
              <a:rPr sz="1400" spc="-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Logistic</a:t>
            </a:r>
            <a:r>
              <a:rPr sz="1400" spc="-1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Regression.</a:t>
            </a:r>
            <a:endParaRPr sz="1400">
              <a:latin typeface="Arial Black"/>
              <a:cs typeface="Arial Black"/>
            </a:endParaRPr>
          </a:p>
          <a:p>
            <a:pPr marL="12700" marR="5080">
              <a:lnSpc>
                <a:spcPts val="1650"/>
              </a:lnSpc>
              <a:spcBef>
                <a:spcPts val="1775"/>
              </a:spcBef>
            </a:pP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They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have</a:t>
            </a:r>
            <a:r>
              <a:rPr sz="1400" spc="-1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similar</a:t>
            </a:r>
            <a:r>
              <a:rPr sz="1400" spc="-1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Accuracy</a:t>
            </a:r>
            <a:r>
              <a:rPr sz="1400" spc="-1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20" dirty="0">
                <a:solidFill>
                  <a:srgbClr val="221F1F"/>
                </a:solidFill>
                <a:latin typeface="Arial Black"/>
                <a:cs typeface="Arial Black"/>
              </a:rPr>
              <a:t>Scores</a:t>
            </a:r>
            <a:r>
              <a:rPr sz="1400" spc="-1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for</a:t>
            </a:r>
            <a:r>
              <a:rPr sz="1400" spc="-12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two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20" dirty="0">
                <a:solidFill>
                  <a:srgbClr val="221F1F"/>
                </a:solidFill>
                <a:latin typeface="Arial Black"/>
                <a:cs typeface="Arial Black"/>
              </a:rPr>
              <a:t>group,</a:t>
            </a:r>
            <a:r>
              <a:rPr sz="1400" spc="-10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But </a:t>
            </a:r>
            <a:r>
              <a:rPr sz="1400" spc="-45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Dec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o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n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40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i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ghe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-13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Be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-13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co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Be</a:t>
            </a:r>
            <a:r>
              <a:rPr sz="1400" spc="4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10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-13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co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:</a:t>
            </a:r>
            <a:r>
              <a:rPr sz="1400" spc="-12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88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%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T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h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-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Accu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ac</a:t>
            </a:r>
            <a:r>
              <a:rPr sz="1400" spc="15" dirty="0">
                <a:solidFill>
                  <a:srgbClr val="221F1F"/>
                </a:solidFill>
                <a:latin typeface="Arial Black"/>
                <a:cs typeface="Arial Black"/>
              </a:rPr>
              <a:t>y</a:t>
            </a:r>
            <a:r>
              <a:rPr sz="1400" spc="-14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0" dirty="0">
                <a:solidFill>
                  <a:srgbClr val="221F1F"/>
                </a:solidFill>
                <a:latin typeface="Arial Black"/>
                <a:cs typeface="Arial Black"/>
              </a:rPr>
              <a:t>S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co</a:t>
            </a:r>
            <a:r>
              <a:rPr sz="1400" spc="-25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1400" spc="5" dirty="0">
                <a:solidFill>
                  <a:srgbClr val="221F1F"/>
                </a:solidFill>
                <a:latin typeface="Arial Black"/>
                <a:cs typeface="Arial Black"/>
              </a:rPr>
              <a:t>:</a:t>
            </a:r>
            <a:r>
              <a:rPr sz="14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-21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Arial Black"/>
                <a:cs typeface="Arial Black"/>
              </a:rPr>
              <a:t>77</a:t>
            </a:r>
            <a:r>
              <a:rPr sz="1400" spc="25" dirty="0">
                <a:solidFill>
                  <a:srgbClr val="221F1F"/>
                </a:solidFill>
                <a:latin typeface="Arial Black"/>
                <a:cs typeface="Arial Black"/>
              </a:rPr>
              <a:t>%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1343025"/>
            <a:ext cx="5191125" cy="309562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00125" y="1552575"/>
            <a:ext cx="10829925" cy="5305425"/>
            <a:chOff x="1000125" y="1552575"/>
            <a:chExt cx="10829925" cy="53054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8950" y="1552575"/>
              <a:ext cx="4591050" cy="24955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125" y="4114800"/>
              <a:ext cx="5743575" cy="2743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9675" y="4324350"/>
              <a:ext cx="5143500" cy="2171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8925" y="3895725"/>
              <a:ext cx="5191125" cy="29622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48475" y="4105275"/>
              <a:ext cx="4591050" cy="2609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0" y="781050"/>
                  </a:moveTo>
                  <a:lnTo>
                    <a:pt x="10725150" y="7810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2862" y="719137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875" y="0"/>
                  </a:lnTo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0225" y="809625"/>
              <a:ext cx="695325" cy="619125"/>
            </a:xfrm>
            <a:custGeom>
              <a:avLst/>
              <a:gdLst/>
              <a:ahLst/>
              <a:cxnLst/>
              <a:rect l="l" t="t" r="r" b="b"/>
              <a:pathLst>
                <a:path w="695325" h="619125">
                  <a:moveTo>
                    <a:pt x="347725" y="0"/>
                  </a:moveTo>
                  <a:lnTo>
                    <a:pt x="296346" y="3355"/>
                  </a:lnTo>
                  <a:lnTo>
                    <a:pt x="247305" y="13103"/>
                  </a:lnTo>
                  <a:lnTo>
                    <a:pt x="201142" y="28763"/>
                  </a:lnTo>
                  <a:lnTo>
                    <a:pt x="158394" y="49859"/>
                  </a:lnTo>
                  <a:lnTo>
                    <a:pt x="119600" y="75911"/>
                  </a:lnTo>
                  <a:lnTo>
                    <a:pt x="85298" y="106440"/>
                  </a:lnTo>
                  <a:lnTo>
                    <a:pt x="56025" y="140968"/>
                  </a:lnTo>
                  <a:lnTo>
                    <a:pt x="32321" y="179017"/>
                  </a:lnTo>
                  <a:lnTo>
                    <a:pt x="14723" y="220107"/>
                  </a:lnTo>
                  <a:lnTo>
                    <a:pt x="3770" y="263761"/>
                  </a:lnTo>
                  <a:lnTo>
                    <a:pt x="0" y="309499"/>
                  </a:lnTo>
                  <a:lnTo>
                    <a:pt x="3770" y="355268"/>
                  </a:lnTo>
                  <a:lnTo>
                    <a:pt x="14723" y="398947"/>
                  </a:lnTo>
                  <a:lnTo>
                    <a:pt x="32321" y="440058"/>
                  </a:lnTo>
                  <a:lnTo>
                    <a:pt x="56025" y="478123"/>
                  </a:lnTo>
                  <a:lnTo>
                    <a:pt x="85298" y="512663"/>
                  </a:lnTo>
                  <a:lnTo>
                    <a:pt x="119600" y="543201"/>
                  </a:lnTo>
                  <a:lnTo>
                    <a:pt x="158394" y="569259"/>
                  </a:lnTo>
                  <a:lnTo>
                    <a:pt x="201142" y="590358"/>
                  </a:lnTo>
                  <a:lnTo>
                    <a:pt x="247305" y="606021"/>
                  </a:lnTo>
                  <a:lnTo>
                    <a:pt x="296346" y="615769"/>
                  </a:lnTo>
                  <a:lnTo>
                    <a:pt x="347725" y="619125"/>
                  </a:lnTo>
                  <a:lnTo>
                    <a:pt x="399074" y="615769"/>
                  </a:lnTo>
                  <a:lnTo>
                    <a:pt x="448089" y="606021"/>
                  </a:lnTo>
                  <a:lnTo>
                    <a:pt x="494231" y="590358"/>
                  </a:lnTo>
                  <a:lnTo>
                    <a:pt x="536963" y="569259"/>
                  </a:lnTo>
                  <a:lnTo>
                    <a:pt x="575745" y="543201"/>
                  </a:lnTo>
                  <a:lnTo>
                    <a:pt x="610038" y="512663"/>
                  </a:lnTo>
                  <a:lnTo>
                    <a:pt x="639305" y="478123"/>
                  </a:lnTo>
                  <a:lnTo>
                    <a:pt x="663005" y="440058"/>
                  </a:lnTo>
                  <a:lnTo>
                    <a:pt x="680601" y="398947"/>
                  </a:lnTo>
                  <a:lnTo>
                    <a:pt x="691554" y="355268"/>
                  </a:lnTo>
                  <a:lnTo>
                    <a:pt x="695325" y="309499"/>
                  </a:lnTo>
                  <a:lnTo>
                    <a:pt x="691554" y="263761"/>
                  </a:lnTo>
                  <a:lnTo>
                    <a:pt x="680601" y="220107"/>
                  </a:lnTo>
                  <a:lnTo>
                    <a:pt x="663005" y="179017"/>
                  </a:lnTo>
                  <a:lnTo>
                    <a:pt x="639305" y="140968"/>
                  </a:lnTo>
                  <a:lnTo>
                    <a:pt x="610038" y="106440"/>
                  </a:lnTo>
                  <a:lnTo>
                    <a:pt x="575745" y="75911"/>
                  </a:lnTo>
                  <a:lnTo>
                    <a:pt x="536963" y="49859"/>
                  </a:lnTo>
                  <a:lnTo>
                    <a:pt x="494231" y="28763"/>
                  </a:lnTo>
                  <a:lnTo>
                    <a:pt x="448089" y="13103"/>
                  </a:lnTo>
                  <a:lnTo>
                    <a:pt x="399074" y="3355"/>
                  </a:lnTo>
                  <a:lnTo>
                    <a:pt x="3477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5175"/>
                        </a:lnSpc>
                      </a:pPr>
                      <a:r>
                        <a:rPr sz="440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Predictive</a:t>
                      </a:r>
                      <a:r>
                        <a:rPr sz="4400" spc="-1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4400" spc="2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Analysis</a:t>
                      </a:r>
                      <a:endParaRPr sz="44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695325" y="1676412"/>
            <a:ext cx="5838825" cy="4914900"/>
            <a:chOff x="695325" y="1676412"/>
            <a:chExt cx="5838825" cy="49149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5" y="1676412"/>
              <a:ext cx="5838825" cy="4914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875" y="1885950"/>
              <a:ext cx="5238750" cy="43148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56983" y="2753042"/>
            <a:ext cx="433895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10" dirty="0"/>
              <a:t>This</a:t>
            </a:r>
            <a:r>
              <a:rPr sz="1800" spc="5" dirty="0"/>
              <a:t> </a:t>
            </a:r>
            <a:r>
              <a:rPr sz="1800" dirty="0"/>
              <a:t>is</a:t>
            </a:r>
            <a:r>
              <a:rPr sz="1800" spc="-60" dirty="0"/>
              <a:t> </a:t>
            </a:r>
            <a:r>
              <a:rPr sz="1800" spc="5" dirty="0"/>
              <a:t>the</a:t>
            </a:r>
            <a:r>
              <a:rPr sz="1800" spc="-5" dirty="0"/>
              <a:t> confusion</a:t>
            </a:r>
            <a:r>
              <a:rPr sz="1800" spc="-10" dirty="0"/>
              <a:t> </a:t>
            </a:r>
            <a:r>
              <a:rPr sz="1800" spc="5" dirty="0"/>
              <a:t>matrix</a:t>
            </a:r>
            <a:r>
              <a:rPr sz="1800" spc="-85" dirty="0"/>
              <a:t> </a:t>
            </a:r>
            <a:r>
              <a:rPr sz="1800" dirty="0"/>
              <a:t>of</a:t>
            </a:r>
            <a:r>
              <a:rPr sz="1800" spc="110" dirty="0"/>
              <a:t> </a:t>
            </a:r>
            <a:r>
              <a:rPr sz="1800" spc="5" dirty="0"/>
              <a:t>the </a:t>
            </a:r>
            <a:r>
              <a:rPr sz="1800" spc="-585" dirty="0"/>
              <a:t> </a:t>
            </a:r>
            <a:r>
              <a:rPr sz="1800" spc="5" dirty="0"/>
              <a:t>Decision</a:t>
            </a:r>
            <a:r>
              <a:rPr sz="1800" spc="-85" dirty="0"/>
              <a:t> </a:t>
            </a:r>
            <a:r>
              <a:rPr sz="1800" spc="-20" dirty="0"/>
              <a:t>Tree</a:t>
            </a:r>
            <a:r>
              <a:rPr sz="1800" spc="60" dirty="0"/>
              <a:t> </a:t>
            </a:r>
            <a:r>
              <a:rPr sz="1800" spc="-5" dirty="0"/>
              <a:t>model.</a:t>
            </a:r>
            <a:endParaRPr sz="1800"/>
          </a:p>
        </p:txBody>
      </p:sp>
      <p:sp>
        <p:nvSpPr>
          <p:cNvPr id="13" name="object 13"/>
          <p:cNvSpPr txBox="1"/>
          <p:nvPr/>
        </p:nvSpPr>
        <p:spPr>
          <a:xfrm>
            <a:off x="6856983" y="4126547"/>
            <a:ext cx="4498975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221F1F"/>
                </a:solidFill>
                <a:latin typeface="Arial Black"/>
                <a:cs typeface="Arial Black"/>
              </a:rPr>
              <a:t>This </a:t>
            </a:r>
            <a:r>
              <a:rPr sz="1800" spc="-5" dirty="0">
                <a:solidFill>
                  <a:srgbClr val="221F1F"/>
                </a:solidFill>
                <a:latin typeface="Arial Black"/>
                <a:cs typeface="Arial Black"/>
              </a:rPr>
              <a:t>confusion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matrix shows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only 4 </a:t>
            </a:r>
            <a:r>
              <a:rPr sz="1800" spc="-59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results</a:t>
            </a:r>
            <a:r>
              <a:rPr sz="1800" spc="-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are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Black"/>
                <a:cs typeface="Arial Black"/>
              </a:rPr>
              <a:t>incorrect.</a:t>
            </a:r>
            <a:r>
              <a:rPr sz="1800" spc="-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14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results</a:t>
            </a:r>
            <a:r>
              <a:rPr sz="1800" spc="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are </a:t>
            </a:r>
            <a:r>
              <a:rPr sz="1800" spc="-58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Arial Black"/>
                <a:cs typeface="Arial Black"/>
              </a:rPr>
              <a:t>correct.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225" y="809625"/>
            <a:ext cx="695325" cy="619125"/>
          </a:xfrm>
          <a:custGeom>
            <a:avLst/>
            <a:gdLst/>
            <a:ahLst/>
            <a:cxnLst/>
            <a:rect l="l" t="t" r="r" b="b"/>
            <a:pathLst>
              <a:path w="695325" h="619125">
                <a:moveTo>
                  <a:pt x="347725" y="0"/>
                </a:moveTo>
                <a:lnTo>
                  <a:pt x="296346" y="3355"/>
                </a:lnTo>
                <a:lnTo>
                  <a:pt x="247305" y="13103"/>
                </a:lnTo>
                <a:lnTo>
                  <a:pt x="201142" y="28763"/>
                </a:lnTo>
                <a:lnTo>
                  <a:pt x="158394" y="49859"/>
                </a:lnTo>
                <a:lnTo>
                  <a:pt x="119600" y="75911"/>
                </a:lnTo>
                <a:lnTo>
                  <a:pt x="85298" y="106440"/>
                </a:lnTo>
                <a:lnTo>
                  <a:pt x="56025" y="140968"/>
                </a:lnTo>
                <a:lnTo>
                  <a:pt x="32321" y="179017"/>
                </a:lnTo>
                <a:lnTo>
                  <a:pt x="14723" y="220107"/>
                </a:lnTo>
                <a:lnTo>
                  <a:pt x="3770" y="263761"/>
                </a:lnTo>
                <a:lnTo>
                  <a:pt x="0" y="309499"/>
                </a:lnTo>
                <a:lnTo>
                  <a:pt x="3770" y="355268"/>
                </a:lnTo>
                <a:lnTo>
                  <a:pt x="14723" y="398947"/>
                </a:lnTo>
                <a:lnTo>
                  <a:pt x="32321" y="440058"/>
                </a:lnTo>
                <a:lnTo>
                  <a:pt x="56025" y="478123"/>
                </a:lnTo>
                <a:lnTo>
                  <a:pt x="85298" y="512663"/>
                </a:lnTo>
                <a:lnTo>
                  <a:pt x="119600" y="543201"/>
                </a:lnTo>
                <a:lnTo>
                  <a:pt x="158394" y="569259"/>
                </a:lnTo>
                <a:lnTo>
                  <a:pt x="201142" y="590358"/>
                </a:lnTo>
                <a:lnTo>
                  <a:pt x="247305" y="606021"/>
                </a:lnTo>
                <a:lnTo>
                  <a:pt x="296346" y="615769"/>
                </a:lnTo>
                <a:lnTo>
                  <a:pt x="347725" y="619125"/>
                </a:lnTo>
                <a:lnTo>
                  <a:pt x="399074" y="615769"/>
                </a:lnTo>
                <a:lnTo>
                  <a:pt x="448089" y="606021"/>
                </a:lnTo>
                <a:lnTo>
                  <a:pt x="494231" y="590358"/>
                </a:lnTo>
                <a:lnTo>
                  <a:pt x="536963" y="569259"/>
                </a:lnTo>
                <a:lnTo>
                  <a:pt x="575745" y="543201"/>
                </a:lnTo>
                <a:lnTo>
                  <a:pt x="610038" y="512663"/>
                </a:lnTo>
                <a:lnTo>
                  <a:pt x="639305" y="478123"/>
                </a:lnTo>
                <a:lnTo>
                  <a:pt x="663005" y="440058"/>
                </a:lnTo>
                <a:lnTo>
                  <a:pt x="680601" y="398947"/>
                </a:lnTo>
                <a:lnTo>
                  <a:pt x="691554" y="355268"/>
                </a:lnTo>
                <a:lnTo>
                  <a:pt x="695325" y="309499"/>
                </a:lnTo>
                <a:lnTo>
                  <a:pt x="691554" y="263761"/>
                </a:lnTo>
                <a:lnTo>
                  <a:pt x="680601" y="220107"/>
                </a:lnTo>
                <a:lnTo>
                  <a:pt x="663005" y="179017"/>
                </a:lnTo>
                <a:lnTo>
                  <a:pt x="639305" y="140968"/>
                </a:lnTo>
                <a:lnTo>
                  <a:pt x="610038" y="106440"/>
                </a:lnTo>
                <a:lnTo>
                  <a:pt x="575745" y="75911"/>
                </a:lnTo>
                <a:lnTo>
                  <a:pt x="536963" y="49859"/>
                </a:lnTo>
                <a:lnTo>
                  <a:pt x="494231" y="28763"/>
                </a:lnTo>
                <a:lnTo>
                  <a:pt x="448089" y="13103"/>
                </a:lnTo>
                <a:lnTo>
                  <a:pt x="399074" y="3355"/>
                </a:lnTo>
                <a:lnTo>
                  <a:pt x="3477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75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75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5175"/>
                        </a:lnSpc>
                      </a:pPr>
                      <a:r>
                        <a:rPr sz="4400" spc="-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Conclusions</a:t>
                      </a:r>
                      <a:endParaRPr sz="44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8350" y="1942020"/>
            <a:ext cx="10842625" cy="43268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800" b="1" spc="20" dirty="0">
                <a:solidFill>
                  <a:srgbClr val="221F1F"/>
                </a:solidFill>
                <a:latin typeface="Arial"/>
                <a:cs typeface="Arial"/>
              </a:rPr>
              <a:t>Fligh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t</a:t>
            </a:r>
            <a:r>
              <a:rPr sz="1800" b="1" spc="-1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221F1F"/>
                </a:solidFill>
                <a:latin typeface="Arial"/>
                <a:cs typeface="Arial"/>
              </a:rPr>
              <a:t>N</a:t>
            </a:r>
            <a:r>
              <a:rPr sz="1800" b="1" spc="20" dirty="0">
                <a:solidFill>
                  <a:srgbClr val="221F1F"/>
                </a:solidFill>
                <a:latin typeface="Arial"/>
                <a:cs typeface="Arial"/>
              </a:rPr>
              <a:t>u</a:t>
            </a:r>
            <a:r>
              <a:rPr sz="1800" b="1" spc="-30" dirty="0">
                <a:solidFill>
                  <a:srgbClr val="221F1F"/>
                </a:solidFill>
                <a:latin typeface="Arial"/>
                <a:cs typeface="Arial"/>
              </a:rPr>
              <a:t>m</a:t>
            </a:r>
            <a:r>
              <a:rPr sz="1800" b="1" spc="20" dirty="0">
                <a:solidFill>
                  <a:srgbClr val="221F1F"/>
                </a:solidFill>
                <a:latin typeface="Arial"/>
                <a:cs typeface="Arial"/>
              </a:rPr>
              <a:t>b</a:t>
            </a:r>
            <a:r>
              <a:rPr sz="1800" b="1" spc="-30" dirty="0">
                <a:solidFill>
                  <a:srgbClr val="221F1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VS.</a:t>
            </a:r>
            <a:r>
              <a:rPr sz="1800" b="1" spc="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221F1F"/>
                </a:solidFill>
                <a:latin typeface="Arial"/>
                <a:cs typeface="Arial"/>
              </a:rPr>
              <a:t>L</a:t>
            </a:r>
            <a:r>
              <a:rPr sz="1800" b="1" spc="-30" dirty="0">
                <a:solidFill>
                  <a:srgbClr val="221F1F"/>
                </a:solidFill>
                <a:latin typeface="Arial"/>
                <a:cs typeface="Arial"/>
              </a:rPr>
              <a:t>a</a:t>
            </a:r>
            <a:r>
              <a:rPr sz="1800" b="1" spc="20" dirty="0">
                <a:solidFill>
                  <a:srgbClr val="221F1F"/>
                </a:solidFill>
                <a:latin typeface="Arial"/>
                <a:cs typeface="Arial"/>
              </a:rPr>
              <a:t>un</a:t>
            </a:r>
            <a:r>
              <a:rPr sz="1800" b="1" spc="-30" dirty="0">
                <a:solidFill>
                  <a:srgbClr val="221F1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h</a:t>
            </a:r>
            <a:r>
              <a:rPr sz="1800" b="1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S</a:t>
            </a:r>
            <a:r>
              <a:rPr sz="1800" b="1" spc="15" dirty="0">
                <a:solidFill>
                  <a:srgbClr val="221F1F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Char char="•"/>
              <a:tabLst>
                <a:tab pos="755650" algn="l"/>
                <a:tab pos="756285" algn="l"/>
              </a:tabLst>
            </a:pP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Generally</a:t>
            </a:r>
            <a:r>
              <a:rPr sz="1800" spc="-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speaking,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as</a:t>
            </a:r>
            <a:r>
              <a:rPr sz="1800" spc="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800" spc="-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number</a:t>
            </a:r>
            <a:r>
              <a:rPr sz="1800" spc="-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flights</a:t>
            </a:r>
            <a:r>
              <a:rPr sz="1800" spc="-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increases,</a:t>
            </a:r>
            <a:r>
              <a:rPr sz="180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800" spc="-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success</a:t>
            </a:r>
            <a:r>
              <a:rPr sz="1800" spc="-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rate</a:t>
            </a:r>
            <a:r>
              <a:rPr sz="1800" spc="8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also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increases.</a:t>
            </a:r>
            <a:endParaRPr sz="1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320"/>
              </a:spcBef>
              <a:buChar char="•"/>
              <a:tabLst>
                <a:tab pos="755650" algn="l"/>
                <a:tab pos="756285" algn="l"/>
              </a:tabLst>
            </a:pP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CCAFS</a:t>
            </a:r>
            <a:r>
              <a:rPr sz="1800" spc="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SLC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40</a:t>
            </a:r>
            <a:r>
              <a:rPr sz="1800" spc="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has</a:t>
            </a:r>
            <a:r>
              <a:rPr sz="18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lot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of</a:t>
            </a:r>
            <a:r>
              <a:rPr sz="180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early</a:t>
            </a:r>
            <a:r>
              <a:rPr sz="18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flights</a:t>
            </a:r>
            <a:r>
              <a:rPr sz="1800" spc="-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800" spc="-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high</a:t>
            </a:r>
            <a:r>
              <a:rPr sz="1800" spc="-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unsuccessful</a:t>
            </a:r>
            <a:r>
              <a:rPr sz="1800" spc="-1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rate.</a:t>
            </a:r>
            <a:endParaRPr sz="1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Char char="•"/>
              <a:tabLst>
                <a:tab pos="755650" algn="l"/>
                <a:tab pos="756285" algn="l"/>
              </a:tabLst>
            </a:pPr>
            <a:r>
              <a:rPr sz="1800" spc="-75" dirty="0">
                <a:solidFill>
                  <a:srgbClr val="221F1F"/>
                </a:solidFill>
                <a:latin typeface="Arial MT"/>
                <a:cs typeface="Arial MT"/>
              </a:rPr>
              <a:t>VAFB</a:t>
            </a:r>
            <a:r>
              <a:rPr sz="1800" spc="1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SLC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4E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KSC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LC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39A</a:t>
            </a:r>
            <a:r>
              <a:rPr sz="1800" spc="-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have</a:t>
            </a:r>
            <a:r>
              <a:rPr sz="1800" spc="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high</a:t>
            </a:r>
            <a:r>
              <a:rPr sz="1800" spc="-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success</a:t>
            </a:r>
            <a:r>
              <a:rPr sz="1800" spc="-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rate.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21F1F"/>
              </a:buClr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b="1" spc="-10" dirty="0">
                <a:solidFill>
                  <a:srgbClr val="221F1F"/>
                </a:solidFill>
                <a:latin typeface="Arial"/>
                <a:cs typeface="Arial"/>
              </a:rPr>
              <a:t>Payload</a:t>
            </a:r>
            <a:r>
              <a:rPr sz="1800" b="1" spc="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VS.</a:t>
            </a:r>
            <a:r>
              <a:rPr sz="18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Launch</a:t>
            </a:r>
            <a:r>
              <a:rPr sz="1800" b="1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1F1F"/>
                </a:solidFill>
                <a:latin typeface="Arial"/>
                <a:cs typeface="Arial"/>
              </a:rPr>
              <a:t>Site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•"/>
              <a:tabLst>
                <a:tab pos="755650" algn="l"/>
                <a:tab pos="756285" algn="l"/>
              </a:tabLst>
            </a:pP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Generally,</a:t>
            </a:r>
            <a:r>
              <a:rPr sz="1800" spc="-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Launch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site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 with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21F1F"/>
                </a:solidFill>
                <a:latin typeface="Arial MT"/>
                <a:cs typeface="Arial MT"/>
              </a:rPr>
              <a:t>over</a:t>
            </a:r>
            <a:r>
              <a:rPr sz="1800" spc="10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7000</a:t>
            </a:r>
            <a:r>
              <a:rPr sz="1800" spc="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Payload</a:t>
            </a:r>
            <a:r>
              <a:rPr sz="1800" spc="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Mass</a:t>
            </a:r>
            <a:r>
              <a:rPr sz="1800" spc="1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has</a:t>
            </a:r>
            <a:r>
              <a:rPr sz="18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 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high</a:t>
            </a:r>
            <a:r>
              <a:rPr sz="1800" spc="-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success</a:t>
            </a:r>
            <a:r>
              <a:rPr sz="18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rate.</a:t>
            </a:r>
            <a:endParaRPr sz="1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For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21F1F"/>
                </a:solidFill>
                <a:latin typeface="Arial MT"/>
                <a:cs typeface="Arial MT"/>
              </a:rPr>
              <a:t>VAFB</a:t>
            </a:r>
            <a:r>
              <a:rPr sz="1800" spc="1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SLC</a:t>
            </a:r>
            <a:r>
              <a:rPr sz="1800" spc="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4E</a:t>
            </a:r>
            <a:r>
              <a:rPr sz="1800" spc="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800" spc="-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KSC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LC</a:t>
            </a:r>
            <a:r>
              <a:rPr sz="1800" spc="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21F1F"/>
                </a:solidFill>
                <a:latin typeface="Arial MT"/>
                <a:cs typeface="Arial MT"/>
              </a:rPr>
              <a:t>39A,</a:t>
            </a:r>
            <a:r>
              <a:rPr sz="1800" spc="1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if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Payload</a:t>
            </a:r>
            <a:r>
              <a:rPr sz="1800" spc="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Mass</a:t>
            </a:r>
            <a:r>
              <a:rPr sz="1800" spc="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is</a:t>
            </a:r>
            <a:r>
              <a:rPr sz="1800" spc="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lower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than</a:t>
            </a:r>
            <a:r>
              <a:rPr sz="1800" spc="-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5500,</a:t>
            </a:r>
            <a:r>
              <a:rPr sz="1800" spc="1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it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has</a:t>
            </a:r>
            <a:r>
              <a:rPr sz="180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high</a:t>
            </a:r>
            <a:r>
              <a:rPr sz="1800" spc="-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success</a:t>
            </a:r>
            <a:r>
              <a:rPr sz="18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rate.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221F1F"/>
              </a:buClr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 marL="298450" indent="-286385">
              <a:lnSpc>
                <a:spcPts val="213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b="1" spc="10" dirty="0">
                <a:solidFill>
                  <a:srgbClr val="221F1F"/>
                </a:solidFill>
                <a:latin typeface="Arial"/>
                <a:cs typeface="Arial"/>
              </a:rPr>
              <a:t>For</a:t>
            </a:r>
            <a:r>
              <a:rPr sz="1800" b="1" spc="-10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21F1F"/>
                </a:solidFill>
                <a:latin typeface="Arial"/>
                <a:cs typeface="Arial"/>
              </a:rPr>
              <a:t>Orbit </a:t>
            </a:r>
            <a:r>
              <a:rPr sz="1800" b="1" spc="-5" dirty="0">
                <a:solidFill>
                  <a:srgbClr val="221F1F"/>
                </a:solidFill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L="756285" marR="441325" lvl="1" indent="-286385">
              <a:lnSpc>
                <a:spcPts val="2180"/>
              </a:lnSpc>
              <a:spcBef>
                <a:spcPts val="30"/>
              </a:spcBef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LEO,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ES-L1,</a:t>
            </a:r>
            <a:r>
              <a:rPr sz="180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SSO,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HEO,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their</a:t>
            </a:r>
            <a:r>
              <a:rPr sz="1800" spc="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Payload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Mass</a:t>
            </a:r>
            <a:r>
              <a:rPr sz="1800" spc="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are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lower</a:t>
            </a:r>
            <a:r>
              <a:rPr sz="1800" spc="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than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6000</a:t>
            </a:r>
            <a:r>
              <a:rPr sz="1800" spc="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have</a:t>
            </a:r>
            <a:r>
              <a:rPr sz="1800" spc="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high</a:t>
            </a:r>
            <a:r>
              <a:rPr sz="1800" spc="-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success </a:t>
            </a:r>
            <a:r>
              <a:rPr sz="1800" spc="-48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rate.</a:t>
            </a:r>
            <a:endParaRPr sz="1800">
              <a:latin typeface="Arial MT"/>
              <a:cs typeface="Arial MT"/>
            </a:endParaRPr>
          </a:p>
          <a:p>
            <a:pPr marL="756285" lvl="1" indent="-286385">
              <a:lnSpc>
                <a:spcPts val="2100"/>
              </a:lnSpc>
              <a:buChar char="•"/>
              <a:tabLst>
                <a:tab pos="755650" algn="l"/>
                <a:tab pos="756285" algn="l"/>
              </a:tabLst>
            </a:pP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ES-L1,</a:t>
            </a:r>
            <a:r>
              <a:rPr sz="1800" spc="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SSO,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HEO,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and GEO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have</a:t>
            </a:r>
            <a:r>
              <a:rPr sz="1800" spc="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100%</a:t>
            </a:r>
            <a:r>
              <a:rPr sz="1800" spc="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success</a:t>
            </a:r>
            <a:r>
              <a:rPr sz="1800" spc="-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rate,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221F1F"/>
                </a:solidFill>
                <a:latin typeface="Arial MT"/>
                <a:cs typeface="Arial MT"/>
              </a:rPr>
              <a:t>but</a:t>
            </a:r>
            <a:r>
              <a:rPr sz="1800" spc="-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they</a:t>
            </a:r>
            <a:r>
              <a:rPr sz="18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have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 low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Flight</a:t>
            </a:r>
            <a:r>
              <a:rPr sz="1800" spc="-1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numbers.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221F1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10" dirty="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Calibri"/>
                <a:cs typeface="Calibri"/>
              </a:rPr>
              <a:t>best</a:t>
            </a:r>
            <a:r>
              <a:rPr sz="1800" spc="-4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Calibri"/>
                <a:cs typeface="Calibri"/>
              </a:rPr>
              <a:t>classification</a:t>
            </a:r>
            <a:r>
              <a:rPr sz="1800" spc="-15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Calibri"/>
                <a:cs typeface="Calibri"/>
              </a:rPr>
              <a:t>model</a:t>
            </a:r>
            <a:r>
              <a:rPr sz="1800" spc="-7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Calibri"/>
                <a:cs typeface="Calibri"/>
              </a:rPr>
              <a:t>is</a:t>
            </a:r>
            <a:r>
              <a:rPr sz="1800" spc="13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Decision</a:t>
            </a:r>
            <a:r>
              <a:rPr sz="1800" spc="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21F1F"/>
                </a:solidFill>
                <a:latin typeface="Arial MT"/>
                <a:cs typeface="Arial MT"/>
              </a:rPr>
              <a:t>Tree</a:t>
            </a:r>
            <a:r>
              <a:rPr sz="1800" spc="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with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800" spc="-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Best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Score: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88%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86950" y="134804"/>
            <a:ext cx="2558415" cy="6530975"/>
            <a:chOff x="9886950" y="134804"/>
            <a:chExt cx="2558415" cy="6530975"/>
          </a:xfrm>
        </p:grpSpPr>
        <p:sp>
          <p:nvSpPr>
            <p:cNvPr id="3" name="object 3"/>
            <p:cNvSpPr/>
            <p:nvPr/>
          </p:nvSpPr>
          <p:spPr>
            <a:xfrm>
              <a:off x="11458434" y="388119"/>
              <a:ext cx="734060" cy="6024245"/>
            </a:xfrm>
            <a:custGeom>
              <a:avLst/>
              <a:gdLst/>
              <a:ahLst/>
              <a:cxnLst/>
              <a:rect l="l" t="t" r="r" b="b"/>
              <a:pathLst>
                <a:path w="734059" h="6024245">
                  <a:moveTo>
                    <a:pt x="733565" y="6024160"/>
                  </a:moveTo>
                  <a:lnTo>
                    <a:pt x="655714" y="5998127"/>
                  </a:lnTo>
                  <a:lnTo>
                    <a:pt x="613571" y="5980924"/>
                  </a:lnTo>
                  <a:lnTo>
                    <a:pt x="572392" y="5961929"/>
                  </a:lnTo>
                  <a:lnTo>
                    <a:pt x="532226" y="5941191"/>
                  </a:lnTo>
                  <a:lnTo>
                    <a:pt x="493124" y="5918758"/>
                  </a:lnTo>
                  <a:lnTo>
                    <a:pt x="455134" y="5894680"/>
                  </a:lnTo>
                  <a:lnTo>
                    <a:pt x="418305" y="5869005"/>
                  </a:lnTo>
                  <a:lnTo>
                    <a:pt x="382686" y="5841783"/>
                  </a:lnTo>
                  <a:lnTo>
                    <a:pt x="348326" y="5813062"/>
                  </a:lnTo>
                  <a:lnTo>
                    <a:pt x="315275" y="5782891"/>
                  </a:lnTo>
                  <a:lnTo>
                    <a:pt x="283581" y="5751319"/>
                  </a:lnTo>
                  <a:lnTo>
                    <a:pt x="253293" y="5718395"/>
                  </a:lnTo>
                  <a:lnTo>
                    <a:pt x="224461" y="5684167"/>
                  </a:lnTo>
                  <a:lnTo>
                    <a:pt x="197133" y="5648685"/>
                  </a:lnTo>
                  <a:lnTo>
                    <a:pt x="171359" y="5611997"/>
                  </a:lnTo>
                  <a:lnTo>
                    <a:pt x="147188" y="5574153"/>
                  </a:lnTo>
                  <a:lnTo>
                    <a:pt x="124668" y="5535201"/>
                  </a:lnTo>
                  <a:lnTo>
                    <a:pt x="103849" y="5495189"/>
                  </a:lnTo>
                  <a:lnTo>
                    <a:pt x="84781" y="5454168"/>
                  </a:lnTo>
                  <a:lnTo>
                    <a:pt x="67511" y="5412185"/>
                  </a:lnTo>
                  <a:lnTo>
                    <a:pt x="52089" y="5369290"/>
                  </a:lnTo>
                  <a:lnTo>
                    <a:pt x="38564" y="5325532"/>
                  </a:lnTo>
                  <a:lnTo>
                    <a:pt x="26985" y="5280958"/>
                  </a:lnTo>
                  <a:lnTo>
                    <a:pt x="17401" y="5235619"/>
                  </a:lnTo>
                  <a:lnTo>
                    <a:pt x="9862" y="5189564"/>
                  </a:lnTo>
                  <a:lnTo>
                    <a:pt x="4416" y="5142840"/>
                  </a:lnTo>
                  <a:lnTo>
                    <a:pt x="1112" y="5095497"/>
                  </a:lnTo>
                  <a:lnTo>
                    <a:pt x="0" y="5047583"/>
                  </a:lnTo>
                  <a:lnTo>
                    <a:pt x="0" y="976580"/>
                  </a:lnTo>
                  <a:lnTo>
                    <a:pt x="1112" y="928667"/>
                  </a:lnTo>
                  <a:lnTo>
                    <a:pt x="4415" y="881324"/>
                  </a:lnTo>
                  <a:lnTo>
                    <a:pt x="9861" y="834600"/>
                  </a:lnTo>
                  <a:lnTo>
                    <a:pt x="17400" y="788544"/>
                  </a:lnTo>
                  <a:lnTo>
                    <a:pt x="26984" y="743205"/>
                  </a:lnTo>
                  <a:lnTo>
                    <a:pt x="38563" y="698632"/>
                  </a:lnTo>
                  <a:lnTo>
                    <a:pt x="52088" y="654873"/>
                  </a:lnTo>
                  <a:lnTo>
                    <a:pt x="67510" y="611978"/>
                  </a:lnTo>
                  <a:lnTo>
                    <a:pt x="84780" y="569995"/>
                  </a:lnTo>
                  <a:lnTo>
                    <a:pt x="103848" y="528974"/>
                  </a:lnTo>
                  <a:lnTo>
                    <a:pt x="124667" y="488962"/>
                  </a:lnTo>
                  <a:lnTo>
                    <a:pt x="147187" y="450010"/>
                  </a:lnTo>
                  <a:lnTo>
                    <a:pt x="171358" y="412165"/>
                  </a:lnTo>
                  <a:lnTo>
                    <a:pt x="197132" y="375477"/>
                  </a:lnTo>
                  <a:lnTo>
                    <a:pt x="224460" y="339995"/>
                  </a:lnTo>
                  <a:lnTo>
                    <a:pt x="253292" y="305767"/>
                  </a:lnTo>
                  <a:lnTo>
                    <a:pt x="283580" y="272843"/>
                  </a:lnTo>
                  <a:lnTo>
                    <a:pt x="315274" y="241271"/>
                  </a:lnTo>
                  <a:lnTo>
                    <a:pt x="348325" y="211100"/>
                  </a:lnTo>
                  <a:lnTo>
                    <a:pt x="382685" y="182378"/>
                  </a:lnTo>
                  <a:lnTo>
                    <a:pt x="418304" y="155156"/>
                  </a:lnTo>
                  <a:lnTo>
                    <a:pt x="455133" y="129481"/>
                  </a:lnTo>
                  <a:lnTo>
                    <a:pt x="493123" y="105403"/>
                  </a:lnTo>
                  <a:lnTo>
                    <a:pt x="532225" y="82970"/>
                  </a:lnTo>
                  <a:lnTo>
                    <a:pt x="572390" y="62232"/>
                  </a:lnTo>
                  <a:lnTo>
                    <a:pt x="613569" y="43236"/>
                  </a:lnTo>
                  <a:lnTo>
                    <a:pt x="655713" y="26033"/>
                  </a:lnTo>
                  <a:lnTo>
                    <a:pt x="698773" y="10671"/>
                  </a:lnTo>
                  <a:lnTo>
                    <a:pt x="733565" y="0"/>
                  </a:lnTo>
                </a:path>
              </a:pathLst>
            </a:custGeom>
            <a:ln w="504778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600" y="10763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86950" y="4610100"/>
              <a:ext cx="1628775" cy="1628775"/>
            </a:xfrm>
            <a:custGeom>
              <a:avLst/>
              <a:gdLst/>
              <a:ahLst/>
              <a:cxnLst/>
              <a:rect l="l" t="t" r="r" b="b"/>
              <a:pathLst>
                <a:path w="1628775" h="1628775">
                  <a:moveTo>
                    <a:pt x="814451" y="0"/>
                  </a:moveTo>
                  <a:lnTo>
                    <a:pt x="766593" y="1382"/>
                  </a:lnTo>
                  <a:lnTo>
                    <a:pt x="719464" y="5479"/>
                  </a:lnTo>
                  <a:lnTo>
                    <a:pt x="673139" y="12213"/>
                  </a:lnTo>
                  <a:lnTo>
                    <a:pt x="627696" y="21508"/>
                  </a:lnTo>
                  <a:lnTo>
                    <a:pt x="583211" y="33289"/>
                  </a:lnTo>
                  <a:lnTo>
                    <a:pt x="539760" y="47478"/>
                  </a:lnTo>
                  <a:lnTo>
                    <a:pt x="497419" y="64000"/>
                  </a:lnTo>
                  <a:lnTo>
                    <a:pt x="456265" y="82777"/>
                  </a:lnTo>
                  <a:lnTo>
                    <a:pt x="416373" y="103734"/>
                  </a:lnTo>
                  <a:lnTo>
                    <a:pt x="377822" y="126794"/>
                  </a:lnTo>
                  <a:lnTo>
                    <a:pt x="340686" y="151880"/>
                  </a:lnTo>
                  <a:lnTo>
                    <a:pt x="305042" y="178917"/>
                  </a:lnTo>
                  <a:lnTo>
                    <a:pt x="270967" y="207828"/>
                  </a:lnTo>
                  <a:lnTo>
                    <a:pt x="238537" y="238537"/>
                  </a:lnTo>
                  <a:lnTo>
                    <a:pt x="207828" y="270967"/>
                  </a:lnTo>
                  <a:lnTo>
                    <a:pt x="178917" y="305042"/>
                  </a:lnTo>
                  <a:lnTo>
                    <a:pt x="151880" y="340686"/>
                  </a:lnTo>
                  <a:lnTo>
                    <a:pt x="126794" y="377822"/>
                  </a:lnTo>
                  <a:lnTo>
                    <a:pt x="103734" y="416373"/>
                  </a:lnTo>
                  <a:lnTo>
                    <a:pt x="82777" y="456265"/>
                  </a:lnTo>
                  <a:lnTo>
                    <a:pt x="64000" y="497419"/>
                  </a:lnTo>
                  <a:lnTo>
                    <a:pt x="47478" y="539760"/>
                  </a:lnTo>
                  <a:lnTo>
                    <a:pt x="33289" y="583211"/>
                  </a:lnTo>
                  <a:lnTo>
                    <a:pt x="21508" y="627696"/>
                  </a:lnTo>
                  <a:lnTo>
                    <a:pt x="12213" y="673139"/>
                  </a:lnTo>
                  <a:lnTo>
                    <a:pt x="5479" y="719464"/>
                  </a:lnTo>
                  <a:lnTo>
                    <a:pt x="1382" y="766593"/>
                  </a:lnTo>
                  <a:lnTo>
                    <a:pt x="0" y="814451"/>
                  </a:lnTo>
                  <a:lnTo>
                    <a:pt x="1382" y="862295"/>
                  </a:lnTo>
                  <a:lnTo>
                    <a:pt x="5479" y="909412"/>
                  </a:lnTo>
                  <a:lnTo>
                    <a:pt x="12213" y="955725"/>
                  </a:lnTo>
                  <a:lnTo>
                    <a:pt x="21508" y="1001158"/>
                  </a:lnTo>
                  <a:lnTo>
                    <a:pt x="33289" y="1045633"/>
                  </a:lnTo>
                  <a:lnTo>
                    <a:pt x="47478" y="1089076"/>
                  </a:lnTo>
                  <a:lnTo>
                    <a:pt x="64000" y="1131409"/>
                  </a:lnTo>
                  <a:lnTo>
                    <a:pt x="82777" y="1172556"/>
                  </a:lnTo>
                  <a:lnTo>
                    <a:pt x="103734" y="1212440"/>
                  </a:lnTo>
                  <a:lnTo>
                    <a:pt x="126794" y="1250986"/>
                  </a:lnTo>
                  <a:lnTo>
                    <a:pt x="151880" y="1288116"/>
                  </a:lnTo>
                  <a:lnTo>
                    <a:pt x="178917" y="1323755"/>
                  </a:lnTo>
                  <a:lnTo>
                    <a:pt x="207828" y="1357826"/>
                  </a:lnTo>
                  <a:lnTo>
                    <a:pt x="238537" y="1390253"/>
                  </a:lnTo>
                  <a:lnTo>
                    <a:pt x="270967" y="1420958"/>
                  </a:lnTo>
                  <a:lnTo>
                    <a:pt x="305042" y="1449867"/>
                  </a:lnTo>
                  <a:lnTo>
                    <a:pt x="340686" y="1476901"/>
                  </a:lnTo>
                  <a:lnTo>
                    <a:pt x="377822" y="1501986"/>
                  </a:lnTo>
                  <a:lnTo>
                    <a:pt x="416373" y="1525045"/>
                  </a:lnTo>
                  <a:lnTo>
                    <a:pt x="456265" y="1546000"/>
                  </a:lnTo>
                  <a:lnTo>
                    <a:pt x="497419" y="1564776"/>
                  </a:lnTo>
                  <a:lnTo>
                    <a:pt x="539760" y="1581297"/>
                  </a:lnTo>
                  <a:lnTo>
                    <a:pt x="583211" y="1595486"/>
                  </a:lnTo>
                  <a:lnTo>
                    <a:pt x="627696" y="1607266"/>
                  </a:lnTo>
                  <a:lnTo>
                    <a:pt x="673139" y="1616561"/>
                  </a:lnTo>
                  <a:lnTo>
                    <a:pt x="719464" y="1623295"/>
                  </a:lnTo>
                  <a:lnTo>
                    <a:pt x="766593" y="1627392"/>
                  </a:lnTo>
                  <a:lnTo>
                    <a:pt x="814451" y="1628775"/>
                  </a:lnTo>
                  <a:lnTo>
                    <a:pt x="862295" y="1627392"/>
                  </a:lnTo>
                  <a:lnTo>
                    <a:pt x="909412" y="1623295"/>
                  </a:lnTo>
                  <a:lnTo>
                    <a:pt x="955725" y="1616561"/>
                  </a:lnTo>
                  <a:lnTo>
                    <a:pt x="1001158" y="1607266"/>
                  </a:lnTo>
                  <a:lnTo>
                    <a:pt x="1045633" y="1595486"/>
                  </a:lnTo>
                  <a:lnTo>
                    <a:pt x="1089076" y="1581297"/>
                  </a:lnTo>
                  <a:lnTo>
                    <a:pt x="1131409" y="1564776"/>
                  </a:lnTo>
                  <a:lnTo>
                    <a:pt x="1172556" y="1546000"/>
                  </a:lnTo>
                  <a:lnTo>
                    <a:pt x="1212440" y="1525045"/>
                  </a:lnTo>
                  <a:lnTo>
                    <a:pt x="1250986" y="1501986"/>
                  </a:lnTo>
                  <a:lnTo>
                    <a:pt x="1288116" y="1476901"/>
                  </a:lnTo>
                  <a:lnTo>
                    <a:pt x="1323755" y="1449867"/>
                  </a:lnTo>
                  <a:lnTo>
                    <a:pt x="1357826" y="1420958"/>
                  </a:lnTo>
                  <a:lnTo>
                    <a:pt x="1390253" y="1390253"/>
                  </a:lnTo>
                  <a:lnTo>
                    <a:pt x="1420958" y="1357826"/>
                  </a:lnTo>
                  <a:lnTo>
                    <a:pt x="1449867" y="1323755"/>
                  </a:lnTo>
                  <a:lnTo>
                    <a:pt x="1476901" y="1288116"/>
                  </a:lnTo>
                  <a:lnTo>
                    <a:pt x="1501986" y="1250986"/>
                  </a:lnTo>
                  <a:lnTo>
                    <a:pt x="1525045" y="1212440"/>
                  </a:lnTo>
                  <a:lnTo>
                    <a:pt x="1546000" y="1172556"/>
                  </a:lnTo>
                  <a:lnTo>
                    <a:pt x="1564776" y="1131409"/>
                  </a:lnTo>
                  <a:lnTo>
                    <a:pt x="1581297" y="1089076"/>
                  </a:lnTo>
                  <a:lnTo>
                    <a:pt x="1595486" y="1045633"/>
                  </a:lnTo>
                  <a:lnTo>
                    <a:pt x="1607266" y="1001158"/>
                  </a:lnTo>
                  <a:lnTo>
                    <a:pt x="1616561" y="955725"/>
                  </a:lnTo>
                  <a:lnTo>
                    <a:pt x="1623295" y="909412"/>
                  </a:lnTo>
                  <a:lnTo>
                    <a:pt x="1627392" y="862295"/>
                  </a:lnTo>
                  <a:lnTo>
                    <a:pt x="1628775" y="814451"/>
                  </a:lnTo>
                  <a:lnTo>
                    <a:pt x="1627392" y="766593"/>
                  </a:lnTo>
                  <a:lnTo>
                    <a:pt x="1623295" y="719464"/>
                  </a:lnTo>
                  <a:lnTo>
                    <a:pt x="1616561" y="673139"/>
                  </a:lnTo>
                  <a:lnTo>
                    <a:pt x="1607266" y="627696"/>
                  </a:lnTo>
                  <a:lnTo>
                    <a:pt x="1595486" y="583211"/>
                  </a:lnTo>
                  <a:lnTo>
                    <a:pt x="1581297" y="539760"/>
                  </a:lnTo>
                  <a:lnTo>
                    <a:pt x="1564776" y="497419"/>
                  </a:lnTo>
                  <a:lnTo>
                    <a:pt x="1546000" y="456265"/>
                  </a:lnTo>
                  <a:lnTo>
                    <a:pt x="1525045" y="416373"/>
                  </a:lnTo>
                  <a:lnTo>
                    <a:pt x="1501986" y="377822"/>
                  </a:lnTo>
                  <a:lnTo>
                    <a:pt x="1476901" y="340686"/>
                  </a:lnTo>
                  <a:lnTo>
                    <a:pt x="1449867" y="305042"/>
                  </a:lnTo>
                  <a:lnTo>
                    <a:pt x="1420958" y="270967"/>
                  </a:lnTo>
                  <a:lnTo>
                    <a:pt x="1390253" y="238537"/>
                  </a:lnTo>
                  <a:lnTo>
                    <a:pt x="1357826" y="207828"/>
                  </a:lnTo>
                  <a:lnTo>
                    <a:pt x="1323755" y="178917"/>
                  </a:lnTo>
                  <a:lnTo>
                    <a:pt x="1288116" y="151880"/>
                  </a:lnTo>
                  <a:lnTo>
                    <a:pt x="1250986" y="126794"/>
                  </a:lnTo>
                  <a:lnTo>
                    <a:pt x="1212440" y="103734"/>
                  </a:lnTo>
                  <a:lnTo>
                    <a:pt x="1172556" y="82777"/>
                  </a:lnTo>
                  <a:lnTo>
                    <a:pt x="1131409" y="64000"/>
                  </a:lnTo>
                  <a:lnTo>
                    <a:pt x="1089076" y="47478"/>
                  </a:lnTo>
                  <a:lnTo>
                    <a:pt x="1045633" y="33289"/>
                  </a:lnTo>
                  <a:lnTo>
                    <a:pt x="1001158" y="21508"/>
                  </a:lnTo>
                  <a:lnTo>
                    <a:pt x="955725" y="12213"/>
                  </a:lnTo>
                  <a:lnTo>
                    <a:pt x="909412" y="5479"/>
                  </a:lnTo>
                  <a:lnTo>
                    <a:pt x="862295" y="1382"/>
                  </a:lnTo>
                  <a:lnTo>
                    <a:pt x="814451" y="0"/>
                  </a:lnTo>
                  <a:close/>
                </a:path>
              </a:pathLst>
            </a:custGeom>
            <a:solidFill>
              <a:srgbClr val="00AA58">
                <a:alpha val="9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134701"/>
            <a:ext cx="1176020" cy="1747520"/>
          </a:xfrm>
          <a:custGeom>
            <a:avLst/>
            <a:gdLst/>
            <a:ahLst/>
            <a:cxnLst/>
            <a:rect l="l" t="t" r="r" b="b"/>
            <a:pathLst>
              <a:path w="1176020" h="1747520">
                <a:moveTo>
                  <a:pt x="0" y="0"/>
                </a:moveTo>
                <a:lnTo>
                  <a:pt x="375602" y="0"/>
                </a:lnTo>
                <a:lnTo>
                  <a:pt x="426209" y="1449"/>
                </a:lnTo>
                <a:lnTo>
                  <a:pt x="475981" y="5742"/>
                </a:lnTo>
                <a:lnTo>
                  <a:pt x="524823" y="12790"/>
                </a:lnTo>
                <a:lnTo>
                  <a:pt x="572641" y="22508"/>
                </a:lnTo>
                <a:lnTo>
                  <a:pt x="619342" y="34809"/>
                </a:lnTo>
                <a:lnTo>
                  <a:pt x="664831" y="49608"/>
                </a:lnTo>
                <a:lnTo>
                  <a:pt x="709016" y="66817"/>
                </a:lnTo>
                <a:lnTo>
                  <a:pt x="751802" y="86350"/>
                </a:lnTo>
                <a:lnTo>
                  <a:pt x="793095" y="108121"/>
                </a:lnTo>
                <a:lnTo>
                  <a:pt x="832802" y="132044"/>
                </a:lnTo>
                <a:lnTo>
                  <a:pt x="870829" y="158032"/>
                </a:lnTo>
                <a:lnTo>
                  <a:pt x="907083" y="185998"/>
                </a:lnTo>
                <a:lnTo>
                  <a:pt x="941468" y="215858"/>
                </a:lnTo>
                <a:lnTo>
                  <a:pt x="973893" y="247523"/>
                </a:lnTo>
                <a:lnTo>
                  <a:pt x="1004262" y="280909"/>
                </a:lnTo>
                <a:lnTo>
                  <a:pt x="1032482" y="315927"/>
                </a:lnTo>
                <a:lnTo>
                  <a:pt x="1058460" y="352493"/>
                </a:lnTo>
                <a:lnTo>
                  <a:pt x="1082102" y="390520"/>
                </a:lnTo>
                <a:lnTo>
                  <a:pt x="1103313" y="429921"/>
                </a:lnTo>
                <a:lnTo>
                  <a:pt x="1122000" y="470611"/>
                </a:lnTo>
                <a:lnTo>
                  <a:pt x="1138070" y="512502"/>
                </a:lnTo>
                <a:lnTo>
                  <a:pt x="1151428" y="555508"/>
                </a:lnTo>
                <a:lnTo>
                  <a:pt x="1161981" y="599544"/>
                </a:lnTo>
                <a:lnTo>
                  <a:pt x="1169635" y="644522"/>
                </a:lnTo>
                <a:lnTo>
                  <a:pt x="1174296" y="690357"/>
                </a:lnTo>
                <a:lnTo>
                  <a:pt x="1175870" y="736961"/>
                </a:lnTo>
                <a:lnTo>
                  <a:pt x="1175870" y="1747015"/>
                </a:lnTo>
              </a:path>
            </a:pathLst>
          </a:custGeom>
          <a:ln w="491442">
            <a:solidFill>
              <a:srgbClr val="FD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9007" y="5881716"/>
            <a:ext cx="587375" cy="976630"/>
          </a:xfrm>
          <a:custGeom>
            <a:avLst/>
            <a:gdLst/>
            <a:ahLst/>
            <a:cxnLst/>
            <a:rect l="l" t="t" r="r" b="b"/>
            <a:pathLst>
              <a:path w="587375" h="976629">
                <a:moveTo>
                  <a:pt x="587022" y="0"/>
                </a:moveTo>
                <a:lnTo>
                  <a:pt x="585974" y="48349"/>
                </a:lnTo>
                <a:lnTo>
                  <a:pt x="582856" y="96172"/>
                </a:lnTo>
                <a:lnTo>
                  <a:pt x="577712" y="143427"/>
                </a:lnTo>
                <a:lnTo>
                  <a:pt x="570584" y="190073"/>
                </a:lnTo>
                <a:lnTo>
                  <a:pt x="561515" y="236068"/>
                </a:lnTo>
                <a:lnTo>
                  <a:pt x="550547" y="281369"/>
                </a:lnTo>
                <a:lnTo>
                  <a:pt x="537723" y="325934"/>
                </a:lnTo>
                <a:lnTo>
                  <a:pt x="523086" y="369723"/>
                </a:lnTo>
                <a:lnTo>
                  <a:pt x="506678" y="412694"/>
                </a:lnTo>
                <a:lnTo>
                  <a:pt x="488542" y="454803"/>
                </a:lnTo>
                <a:lnTo>
                  <a:pt x="468719" y="496010"/>
                </a:lnTo>
                <a:lnTo>
                  <a:pt x="447254" y="536273"/>
                </a:lnTo>
                <a:lnTo>
                  <a:pt x="424188" y="575550"/>
                </a:lnTo>
                <a:lnTo>
                  <a:pt x="399564" y="613799"/>
                </a:lnTo>
                <a:lnTo>
                  <a:pt x="373425" y="650978"/>
                </a:lnTo>
                <a:lnTo>
                  <a:pt x="345813" y="687045"/>
                </a:lnTo>
                <a:lnTo>
                  <a:pt x="316771" y="721959"/>
                </a:lnTo>
                <a:lnTo>
                  <a:pt x="286341" y="755678"/>
                </a:lnTo>
                <a:lnTo>
                  <a:pt x="254566" y="788160"/>
                </a:lnTo>
                <a:lnTo>
                  <a:pt x="221489" y="819363"/>
                </a:lnTo>
                <a:lnTo>
                  <a:pt x="187151" y="849245"/>
                </a:lnTo>
                <a:lnTo>
                  <a:pt x="151597" y="877764"/>
                </a:lnTo>
                <a:lnTo>
                  <a:pt x="114868" y="904879"/>
                </a:lnTo>
                <a:lnTo>
                  <a:pt x="77006" y="930548"/>
                </a:lnTo>
                <a:lnTo>
                  <a:pt x="38055" y="954729"/>
                </a:lnTo>
                <a:lnTo>
                  <a:pt x="0" y="976280"/>
                </a:lnTo>
              </a:path>
            </a:pathLst>
          </a:custGeom>
          <a:ln w="491457">
            <a:solidFill>
              <a:srgbClr val="FD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5870" y="5881716"/>
            <a:ext cx="587375" cy="976630"/>
          </a:xfrm>
          <a:custGeom>
            <a:avLst/>
            <a:gdLst/>
            <a:ahLst/>
            <a:cxnLst/>
            <a:rect l="l" t="t" r="r" b="b"/>
            <a:pathLst>
              <a:path w="587375" h="976629">
                <a:moveTo>
                  <a:pt x="587007" y="976280"/>
                </a:moveTo>
                <a:lnTo>
                  <a:pt x="548953" y="954729"/>
                </a:lnTo>
                <a:lnTo>
                  <a:pt x="510004" y="930548"/>
                </a:lnTo>
                <a:lnTo>
                  <a:pt x="472144" y="904879"/>
                </a:lnTo>
                <a:lnTo>
                  <a:pt x="435416" y="877764"/>
                </a:lnTo>
                <a:lnTo>
                  <a:pt x="399862" y="849244"/>
                </a:lnTo>
                <a:lnTo>
                  <a:pt x="365526" y="819362"/>
                </a:lnTo>
                <a:lnTo>
                  <a:pt x="332450" y="788160"/>
                </a:lnTo>
                <a:lnTo>
                  <a:pt x="300676" y="755678"/>
                </a:lnTo>
                <a:lnTo>
                  <a:pt x="270247" y="721959"/>
                </a:lnTo>
                <a:lnTo>
                  <a:pt x="241205" y="687045"/>
                </a:lnTo>
                <a:lnTo>
                  <a:pt x="213594" y="650978"/>
                </a:lnTo>
                <a:lnTo>
                  <a:pt x="187455" y="613799"/>
                </a:lnTo>
                <a:lnTo>
                  <a:pt x="162832" y="575550"/>
                </a:lnTo>
                <a:lnTo>
                  <a:pt x="139766" y="536273"/>
                </a:lnTo>
                <a:lnTo>
                  <a:pt x="118301" y="496010"/>
                </a:lnTo>
                <a:lnTo>
                  <a:pt x="98479" y="454803"/>
                </a:lnTo>
                <a:lnTo>
                  <a:pt x="80343" y="412694"/>
                </a:lnTo>
                <a:lnTo>
                  <a:pt x="63935" y="369723"/>
                </a:lnTo>
                <a:lnTo>
                  <a:pt x="49298" y="325934"/>
                </a:lnTo>
                <a:lnTo>
                  <a:pt x="36474" y="281369"/>
                </a:lnTo>
                <a:lnTo>
                  <a:pt x="25507" y="236068"/>
                </a:lnTo>
                <a:lnTo>
                  <a:pt x="16438" y="190073"/>
                </a:lnTo>
                <a:lnTo>
                  <a:pt x="9310" y="143427"/>
                </a:lnTo>
                <a:lnTo>
                  <a:pt x="4166" y="96172"/>
                </a:lnTo>
                <a:lnTo>
                  <a:pt x="1048" y="48349"/>
                </a:lnTo>
                <a:lnTo>
                  <a:pt x="0" y="0"/>
                </a:lnTo>
              </a:path>
            </a:pathLst>
          </a:custGeom>
          <a:ln w="491457">
            <a:solidFill>
              <a:srgbClr val="FD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242815" y="0"/>
            <a:ext cx="5492750" cy="6134100"/>
            <a:chOff x="-242815" y="0"/>
            <a:chExt cx="5492750" cy="6134100"/>
          </a:xfrm>
        </p:grpSpPr>
        <p:sp>
          <p:nvSpPr>
            <p:cNvPr id="10" name="object 10"/>
            <p:cNvSpPr/>
            <p:nvPr/>
          </p:nvSpPr>
          <p:spPr>
            <a:xfrm>
              <a:off x="3196682" y="9552"/>
              <a:ext cx="492125" cy="492125"/>
            </a:xfrm>
            <a:custGeom>
              <a:avLst/>
              <a:gdLst/>
              <a:ahLst/>
              <a:cxnLst/>
              <a:rect l="l" t="t" r="r" b="b"/>
              <a:pathLst>
                <a:path w="492125" h="492125">
                  <a:moveTo>
                    <a:pt x="0" y="491784"/>
                  </a:moveTo>
                  <a:lnTo>
                    <a:pt x="491546" y="491784"/>
                  </a:lnTo>
                  <a:lnTo>
                    <a:pt x="491546" y="0"/>
                  </a:lnTo>
                  <a:lnTo>
                    <a:pt x="0" y="0"/>
                  </a:lnTo>
                  <a:lnTo>
                    <a:pt x="0" y="491784"/>
                  </a:lnTo>
                  <a:close/>
                </a:path>
              </a:pathLst>
            </a:custGeom>
            <a:solidFill>
              <a:srgbClr val="FD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0257" y="501336"/>
              <a:ext cx="492125" cy="5380990"/>
            </a:xfrm>
            <a:custGeom>
              <a:avLst/>
              <a:gdLst/>
              <a:ahLst/>
              <a:cxnLst/>
              <a:rect l="l" t="t" r="r" b="b"/>
              <a:pathLst>
                <a:path w="492125" h="5380990">
                  <a:moveTo>
                    <a:pt x="0" y="5380379"/>
                  </a:moveTo>
                  <a:lnTo>
                    <a:pt x="491546" y="5380379"/>
                  </a:lnTo>
                  <a:lnTo>
                    <a:pt x="491546" y="0"/>
                  </a:lnTo>
                  <a:lnTo>
                    <a:pt x="0" y="0"/>
                  </a:lnTo>
                  <a:lnTo>
                    <a:pt x="0" y="5380379"/>
                  </a:lnTo>
                  <a:close/>
                </a:path>
              </a:pathLst>
            </a:custGeom>
            <a:solidFill>
              <a:srgbClr val="FD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25" y="0"/>
              <a:ext cx="4987925" cy="2087245"/>
            </a:xfrm>
            <a:custGeom>
              <a:avLst/>
              <a:gdLst/>
              <a:ahLst/>
              <a:cxnLst/>
              <a:rect l="l" t="t" r="r" b="b"/>
              <a:pathLst>
                <a:path w="4987925" h="2087245">
                  <a:moveTo>
                    <a:pt x="0" y="2087000"/>
                  </a:moveTo>
                  <a:lnTo>
                    <a:pt x="3961088" y="2087000"/>
                  </a:lnTo>
                  <a:lnTo>
                    <a:pt x="4008953" y="2085892"/>
                  </a:lnTo>
                  <a:lnTo>
                    <a:pt x="4056247" y="2082601"/>
                  </a:lnTo>
                  <a:lnTo>
                    <a:pt x="4102924" y="2077175"/>
                  </a:lnTo>
                  <a:lnTo>
                    <a:pt x="4148933" y="2069665"/>
                  </a:lnTo>
                  <a:lnTo>
                    <a:pt x="4194227" y="2060117"/>
                  </a:lnTo>
                  <a:lnTo>
                    <a:pt x="4238756" y="2048582"/>
                  </a:lnTo>
                  <a:lnTo>
                    <a:pt x="4282471" y="2035109"/>
                  </a:lnTo>
                  <a:lnTo>
                    <a:pt x="4325324" y="2019745"/>
                  </a:lnTo>
                  <a:lnTo>
                    <a:pt x="4367266" y="2002541"/>
                  </a:lnTo>
                  <a:lnTo>
                    <a:pt x="4408247" y="1983544"/>
                  </a:lnTo>
                  <a:lnTo>
                    <a:pt x="4448220" y="1962804"/>
                  </a:lnTo>
                  <a:lnTo>
                    <a:pt x="4487135" y="1940370"/>
                  </a:lnTo>
                  <a:lnTo>
                    <a:pt x="4524943" y="1916290"/>
                  </a:lnTo>
                  <a:lnTo>
                    <a:pt x="4561596" y="1890613"/>
                  </a:lnTo>
                  <a:lnTo>
                    <a:pt x="4597044" y="1863389"/>
                  </a:lnTo>
                  <a:lnTo>
                    <a:pt x="4631239" y="1834666"/>
                  </a:lnTo>
                  <a:lnTo>
                    <a:pt x="4664133" y="1804493"/>
                  </a:lnTo>
                  <a:lnTo>
                    <a:pt x="4695675" y="1772919"/>
                  </a:lnTo>
                  <a:lnTo>
                    <a:pt x="4725818" y="1739993"/>
                  </a:lnTo>
                  <a:lnTo>
                    <a:pt x="4754513" y="1705763"/>
                  </a:lnTo>
                  <a:lnTo>
                    <a:pt x="4781710" y="1670279"/>
                  </a:lnTo>
                  <a:lnTo>
                    <a:pt x="4807361" y="1633590"/>
                  </a:lnTo>
                  <a:lnTo>
                    <a:pt x="4831417" y="1595744"/>
                  </a:lnTo>
                  <a:lnTo>
                    <a:pt x="4853829" y="1556789"/>
                  </a:lnTo>
                  <a:lnTo>
                    <a:pt x="4874549" y="1516776"/>
                  </a:lnTo>
                  <a:lnTo>
                    <a:pt x="4893527" y="1475753"/>
                  </a:lnTo>
                  <a:lnTo>
                    <a:pt x="4910714" y="1433769"/>
                  </a:lnTo>
                  <a:lnTo>
                    <a:pt x="4926063" y="1390873"/>
                  </a:lnTo>
                  <a:lnTo>
                    <a:pt x="4939523" y="1347113"/>
                  </a:lnTo>
                  <a:lnTo>
                    <a:pt x="4951047" y="1302538"/>
                  </a:lnTo>
                  <a:lnTo>
                    <a:pt x="4960585" y="1257198"/>
                  </a:lnTo>
                  <a:lnTo>
                    <a:pt x="4968088" y="1211142"/>
                  </a:lnTo>
                  <a:lnTo>
                    <a:pt x="4973508" y="1164417"/>
                  </a:lnTo>
                  <a:lnTo>
                    <a:pt x="4976796" y="1117073"/>
                  </a:lnTo>
                  <a:lnTo>
                    <a:pt x="4977903" y="1069159"/>
                  </a:lnTo>
                  <a:lnTo>
                    <a:pt x="4987568" y="0"/>
                  </a:lnTo>
                </a:path>
              </a:pathLst>
            </a:custGeom>
            <a:ln w="504680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82800"/>
              <a:ext cx="4186554" cy="450215"/>
            </a:xfrm>
            <a:custGeom>
              <a:avLst/>
              <a:gdLst/>
              <a:ahLst/>
              <a:cxnLst/>
              <a:rect l="l" t="t" r="r" b="b"/>
              <a:pathLst>
                <a:path w="4186554" h="450215">
                  <a:moveTo>
                    <a:pt x="4186307" y="0"/>
                  </a:moveTo>
                  <a:lnTo>
                    <a:pt x="4183773" y="46010"/>
                  </a:lnTo>
                  <a:lnTo>
                    <a:pt x="4176334" y="90691"/>
                  </a:lnTo>
                  <a:lnTo>
                    <a:pt x="4164239" y="133817"/>
                  </a:lnTo>
                  <a:lnTo>
                    <a:pt x="4147732" y="175161"/>
                  </a:lnTo>
                  <a:lnTo>
                    <a:pt x="4127062" y="214498"/>
                  </a:lnTo>
                  <a:lnTo>
                    <a:pt x="4102474" y="251600"/>
                  </a:lnTo>
                  <a:lnTo>
                    <a:pt x="4074215" y="286243"/>
                  </a:lnTo>
                  <a:lnTo>
                    <a:pt x="4042533" y="318199"/>
                  </a:lnTo>
                  <a:lnTo>
                    <a:pt x="4007673" y="347243"/>
                  </a:lnTo>
                  <a:lnTo>
                    <a:pt x="3969883" y="373148"/>
                  </a:lnTo>
                  <a:lnTo>
                    <a:pt x="3929409" y="395688"/>
                  </a:lnTo>
                  <a:lnTo>
                    <a:pt x="3886498" y="414637"/>
                  </a:lnTo>
                  <a:lnTo>
                    <a:pt x="3841396" y="429769"/>
                  </a:lnTo>
                  <a:lnTo>
                    <a:pt x="3794350" y="440858"/>
                  </a:lnTo>
                  <a:lnTo>
                    <a:pt x="3745608" y="447677"/>
                  </a:lnTo>
                  <a:lnTo>
                    <a:pt x="3695415" y="450000"/>
                  </a:lnTo>
                  <a:lnTo>
                    <a:pt x="73" y="450000"/>
                  </a:lnTo>
                </a:path>
              </a:pathLst>
            </a:custGeom>
            <a:ln w="461528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34826" y="0"/>
              <a:ext cx="503555" cy="883285"/>
            </a:xfrm>
            <a:custGeom>
              <a:avLst/>
              <a:gdLst/>
              <a:ahLst/>
              <a:cxnLst/>
              <a:rect l="l" t="t" r="r" b="b"/>
              <a:pathLst>
                <a:path w="503554" h="883285">
                  <a:moveTo>
                    <a:pt x="0" y="882801"/>
                  </a:moveTo>
                  <a:lnTo>
                    <a:pt x="502963" y="882801"/>
                  </a:lnTo>
                  <a:lnTo>
                    <a:pt x="502963" y="0"/>
                  </a:lnTo>
                  <a:lnTo>
                    <a:pt x="0" y="0"/>
                  </a:lnTo>
                  <a:lnTo>
                    <a:pt x="0" y="882801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57550" y="18859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096000" y="2743200"/>
            <a:ext cx="3303524" cy="1939289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1005"/>
              </a:spcBef>
            </a:pPr>
            <a:r>
              <a:rPr sz="6600" spc="175" dirty="0">
                <a:solidFill>
                  <a:schemeClr val="tx1"/>
                </a:solidFill>
                <a:latin typeface="Arial Black" panose="020B0A04020102020204" pitchFamily="34" charset="0"/>
              </a:rPr>
              <a:t>T</a:t>
            </a:r>
            <a:r>
              <a:rPr sz="6600" spc="5" dirty="0">
                <a:solidFill>
                  <a:schemeClr val="tx1"/>
                </a:solidFill>
                <a:latin typeface="Arial Black" panose="020B0A04020102020204" pitchFamily="34" charset="0"/>
              </a:rPr>
              <a:t>h</a:t>
            </a:r>
            <a:r>
              <a:rPr sz="6600" spc="35" dirty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r>
              <a:rPr sz="6600" spc="5" dirty="0">
                <a:solidFill>
                  <a:schemeClr val="tx1"/>
                </a:solidFill>
                <a:latin typeface="Arial Black" panose="020B0A04020102020204" pitchFamily="34" charset="0"/>
              </a:rPr>
              <a:t>nk  </a:t>
            </a:r>
            <a:r>
              <a:rPr sz="6600" spc="-45" dirty="0">
                <a:solidFill>
                  <a:schemeClr val="tx1"/>
                </a:solidFill>
                <a:latin typeface="Arial Black" panose="020B0A04020102020204" pitchFamily="34" charset="0"/>
              </a:rPr>
              <a:t>you</a:t>
            </a:r>
            <a:endParaRPr sz="6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5302" y="1785509"/>
            <a:ext cx="12699365" cy="5325745"/>
            <a:chOff x="-255302" y="1785509"/>
            <a:chExt cx="12699365" cy="5325745"/>
          </a:xfrm>
        </p:grpSpPr>
        <p:sp>
          <p:nvSpPr>
            <p:cNvPr id="3" name="object 3"/>
            <p:cNvSpPr/>
            <p:nvPr/>
          </p:nvSpPr>
          <p:spPr>
            <a:xfrm>
              <a:off x="0" y="2040811"/>
              <a:ext cx="3460750" cy="3273425"/>
            </a:xfrm>
            <a:custGeom>
              <a:avLst/>
              <a:gdLst/>
              <a:ahLst/>
              <a:cxnLst/>
              <a:rect l="l" t="t" r="r" b="b"/>
              <a:pathLst>
                <a:path w="3460750" h="3273425">
                  <a:moveTo>
                    <a:pt x="0" y="0"/>
                  </a:moveTo>
                  <a:lnTo>
                    <a:pt x="2110899" y="0"/>
                  </a:lnTo>
                  <a:lnTo>
                    <a:pt x="2159313" y="855"/>
                  </a:lnTo>
                  <a:lnTo>
                    <a:pt x="2207298" y="3401"/>
                  </a:lnTo>
                  <a:lnTo>
                    <a:pt x="2254825" y="7611"/>
                  </a:lnTo>
                  <a:lnTo>
                    <a:pt x="2301867" y="13454"/>
                  </a:lnTo>
                  <a:lnTo>
                    <a:pt x="2348394" y="20903"/>
                  </a:lnTo>
                  <a:lnTo>
                    <a:pt x="2394379" y="29929"/>
                  </a:lnTo>
                  <a:lnTo>
                    <a:pt x="2439791" y="40503"/>
                  </a:lnTo>
                  <a:lnTo>
                    <a:pt x="2484604" y="52596"/>
                  </a:lnTo>
                  <a:lnTo>
                    <a:pt x="2528788" y="66180"/>
                  </a:lnTo>
                  <a:lnTo>
                    <a:pt x="2572314" y="81227"/>
                  </a:lnTo>
                  <a:lnTo>
                    <a:pt x="2615155" y="97706"/>
                  </a:lnTo>
                  <a:lnTo>
                    <a:pt x="2657282" y="115591"/>
                  </a:lnTo>
                  <a:lnTo>
                    <a:pt x="2698665" y="134851"/>
                  </a:lnTo>
                  <a:lnTo>
                    <a:pt x="2739278" y="155460"/>
                  </a:lnTo>
                  <a:lnTo>
                    <a:pt x="2779090" y="177387"/>
                  </a:lnTo>
                  <a:lnTo>
                    <a:pt x="2818074" y="200604"/>
                  </a:lnTo>
                  <a:lnTo>
                    <a:pt x="2856200" y="225082"/>
                  </a:lnTo>
                  <a:lnTo>
                    <a:pt x="2893441" y="250794"/>
                  </a:lnTo>
                  <a:lnTo>
                    <a:pt x="2929768" y="277710"/>
                  </a:lnTo>
                  <a:lnTo>
                    <a:pt x="2965152" y="305801"/>
                  </a:lnTo>
                  <a:lnTo>
                    <a:pt x="2999565" y="335039"/>
                  </a:lnTo>
                  <a:lnTo>
                    <a:pt x="3032978" y="365395"/>
                  </a:lnTo>
                  <a:lnTo>
                    <a:pt x="3065363" y="396841"/>
                  </a:lnTo>
                  <a:lnTo>
                    <a:pt x="3096691" y="429348"/>
                  </a:lnTo>
                  <a:lnTo>
                    <a:pt x="3126933" y="462887"/>
                  </a:lnTo>
                  <a:lnTo>
                    <a:pt x="3156061" y="497429"/>
                  </a:lnTo>
                  <a:lnTo>
                    <a:pt x="3184047" y="532947"/>
                  </a:lnTo>
                  <a:lnTo>
                    <a:pt x="3210862" y="569410"/>
                  </a:lnTo>
                  <a:lnTo>
                    <a:pt x="3236477" y="606792"/>
                  </a:lnTo>
                  <a:lnTo>
                    <a:pt x="3260863" y="645062"/>
                  </a:lnTo>
                  <a:lnTo>
                    <a:pt x="3283993" y="684192"/>
                  </a:lnTo>
                  <a:lnTo>
                    <a:pt x="3305838" y="724154"/>
                  </a:lnTo>
                  <a:lnTo>
                    <a:pt x="3326368" y="764919"/>
                  </a:lnTo>
                  <a:lnTo>
                    <a:pt x="3345556" y="806458"/>
                  </a:lnTo>
                  <a:lnTo>
                    <a:pt x="3363374" y="848743"/>
                  </a:lnTo>
                  <a:lnTo>
                    <a:pt x="3379791" y="891745"/>
                  </a:lnTo>
                  <a:lnTo>
                    <a:pt x="3394781" y="935435"/>
                  </a:lnTo>
                  <a:lnTo>
                    <a:pt x="3408314" y="979785"/>
                  </a:lnTo>
                  <a:lnTo>
                    <a:pt x="3420362" y="1024766"/>
                  </a:lnTo>
                  <a:lnTo>
                    <a:pt x="3430896" y="1070349"/>
                  </a:lnTo>
                  <a:lnTo>
                    <a:pt x="3439887" y="1116506"/>
                  </a:lnTo>
                  <a:lnTo>
                    <a:pt x="3447308" y="1163207"/>
                  </a:lnTo>
                  <a:lnTo>
                    <a:pt x="3453130" y="1210425"/>
                  </a:lnTo>
                  <a:lnTo>
                    <a:pt x="3457323" y="1258131"/>
                  </a:lnTo>
                  <a:lnTo>
                    <a:pt x="3459860" y="1306296"/>
                  </a:lnTo>
                  <a:lnTo>
                    <a:pt x="3460712" y="1354891"/>
                  </a:lnTo>
                  <a:lnTo>
                    <a:pt x="3460712" y="3272833"/>
                  </a:lnTo>
                </a:path>
              </a:pathLst>
            </a:custGeom>
            <a:ln w="510600">
              <a:solidFill>
                <a:srgbClr val="00A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60712" y="4741666"/>
              <a:ext cx="8727440" cy="1364615"/>
            </a:xfrm>
            <a:custGeom>
              <a:avLst/>
              <a:gdLst/>
              <a:ahLst/>
              <a:cxnLst/>
              <a:rect l="l" t="t" r="r" b="b"/>
              <a:pathLst>
                <a:path w="8727440" h="1364614">
                  <a:moveTo>
                    <a:pt x="8727222" y="1364359"/>
                  </a:moveTo>
                  <a:lnTo>
                    <a:pt x="622041" y="1364359"/>
                  </a:lnTo>
                  <a:lnTo>
                    <a:pt x="571024" y="1362451"/>
                  </a:lnTo>
                  <a:lnTo>
                    <a:pt x="521144" y="1356825"/>
                  </a:lnTo>
                  <a:lnTo>
                    <a:pt x="472558" y="1347630"/>
                  </a:lnTo>
                  <a:lnTo>
                    <a:pt x="425429" y="1335014"/>
                  </a:lnTo>
                  <a:lnTo>
                    <a:pt x="379916" y="1319125"/>
                  </a:lnTo>
                  <a:lnTo>
                    <a:pt x="336179" y="1300111"/>
                  </a:lnTo>
                  <a:lnTo>
                    <a:pt x="294378" y="1278121"/>
                  </a:lnTo>
                  <a:lnTo>
                    <a:pt x="254673" y="1253303"/>
                  </a:lnTo>
                  <a:lnTo>
                    <a:pt x="217225" y="1225804"/>
                  </a:lnTo>
                  <a:lnTo>
                    <a:pt x="182193" y="1195774"/>
                  </a:lnTo>
                  <a:lnTo>
                    <a:pt x="149737" y="1163360"/>
                  </a:lnTo>
                  <a:lnTo>
                    <a:pt x="120018" y="1128711"/>
                  </a:lnTo>
                  <a:lnTo>
                    <a:pt x="93196" y="1091975"/>
                  </a:lnTo>
                  <a:lnTo>
                    <a:pt x="69431" y="1053299"/>
                  </a:lnTo>
                  <a:lnTo>
                    <a:pt x="48883" y="1012833"/>
                  </a:lnTo>
                  <a:lnTo>
                    <a:pt x="31712" y="970724"/>
                  </a:lnTo>
                  <a:lnTo>
                    <a:pt x="18078" y="927121"/>
                  </a:lnTo>
                  <a:lnTo>
                    <a:pt x="8141" y="882172"/>
                  </a:lnTo>
                  <a:lnTo>
                    <a:pt x="2062" y="836025"/>
                  </a:lnTo>
                  <a:lnTo>
                    <a:pt x="0" y="788828"/>
                  </a:lnTo>
                  <a:lnTo>
                    <a:pt x="0" y="0"/>
                  </a:lnTo>
                </a:path>
              </a:pathLst>
            </a:custGeom>
            <a:ln w="511478">
              <a:solidFill>
                <a:srgbClr val="00A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1525" y="3629025"/>
              <a:ext cx="1619250" cy="1628775"/>
            </a:xfrm>
            <a:custGeom>
              <a:avLst/>
              <a:gdLst/>
              <a:ahLst/>
              <a:cxnLst/>
              <a:rect l="l" t="t" r="r" b="b"/>
              <a:pathLst>
                <a:path w="1619250" h="1628775">
                  <a:moveTo>
                    <a:pt x="809625" y="0"/>
                  </a:moveTo>
                  <a:lnTo>
                    <a:pt x="762053" y="1382"/>
                  </a:lnTo>
                  <a:lnTo>
                    <a:pt x="715205" y="5479"/>
                  </a:lnTo>
                  <a:lnTo>
                    <a:pt x="669158" y="12213"/>
                  </a:lnTo>
                  <a:lnTo>
                    <a:pt x="623986" y="21508"/>
                  </a:lnTo>
                  <a:lnTo>
                    <a:pt x="579765" y="33288"/>
                  </a:lnTo>
                  <a:lnTo>
                    <a:pt x="536572" y="47477"/>
                  </a:lnTo>
                  <a:lnTo>
                    <a:pt x="494483" y="63998"/>
                  </a:lnTo>
                  <a:lnTo>
                    <a:pt x="453573" y="82774"/>
                  </a:lnTo>
                  <a:lnTo>
                    <a:pt x="413918" y="103729"/>
                  </a:lnTo>
                  <a:lnTo>
                    <a:pt x="375595" y="126788"/>
                  </a:lnTo>
                  <a:lnTo>
                    <a:pt x="338679" y="151873"/>
                  </a:lnTo>
                  <a:lnTo>
                    <a:pt x="303246" y="178907"/>
                  </a:lnTo>
                  <a:lnTo>
                    <a:pt x="269373" y="207816"/>
                  </a:lnTo>
                  <a:lnTo>
                    <a:pt x="237134" y="238521"/>
                  </a:lnTo>
                  <a:lnTo>
                    <a:pt x="206606" y="270948"/>
                  </a:lnTo>
                  <a:lnTo>
                    <a:pt x="177866" y="305019"/>
                  </a:lnTo>
                  <a:lnTo>
                    <a:pt x="150988" y="340658"/>
                  </a:lnTo>
                  <a:lnTo>
                    <a:pt x="126049" y="377788"/>
                  </a:lnTo>
                  <a:lnTo>
                    <a:pt x="103125" y="416334"/>
                  </a:lnTo>
                  <a:lnTo>
                    <a:pt x="82291" y="456218"/>
                  </a:lnTo>
                  <a:lnTo>
                    <a:pt x="63624" y="497365"/>
                  </a:lnTo>
                  <a:lnTo>
                    <a:pt x="47200" y="539698"/>
                  </a:lnTo>
                  <a:lnTo>
                    <a:pt x="33094" y="583141"/>
                  </a:lnTo>
                  <a:lnTo>
                    <a:pt x="21382" y="627616"/>
                  </a:lnTo>
                  <a:lnTo>
                    <a:pt x="12141" y="673049"/>
                  </a:lnTo>
                  <a:lnTo>
                    <a:pt x="5446" y="719362"/>
                  </a:lnTo>
                  <a:lnTo>
                    <a:pt x="1374" y="766479"/>
                  </a:lnTo>
                  <a:lnTo>
                    <a:pt x="0" y="814324"/>
                  </a:lnTo>
                  <a:lnTo>
                    <a:pt x="1374" y="862181"/>
                  </a:lnTo>
                  <a:lnTo>
                    <a:pt x="5446" y="909310"/>
                  </a:lnTo>
                  <a:lnTo>
                    <a:pt x="12141" y="955635"/>
                  </a:lnTo>
                  <a:lnTo>
                    <a:pt x="21382" y="1001078"/>
                  </a:lnTo>
                  <a:lnTo>
                    <a:pt x="33094" y="1045563"/>
                  </a:lnTo>
                  <a:lnTo>
                    <a:pt x="47200" y="1089014"/>
                  </a:lnTo>
                  <a:lnTo>
                    <a:pt x="63624" y="1131355"/>
                  </a:lnTo>
                  <a:lnTo>
                    <a:pt x="82291" y="1172509"/>
                  </a:lnTo>
                  <a:lnTo>
                    <a:pt x="103125" y="1212401"/>
                  </a:lnTo>
                  <a:lnTo>
                    <a:pt x="126049" y="1250952"/>
                  </a:lnTo>
                  <a:lnTo>
                    <a:pt x="150988" y="1288088"/>
                  </a:lnTo>
                  <a:lnTo>
                    <a:pt x="177866" y="1323732"/>
                  </a:lnTo>
                  <a:lnTo>
                    <a:pt x="206606" y="1357807"/>
                  </a:lnTo>
                  <a:lnTo>
                    <a:pt x="237134" y="1390237"/>
                  </a:lnTo>
                  <a:lnTo>
                    <a:pt x="269373" y="1420946"/>
                  </a:lnTo>
                  <a:lnTo>
                    <a:pt x="303246" y="1449857"/>
                  </a:lnTo>
                  <a:lnTo>
                    <a:pt x="338679" y="1476894"/>
                  </a:lnTo>
                  <a:lnTo>
                    <a:pt x="375595" y="1501980"/>
                  </a:lnTo>
                  <a:lnTo>
                    <a:pt x="413918" y="1525040"/>
                  </a:lnTo>
                  <a:lnTo>
                    <a:pt x="453573" y="1545997"/>
                  </a:lnTo>
                  <a:lnTo>
                    <a:pt x="494483" y="1564774"/>
                  </a:lnTo>
                  <a:lnTo>
                    <a:pt x="536572" y="1581296"/>
                  </a:lnTo>
                  <a:lnTo>
                    <a:pt x="579765" y="1595485"/>
                  </a:lnTo>
                  <a:lnTo>
                    <a:pt x="623986" y="1607266"/>
                  </a:lnTo>
                  <a:lnTo>
                    <a:pt x="669158" y="1616561"/>
                  </a:lnTo>
                  <a:lnTo>
                    <a:pt x="715205" y="1623295"/>
                  </a:lnTo>
                  <a:lnTo>
                    <a:pt x="762053" y="1627392"/>
                  </a:lnTo>
                  <a:lnTo>
                    <a:pt x="809625" y="1628775"/>
                  </a:lnTo>
                  <a:lnTo>
                    <a:pt x="857198" y="1627392"/>
                  </a:lnTo>
                  <a:lnTo>
                    <a:pt x="904048" y="1623295"/>
                  </a:lnTo>
                  <a:lnTo>
                    <a:pt x="950098" y="1616561"/>
                  </a:lnTo>
                  <a:lnTo>
                    <a:pt x="995271" y="1607266"/>
                  </a:lnTo>
                  <a:lnTo>
                    <a:pt x="1039493" y="1595485"/>
                  </a:lnTo>
                  <a:lnTo>
                    <a:pt x="1082687" y="1581296"/>
                  </a:lnTo>
                  <a:lnTo>
                    <a:pt x="1124777" y="1564774"/>
                  </a:lnTo>
                  <a:lnTo>
                    <a:pt x="1165687" y="1545997"/>
                  </a:lnTo>
                  <a:lnTo>
                    <a:pt x="1205342" y="1525040"/>
                  </a:lnTo>
                  <a:lnTo>
                    <a:pt x="1243665" y="1501980"/>
                  </a:lnTo>
                  <a:lnTo>
                    <a:pt x="1280581" y="1476894"/>
                  </a:lnTo>
                  <a:lnTo>
                    <a:pt x="1316013" y="1449857"/>
                  </a:lnTo>
                  <a:lnTo>
                    <a:pt x="1349887" y="1420946"/>
                  </a:lnTo>
                  <a:lnTo>
                    <a:pt x="1382125" y="1390237"/>
                  </a:lnTo>
                  <a:lnTo>
                    <a:pt x="1412652" y="1357807"/>
                  </a:lnTo>
                  <a:lnTo>
                    <a:pt x="1441391" y="1323732"/>
                  </a:lnTo>
                  <a:lnTo>
                    <a:pt x="1468268" y="1288088"/>
                  </a:lnTo>
                  <a:lnTo>
                    <a:pt x="1493206" y="1250952"/>
                  </a:lnTo>
                  <a:lnTo>
                    <a:pt x="1516130" y="1212401"/>
                  </a:lnTo>
                  <a:lnTo>
                    <a:pt x="1536962" y="1172509"/>
                  </a:lnTo>
                  <a:lnTo>
                    <a:pt x="1555628" y="1131355"/>
                  </a:lnTo>
                  <a:lnTo>
                    <a:pt x="1572052" y="1089014"/>
                  </a:lnTo>
                  <a:lnTo>
                    <a:pt x="1586157" y="1045563"/>
                  </a:lnTo>
                  <a:lnTo>
                    <a:pt x="1597868" y="1001078"/>
                  </a:lnTo>
                  <a:lnTo>
                    <a:pt x="1607109" y="955635"/>
                  </a:lnTo>
                  <a:lnTo>
                    <a:pt x="1613803" y="909310"/>
                  </a:lnTo>
                  <a:lnTo>
                    <a:pt x="1617875" y="862181"/>
                  </a:lnTo>
                  <a:lnTo>
                    <a:pt x="1619250" y="814324"/>
                  </a:lnTo>
                  <a:lnTo>
                    <a:pt x="1617875" y="766479"/>
                  </a:lnTo>
                  <a:lnTo>
                    <a:pt x="1613803" y="719362"/>
                  </a:lnTo>
                  <a:lnTo>
                    <a:pt x="1607109" y="673049"/>
                  </a:lnTo>
                  <a:lnTo>
                    <a:pt x="1597868" y="627616"/>
                  </a:lnTo>
                  <a:lnTo>
                    <a:pt x="1586157" y="583141"/>
                  </a:lnTo>
                  <a:lnTo>
                    <a:pt x="1572052" y="539698"/>
                  </a:lnTo>
                  <a:lnTo>
                    <a:pt x="1555628" y="497365"/>
                  </a:lnTo>
                  <a:lnTo>
                    <a:pt x="1536962" y="456218"/>
                  </a:lnTo>
                  <a:lnTo>
                    <a:pt x="1516130" y="416334"/>
                  </a:lnTo>
                  <a:lnTo>
                    <a:pt x="1493206" y="377788"/>
                  </a:lnTo>
                  <a:lnTo>
                    <a:pt x="1468268" y="340658"/>
                  </a:lnTo>
                  <a:lnTo>
                    <a:pt x="1441391" y="305019"/>
                  </a:lnTo>
                  <a:lnTo>
                    <a:pt x="1412652" y="270948"/>
                  </a:lnTo>
                  <a:lnTo>
                    <a:pt x="1382125" y="238521"/>
                  </a:lnTo>
                  <a:lnTo>
                    <a:pt x="1349887" y="207816"/>
                  </a:lnTo>
                  <a:lnTo>
                    <a:pt x="1316013" y="178907"/>
                  </a:lnTo>
                  <a:lnTo>
                    <a:pt x="1280581" y="151873"/>
                  </a:lnTo>
                  <a:lnTo>
                    <a:pt x="1243665" y="126788"/>
                  </a:lnTo>
                  <a:lnTo>
                    <a:pt x="1205342" y="103729"/>
                  </a:lnTo>
                  <a:lnTo>
                    <a:pt x="1165687" y="82774"/>
                  </a:lnTo>
                  <a:lnTo>
                    <a:pt x="1124777" y="63998"/>
                  </a:lnTo>
                  <a:lnTo>
                    <a:pt x="1082687" y="47477"/>
                  </a:lnTo>
                  <a:lnTo>
                    <a:pt x="1039493" y="33288"/>
                  </a:lnTo>
                  <a:lnTo>
                    <a:pt x="995271" y="21508"/>
                  </a:lnTo>
                  <a:lnTo>
                    <a:pt x="950098" y="12213"/>
                  </a:lnTo>
                  <a:lnTo>
                    <a:pt x="904048" y="5479"/>
                  </a:lnTo>
                  <a:lnTo>
                    <a:pt x="857198" y="1382"/>
                  </a:lnTo>
                  <a:lnTo>
                    <a:pt x="809625" y="0"/>
                  </a:lnTo>
                  <a:close/>
                </a:path>
              </a:pathLst>
            </a:custGeom>
            <a:solidFill>
              <a:srgbClr val="FD9F00">
                <a:alpha val="9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6579" y="5276545"/>
              <a:ext cx="6111875" cy="1581785"/>
            </a:xfrm>
            <a:custGeom>
              <a:avLst/>
              <a:gdLst/>
              <a:ahLst/>
              <a:cxnLst/>
              <a:rect l="l" t="t" r="r" b="b"/>
              <a:pathLst>
                <a:path w="6111875" h="1581784">
                  <a:moveTo>
                    <a:pt x="0" y="1581452"/>
                  </a:moveTo>
                  <a:lnTo>
                    <a:pt x="0" y="1020761"/>
                  </a:lnTo>
                  <a:lnTo>
                    <a:pt x="1107" y="972710"/>
                  </a:lnTo>
                  <a:lnTo>
                    <a:pt x="4398" y="925230"/>
                  </a:lnTo>
                  <a:lnTo>
                    <a:pt x="9823" y="878371"/>
                  </a:lnTo>
                  <a:lnTo>
                    <a:pt x="17333" y="832182"/>
                  </a:lnTo>
                  <a:lnTo>
                    <a:pt x="26879" y="786712"/>
                  </a:lnTo>
                  <a:lnTo>
                    <a:pt x="38413" y="742010"/>
                  </a:lnTo>
                  <a:lnTo>
                    <a:pt x="51886" y="698124"/>
                  </a:lnTo>
                  <a:lnTo>
                    <a:pt x="67248" y="655105"/>
                  </a:lnTo>
                  <a:lnTo>
                    <a:pt x="84451" y="613000"/>
                  </a:lnTo>
                  <a:lnTo>
                    <a:pt x="103446" y="571859"/>
                  </a:lnTo>
                  <a:lnTo>
                    <a:pt x="124185" y="531731"/>
                  </a:lnTo>
                  <a:lnTo>
                    <a:pt x="146617" y="492666"/>
                  </a:lnTo>
                  <a:lnTo>
                    <a:pt x="170695" y="454711"/>
                  </a:lnTo>
                  <a:lnTo>
                    <a:pt x="196370" y="417916"/>
                  </a:lnTo>
                  <a:lnTo>
                    <a:pt x="223592" y="382330"/>
                  </a:lnTo>
                  <a:lnTo>
                    <a:pt x="252313" y="348002"/>
                  </a:lnTo>
                  <a:lnTo>
                    <a:pt x="282484" y="314981"/>
                  </a:lnTo>
                  <a:lnTo>
                    <a:pt x="314057" y="283317"/>
                  </a:lnTo>
                  <a:lnTo>
                    <a:pt x="346981" y="253057"/>
                  </a:lnTo>
                  <a:lnTo>
                    <a:pt x="381208" y="224252"/>
                  </a:lnTo>
                  <a:lnTo>
                    <a:pt x="416691" y="196949"/>
                  </a:lnTo>
                  <a:lnTo>
                    <a:pt x="453378" y="171199"/>
                  </a:lnTo>
                  <a:lnTo>
                    <a:pt x="491223" y="147050"/>
                  </a:lnTo>
                  <a:lnTo>
                    <a:pt x="530175" y="124552"/>
                  </a:lnTo>
                  <a:lnTo>
                    <a:pt x="570186" y="103752"/>
                  </a:lnTo>
                  <a:lnTo>
                    <a:pt x="611208" y="84701"/>
                  </a:lnTo>
                  <a:lnTo>
                    <a:pt x="653190" y="67447"/>
                  </a:lnTo>
                  <a:lnTo>
                    <a:pt x="696085" y="52039"/>
                  </a:lnTo>
                  <a:lnTo>
                    <a:pt x="739844" y="38527"/>
                  </a:lnTo>
                  <a:lnTo>
                    <a:pt x="784417" y="26959"/>
                  </a:lnTo>
                  <a:lnTo>
                    <a:pt x="829756" y="17384"/>
                  </a:lnTo>
                  <a:lnTo>
                    <a:pt x="875812" y="9852"/>
                  </a:lnTo>
                  <a:lnTo>
                    <a:pt x="922536" y="4411"/>
                  </a:lnTo>
                  <a:lnTo>
                    <a:pt x="969879" y="1111"/>
                  </a:lnTo>
                  <a:lnTo>
                    <a:pt x="1017792" y="0"/>
                  </a:lnTo>
                  <a:lnTo>
                    <a:pt x="5088795" y="0"/>
                  </a:lnTo>
                  <a:lnTo>
                    <a:pt x="5136708" y="1111"/>
                  </a:lnTo>
                  <a:lnTo>
                    <a:pt x="5184051" y="4411"/>
                  </a:lnTo>
                  <a:lnTo>
                    <a:pt x="5230775" y="9852"/>
                  </a:lnTo>
                  <a:lnTo>
                    <a:pt x="5276831" y="17384"/>
                  </a:lnTo>
                  <a:lnTo>
                    <a:pt x="5322170" y="26959"/>
                  </a:lnTo>
                  <a:lnTo>
                    <a:pt x="5366744" y="38527"/>
                  </a:lnTo>
                  <a:lnTo>
                    <a:pt x="5410502" y="52039"/>
                  </a:lnTo>
                  <a:lnTo>
                    <a:pt x="5453397" y="67447"/>
                  </a:lnTo>
                  <a:lnTo>
                    <a:pt x="5495380" y="84701"/>
                  </a:lnTo>
                  <a:lnTo>
                    <a:pt x="5536402" y="103752"/>
                  </a:lnTo>
                  <a:lnTo>
                    <a:pt x="5576413" y="124552"/>
                  </a:lnTo>
                  <a:lnTo>
                    <a:pt x="5615366" y="147050"/>
                  </a:lnTo>
                  <a:lnTo>
                    <a:pt x="5653210" y="171199"/>
                  </a:lnTo>
                  <a:lnTo>
                    <a:pt x="5689898" y="196949"/>
                  </a:lnTo>
                  <a:lnTo>
                    <a:pt x="5725380" y="224252"/>
                  </a:lnTo>
                  <a:lnTo>
                    <a:pt x="5759608" y="253057"/>
                  </a:lnTo>
                  <a:lnTo>
                    <a:pt x="5792532" y="283317"/>
                  </a:lnTo>
                  <a:lnTo>
                    <a:pt x="5824105" y="314981"/>
                  </a:lnTo>
                  <a:lnTo>
                    <a:pt x="5854276" y="348002"/>
                  </a:lnTo>
                  <a:lnTo>
                    <a:pt x="5882997" y="382330"/>
                  </a:lnTo>
                  <a:lnTo>
                    <a:pt x="5910220" y="417916"/>
                  </a:lnTo>
                  <a:lnTo>
                    <a:pt x="5935894" y="454711"/>
                  </a:lnTo>
                  <a:lnTo>
                    <a:pt x="5959973" y="492666"/>
                  </a:lnTo>
                  <a:lnTo>
                    <a:pt x="5982405" y="531731"/>
                  </a:lnTo>
                  <a:lnTo>
                    <a:pt x="6003144" y="571859"/>
                  </a:lnTo>
                  <a:lnTo>
                    <a:pt x="6022139" y="613000"/>
                  </a:lnTo>
                  <a:lnTo>
                    <a:pt x="6039342" y="655105"/>
                  </a:lnTo>
                  <a:lnTo>
                    <a:pt x="6054705" y="698124"/>
                  </a:lnTo>
                  <a:lnTo>
                    <a:pt x="6068178" y="742010"/>
                  </a:lnTo>
                  <a:lnTo>
                    <a:pt x="6079712" y="786712"/>
                  </a:lnTo>
                  <a:lnTo>
                    <a:pt x="6089258" y="832182"/>
                  </a:lnTo>
                  <a:lnTo>
                    <a:pt x="6096768" y="878371"/>
                  </a:lnTo>
                  <a:lnTo>
                    <a:pt x="6102193" y="925230"/>
                  </a:lnTo>
                  <a:lnTo>
                    <a:pt x="6105484" y="972710"/>
                  </a:lnTo>
                  <a:lnTo>
                    <a:pt x="6106592" y="1020761"/>
                  </a:lnTo>
                  <a:lnTo>
                    <a:pt x="6111651" y="1581452"/>
                  </a:lnTo>
                </a:path>
              </a:pathLst>
            </a:custGeom>
            <a:ln w="506111">
              <a:solidFill>
                <a:srgbClr val="43AA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00375" y="2409824"/>
              <a:ext cx="8848725" cy="3867150"/>
            </a:xfrm>
            <a:custGeom>
              <a:avLst/>
              <a:gdLst/>
              <a:ahLst/>
              <a:cxnLst/>
              <a:rect l="l" t="t" r="r" b="b"/>
              <a:pathLst>
                <a:path w="8848725" h="3867150">
                  <a:moveTo>
                    <a:pt x="381000" y="190500"/>
                  </a:moveTo>
                  <a:lnTo>
                    <a:pt x="375958" y="146837"/>
                  </a:lnTo>
                  <a:lnTo>
                    <a:pt x="361619" y="106756"/>
                  </a:lnTo>
                  <a:lnTo>
                    <a:pt x="339128" y="71386"/>
                  </a:lnTo>
                  <a:lnTo>
                    <a:pt x="309613" y="41871"/>
                  </a:lnTo>
                  <a:lnTo>
                    <a:pt x="274243" y="19380"/>
                  </a:lnTo>
                  <a:lnTo>
                    <a:pt x="234162" y="5041"/>
                  </a:lnTo>
                  <a:lnTo>
                    <a:pt x="190500" y="0"/>
                  </a:lnTo>
                  <a:lnTo>
                    <a:pt x="146824" y="5041"/>
                  </a:lnTo>
                  <a:lnTo>
                    <a:pt x="106743" y="19380"/>
                  </a:lnTo>
                  <a:lnTo>
                    <a:pt x="71374" y="41871"/>
                  </a:lnTo>
                  <a:lnTo>
                    <a:pt x="41859" y="71386"/>
                  </a:lnTo>
                  <a:lnTo>
                    <a:pt x="19367" y="106756"/>
                  </a:lnTo>
                  <a:lnTo>
                    <a:pt x="5029" y="146837"/>
                  </a:lnTo>
                  <a:lnTo>
                    <a:pt x="0" y="190500"/>
                  </a:lnTo>
                  <a:lnTo>
                    <a:pt x="5029" y="234175"/>
                  </a:lnTo>
                  <a:lnTo>
                    <a:pt x="19367" y="274256"/>
                  </a:lnTo>
                  <a:lnTo>
                    <a:pt x="41859" y="309626"/>
                  </a:lnTo>
                  <a:lnTo>
                    <a:pt x="71374" y="339140"/>
                  </a:lnTo>
                  <a:lnTo>
                    <a:pt x="106743" y="361632"/>
                  </a:lnTo>
                  <a:lnTo>
                    <a:pt x="146824" y="375970"/>
                  </a:lnTo>
                  <a:lnTo>
                    <a:pt x="190500" y="381000"/>
                  </a:lnTo>
                  <a:lnTo>
                    <a:pt x="234162" y="375970"/>
                  </a:lnTo>
                  <a:lnTo>
                    <a:pt x="274243" y="361632"/>
                  </a:lnTo>
                  <a:lnTo>
                    <a:pt x="309613" y="339140"/>
                  </a:lnTo>
                  <a:lnTo>
                    <a:pt x="339128" y="309626"/>
                  </a:lnTo>
                  <a:lnTo>
                    <a:pt x="361619" y="274256"/>
                  </a:lnTo>
                  <a:lnTo>
                    <a:pt x="375958" y="234175"/>
                  </a:lnTo>
                  <a:lnTo>
                    <a:pt x="381000" y="190500"/>
                  </a:lnTo>
                  <a:close/>
                </a:path>
                <a:path w="8848725" h="3867150">
                  <a:moveTo>
                    <a:pt x="8848725" y="3681412"/>
                  </a:moveTo>
                  <a:lnTo>
                    <a:pt x="8841905" y="3632047"/>
                  </a:lnTo>
                  <a:lnTo>
                    <a:pt x="8822703" y="3587673"/>
                  </a:lnTo>
                  <a:lnTo>
                    <a:pt x="8792908" y="3550081"/>
                  </a:lnTo>
                  <a:lnTo>
                    <a:pt x="8754339" y="3521037"/>
                  </a:lnTo>
                  <a:lnTo>
                    <a:pt x="8708847" y="3502317"/>
                  </a:lnTo>
                  <a:lnTo>
                    <a:pt x="8658225" y="3495675"/>
                  </a:lnTo>
                  <a:lnTo>
                    <a:pt x="8607590" y="3502317"/>
                  </a:lnTo>
                  <a:lnTo>
                    <a:pt x="8562099" y="3521037"/>
                  </a:lnTo>
                  <a:lnTo>
                    <a:pt x="8523541" y="3550081"/>
                  </a:lnTo>
                  <a:lnTo>
                    <a:pt x="8493735" y="3587673"/>
                  </a:lnTo>
                  <a:lnTo>
                    <a:pt x="8474532" y="3632047"/>
                  </a:lnTo>
                  <a:lnTo>
                    <a:pt x="8467725" y="3681412"/>
                  </a:lnTo>
                  <a:lnTo>
                    <a:pt x="8474532" y="3730790"/>
                  </a:lnTo>
                  <a:lnTo>
                    <a:pt x="8493735" y="3775164"/>
                  </a:lnTo>
                  <a:lnTo>
                    <a:pt x="8523541" y="3812756"/>
                  </a:lnTo>
                  <a:lnTo>
                    <a:pt x="8562099" y="3841800"/>
                  </a:lnTo>
                  <a:lnTo>
                    <a:pt x="8607590" y="3860520"/>
                  </a:lnTo>
                  <a:lnTo>
                    <a:pt x="8658225" y="3867150"/>
                  </a:lnTo>
                  <a:lnTo>
                    <a:pt x="8708847" y="3860520"/>
                  </a:lnTo>
                  <a:lnTo>
                    <a:pt x="8754339" y="3841800"/>
                  </a:lnTo>
                  <a:lnTo>
                    <a:pt x="8792908" y="3812756"/>
                  </a:lnTo>
                  <a:lnTo>
                    <a:pt x="8822703" y="3775164"/>
                  </a:lnTo>
                  <a:lnTo>
                    <a:pt x="8841905" y="3730790"/>
                  </a:lnTo>
                  <a:lnTo>
                    <a:pt x="8848725" y="3681412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986640" y="39"/>
            <a:ext cx="4205605" cy="1313180"/>
          </a:xfrm>
          <a:custGeom>
            <a:avLst/>
            <a:gdLst/>
            <a:ahLst/>
            <a:cxnLst/>
            <a:rect l="l" t="t" r="r" b="b"/>
            <a:pathLst>
              <a:path w="4205605" h="1313180">
                <a:moveTo>
                  <a:pt x="0" y="878787"/>
                </a:moveTo>
                <a:lnTo>
                  <a:pt x="2535" y="923154"/>
                </a:lnTo>
                <a:lnTo>
                  <a:pt x="9973" y="966239"/>
                </a:lnTo>
                <a:lnTo>
                  <a:pt x="22069" y="1007825"/>
                </a:lnTo>
                <a:lnTo>
                  <a:pt x="38575" y="1047693"/>
                </a:lnTo>
                <a:lnTo>
                  <a:pt x="59246" y="1085624"/>
                </a:lnTo>
                <a:lnTo>
                  <a:pt x="83834" y="1121402"/>
                </a:lnTo>
                <a:lnTo>
                  <a:pt x="112092" y="1154807"/>
                </a:lnTo>
                <a:lnTo>
                  <a:pt x="143775" y="1185622"/>
                </a:lnTo>
                <a:lnTo>
                  <a:pt x="178635" y="1213628"/>
                </a:lnTo>
                <a:lnTo>
                  <a:pt x="216425" y="1238608"/>
                </a:lnTo>
                <a:lnTo>
                  <a:pt x="256899" y="1260344"/>
                </a:lnTo>
                <a:lnTo>
                  <a:pt x="299810" y="1278616"/>
                </a:lnTo>
                <a:lnTo>
                  <a:pt x="344912" y="1293208"/>
                </a:lnTo>
                <a:lnTo>
                  <a:pt x="391957" y="1303900"/>
                </a:lnTo>
                <a:lnTo>
                  <a:pt x="440700" y="1310476"/>
                </a:lnTo>
                <a:lnTo>
                  <a:pt x="490893" y="1312716"/>
                </a:lnTo>
                <a:lnTo>
                  <a:pt x="4186235" y="1312716"/>
                </a:lnTo>
                <a:lnTo>
                  <a:pt x="4205358" y="1311862"/>
                </a:lnTo>
              </a:path>
              <a:path w="4205605" h="1313180">
                <a:moveTo>
                  <a:pt x="0" y="0"/>
                </a:moveTo>
                <a:lnTo>
                  <a:pt x="0" y="878787"/>
                </a:lnTo>
              </a:path>
            </a:pathLst>
          </a:custGeom>
          <a:ln w="473773">
            <a:solidFill>
              <a:srgbClr val="FB2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09159" y="2282170"/>
            <a:ext cx="592772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20" dirty="0">
                <a:solidFill>
                  <a:schemeClr val="tx1"/>
                </a:solidFill>
              </a:rPr>
              <a:t>Methodology</a:t>
            </a:r>
            <a:endParaRPr sz="5400" b="1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978" y="4104894"/>
            <a:ext cx="43243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4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392112"/>
            <a:ext cx="10741025" cy="1120775"/>
            <a:chOff x="725487" y="392112"/>
            <a:chExt cx="10741025" cy="112077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0" y="781050"/>
                  </a:moveTo>
                  <a:lnTo>
                    <a:pt x="10725150" y="7810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107251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0725150" y="3238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3425" y="400050"/>
              <a:ext cx="10725150" cy="323850"/>
            </a:xfrm>
            <a:custGeom>
              <a:avLst/>
              <a:gdLst/>
              <a:ahLst/>
              <a:cxnLst/>
              <a:rect l="l" t="t" r="r" b="b"/>
              <a:pathLst>
                <a:path w="10725150" h="323850">
                  <a:moveTo>
                    <a:pt x="0" y="323850"/>
                  </a:moveTo>
                  <a:lnTo>
                    <a:pt x="10725150" y="3238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82862" y="1492948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875" y="0"/>
                  </a:lnTo>
                </a:path>
              </a:pathLst>
            </a:custGeom>
            <a:ln w="444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03262" y="1712976"/>
            <a:ext cx="4994910" cy="1317625"/>
            <a:chOff x="703262" y="1712976"/>
            <a:chExt cx="4994910" cy="1317625"/>
          </a:xfrm>
        </p:grpSpPr>
        <p:sp>
          <p:nvSpPr>
            <p:cNvPr id="10" name="object 10"/>
            <p:cNvSpPr/>
            <p:nvPr/>
          </p:nvSpPr>
          <p:spPr>
            <a:xfrm>
              <a:off x="719137" y="1728851"/>
              <a:ext cx="4972685" cy="1295400"/>
            </a:xfrm>
            <a:custGeom>
              <a:avLst/>
              <a:gdLst/>
              <a:ahLst/>
              <a:cxnLst/>
              <a:rect l="l" t="t" r="r" b="b"/>
              <a:pathLst>
                <a:path w="4972685" h="1295400">
                  <a:moveTo>
                    <a:pt x="4756086" y="0"/>
                  </a:moveTo>
                  <a:lnTo>
                    <a:pt x="215900" y="0"/>
                  </a:lnTo>
                  <a:lnTo>
                    <a:pt x="166395" y="5701"/>
                  </a:lnTo>
                  <a:lnTo>
                    <a:pt x="120951" y="21941"/>
                  </a:lnTo>
                  <a:lnTo>
                    <a:pt x="80864" y="47426"/>
                  </a:lnTo>
                  <a:lnTo>
                    <a:pt x="47430" y="80859"/>
                  </a:lnTo>
                  <a:lnTo>
                    <a:pt x="21943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373"/>
                  </a:lnTo>
                  <a:lnTo>
                    <a:pt x="5701" y="1128888"/>
                  </a:lnTo>
                  <a:lnTo>
                    <a:pt x="21943" y="1174351"/>
                  </a:lnTo>
                  <a:lnTo>
                    <a:pt x="47430" y="1214463"/>
                  </a:lnTo>
                  <a:lnTo>
                    <a:pt x="80864" y="1247923"/>
                  </a:lnTo>
                  <a:lnTo>
                    <a:pt x="120951" y="1273433"/>
                  </a:lnTo>
                  <a:lnTo>
                    <a:pt x="166395" y="1289691"/>
                  </a:lnTo>
                  <a:lnTo>
                    <a:pt x="215900" y="1295400"/>
                  </a:lnTo>
                  <a:lnTo>
                    <a:pt x="4756086" y="1295400"/>
                  </a:lnTo>
                  <a:lnTo>
                    <a:pt x="4805602" y="1289691"/>
                  </a:lnTo>
                  <a:lnTo>
                    <a:pt x="4851065" y="1273433"/>
                  </a:lnTo>
                  <a:lnTo>
                    <a:pt x="4891177" y="1247923"/>
                  </a:lnTo>
                  <a:lnTo>
                    <a:pt x="4924637" y="1214463"/>
                  </a:lnTo>
                  <a:lnTo>
                    <a:pt x="4950146" y="1174351"/>
                  </a:lnTo>
                  <a:lnTo>
                    <a:pt x="4966405" y="1128888"/>
                  </a:lnTo>
                  <a:lnTo>
                    <a:pt x="4972113" y="1079373"/>
                  </a:lnTo>
                  <a:lnTo>
                    <a:pt x="4972113" y="215900"/>
                  </a:lnTo>
                  <a:lnTo>
                    <a:pt x="4966405" y="166391"/>
                  </a:lnTo>
                  <a:lnTo>
                    <a:pt x="4950146" y="120946"/>
                  </a:lnTo>
                  <a:lnTo>
                    <a:pt x="4924637" y="80859"/>
                  </a:lnTo>
                  <a:lnTo>
                    <a:pt x="4891177" y="47426"/>
                  </a:lnTo>
                  <a:lnTo>
                    <a:pt x="4851065" y="21941"/>
                  </a:lnTo>
                  <a:lnTo>
                    <a:pt x="4805602" y="5701"/>
                  </a:lnTo>
                  <a:lnTo>
                    <a:pt x="4756086" y="0"/>
                  </a:lnTo>
                  <a:close/>
                </a:path>
              </a:pathLst>
            </a:custGeom>
            <a:solidFill>
              <a:srgbClr val="FDF8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9137" y="1728851"/>
              <a:ext cx="4972685" cy="1295400"/>
            </a:xfrm>
            <a:custGeom>
              <a:avLst/>
              <a:gdLst/>
              <a:ahLst/>
              <a:cxnLst/>
              <a:rect l="l" t="t" r="r" b="b"/>
              <a:pathLst>
                <a:path w="4972685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3" y="120946"/>
                  </a:lnTo>
                  <a:lnTo>
                    <a:pt x="47430" y="80859"/>
                  </a:lnTo>
                  <a:lnTo>
                    <a:pt x="80864" y="47426"/>
                  </a:lnTo>
                  <a:lnTo>
                    <a:pt x="120951" y="21941"/>
                  </a:lnTo>
                  <a:lnTo>
                    <a:pt x="166395" y="5701"/>
                  </a:lnTo>
                  <a:lnTo>
                    <a:pt x="215900" y="0"/>
                  </a:lnTo>
                  <a:lnTo>
                    <a:pt x="4756086" y="0"/>
                  </a:lnTo>
                  <a:lnTo>
                    <a:pt x="4805602" y="5701"/>
                  </a:lnTo>
                  <a:lnTo>
                    <a:pt x="4851065" y="21941"/>
                  </a:lnTo>
                  <a:lnTo>
                    <a:pt x="4891177" y="47426"/>
                  </a:lnTo>
                  <a:lnTo>
                    <a:pt x="4924637" y="80859"/>
                  </a:lnTo>
                  <a:lnTo>
                    <a:pt x="4950146" y="120946"/>
                  </a:lnTo>
                  <a:lnTo>
                    <a:pt x="4966405" y="166391"/>
                  </a:lnTo>
                  <a:lnTo>
                    <a:pt x="4972113" y="215900"/>
                  </a:lnTo>
                  <a:lnTo>
                    <a:pt x="4972113" y="1079373"/>
                  </a:lnTo>
                  <a:lnTo>
                    <a:pt x="4966405" y="1128888"/>
                  </a:lnTo>
                  <a:lnTo>
                    <a:pt x="4950146" y="1174351"/>
                  </a:lnTo>
                  <a:lnTo>
                    <a:pt x="4924637" y="1214463"/>
                  </a:lnTo>
                  <a:lnTo>
                    <a:pt x="4891177" y="1247923"/>
                  </a:lnTo>
                  <a:lnTo>
                    <a:pt x="4851065" y="1273433"/>
                  </a:lnTo>
                  <a:lnTo>
                    <a:pt x="4805602" y="1289691"/>
                  </a:lnTo>
                  <a:lnTo>
                    <a:pt x="4756086" y="1295400"/>
                  </a:lnTo>
                  <a:lnTo>
                    <a:pt x="215900" y="1295400"/>
                  </a:lnTo>
                  <a:lnTo>
                    <a:pt x="166395" y="1289691"/>
                  </a:lnTo>
                  <a:lnTo>
                    <a:pt x="120951" y="1273433"/>
                  </a:lnTo>
                  <a:lnTo>
                    <a:pt x="80864" y="1247923"/>
                  </a:lnTo>
                  <a:lnTo>
                    <a:pt x="47430" y="1214463"/>
                  </a:lnTo>
                  <a:lnTo>
                    <a:pt x="21943" y="1174351"/>
                  </a:lnTo>
                  <a:lnTo>
                    <a:pt x="5701" y="1128888"/>
                  </a:lnTo>
                  <a:lnTo>
                    <a:pt x="0" y="1079373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9612" y="1719326"/>
              <a:ext cx="4972685" cy="304800"/>
            </a:xfrm>
            <a:custGeom>
              <a:avLst/>
              <a:gdLst/>
              <a:ahLst/>
              <a:cxnLst/>
              <a:rect l="l" t="t" r="r" b="b"/>
              <a:pathLst>
                <a:path w="4972685" h="304800">
                  <a:moveTo>
                    <a:pt x="4921186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304800"/>
                  </a:lnTo>
                  <a:lnTo>
                    <a:pt x="4972113" y="304800"/>
                  </a:lnTo>
                  <a:lnTo>
                    <a:pt x="4972113" y="50800"/>
                  </a:lnTo>
                  <a:lnTo>
                    <a:pt x="4968103" y="31021"/>
                  </a:lnTo>
                  <a:lnTo>
                    <a:pt x="4957175" y="14874"/>
                  </a:lnTo>
                  <a:lnTo>
                    <a:pt x="4940984" y="3990"/>
                  </a:lnTo>
                  <a:lnTo>
                    <a:pt x="4921186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612" y="1719326"/>
              <a:ext cx="4972685" cy="304800"/>
            </a:xfrm>
            <a:custGeom>
              <a:avLst/>
              <a:gdLst/>
              <a:ahLst/>
              <a:cxnLst/>
              <a:rect l="l" t="t" r="r" b="b"/>
              <a:pathLst>
                <a:path w="4972685" h="304800">
                  <a:moveTo>
                    <a:pt x="50800" y="0"/>
                  </a:moveTo>
                  <a:lnTo>
                    <a:pt x="4921186" y="0"/>
                  </a:lnTo>
                  <a:lnTo>
                    <a:pt x="4940984" y="3990"/>
                  </a:lnTo>
                  <a:lnTo>
                    <a:pt x="4957175" y="14874"/>
                  </a:lnTo>
                  <a:lnTo>
                    <a:pt x="4968103" y="31021"/>
                  </a:lnTo>
                  <a:lnTo>
                    <a:pt x="4972113" y="50800"/>
                  </a:lnTo>
                  <a:lnTo>
                    <a:pt x="4972113" y="304800"/>
                  </a:lnTo>
                  <a:lnTo>
                    <a:pt x="0" y="304800"/>
                  </a:lnTo>
                  <a:lnTo>
                    <a:pt x="0" y="50800"/>
                  </a:ln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5980" y="1656922"/>
            <a:ext cx="4657725" cy="12446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41275" algn="ctr">
              <a:lnSpc>
                <a:spcPct val="100000"/>
              </a:lnSpc>
              <a:spcBef>
                <a:spcPts val="484"/>
              </a:spcBef>
            </a:pPr>
            <a:r>
              <a:rPr sz="1800" spc="10" dirty="0">
                <a:solidFill>
                  <a:srgbClr val="221F1F"/>
                </a:solidFill>
                <a:latin typeface="Arial Black"/>
                <a:cs typeface="Arial Black"/>
              </a:rPr>
              <a:t>Data</a:t>
            </a:r>
            <a:r>
              <a:rPr sz="1800" spc="-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Collection</a:t>
            </a:r>
            <a:endParaRPr sz="1800">
              <a:latin typeface="Arial Black"/>
              <a:cs typeface="Arial Black"/>
            </a:endParaRPr>
          </a:p>
          <a:p>
            <a:pPr marL="136525" indent="-123825">
              <a:lnSpc>
                <a:spcPts val="1664"/>
              </a:lnSpc>
              <a:spcBef>
                <a:spcPts val="330"/>
              </a:spcBef>
              <a:buChar char="•"/>
              <a:tabLst>
                <a:tab pos="136525" algn="l"/>
              </a:tabLst>
            </a:pPr>
            <a:r>
              <a:rPr sz="1400" spc="-5" dirty="0">
                <a:solidFill>
                  <a:srgbClr val="221F1F"/>
                </a:solidFill>
                <a:latin typeface="Calibri"/>
                <a:cs typeface="Calibri"/>
              </a:rPr>
              <a:t>Requesting</a:t>
            </a:r>
            <a:r>
              <a:rPr sz="14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21F1F"/>
                </a:solidFill>
                <a:latin typeface="Calibri"/>
                <a:cs typeface="Calibri"/>
              </a:rPr>
              <a:t>rocket</a:t>
            </a:r>
            <a:r>
              <a:rPr sz="1400" spc="-5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launch</a:t>
            </a:r>
            <a:r>
              <a:rPr sz="1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data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221F1F"/>
                </a:solidFill>
                <a:latin typeface="Calibri"/>
                <a:cs typeface="Calibri"/>
              </a:rPr>
              <a:t>from</a:t>
            </a:r>
            <a:r>
              <a:rPr sz="1400" spc="-1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SpaceX</a:t>
            </a:r>
            <a:r>
              <a:rPr sz="1400" spc="-8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API</a:t>
            </a:r>
            <a:endParaRPr sz="1400">
              <a:latin typeface="Calibri"/>
              <a:cs typeface="Calibri"/>
            </a:endParaRPr>
          </a:p>
          <a:p>
            <a:pPr marL="136525" indent="-123825">
              <a:lnSpc>
                <a:spcPts val="1664"/>
              </a:lnSpc>
              <a:buChar char="•"/>
              <a:tabLst>
                <a:tab pos="136525" algn="l"/>
              </a:tabLst>
            </a:pPr>
            <a:r>
              <a:rPr sz="1400" spc="-20" dirty="0">
                <a:solidFill>
                  <a:srgbClr val="221F1F"/>
                </a:solidFill>
                <a:latin typeface="Calibri"/>
                <a:cs typeface="Calibri"/>
              </a:rPr>
              <a:t>Web</a:t>
            </a:r>
            <a:r>
              <a:rPr sz="1400" spc="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Scraping</a:t>
            </a:r>
            <a:endParaRPr sz="1400">
              <a:latin typeface="Calibri"/>
              <a:cs typeface="Calibri"/>
            </a:endParaRPr>
          </a:p>
          <a:p>
            <a:pPr marL="136525" indent="-123825">
              <a:lnSpc>
                <a:spcPts val="1664"/>
              </a:lnSpc>
              <a:spcBef>
                <a:spcPts val="50"/>
              </a:spcBef>
              <a:buChar char="•"/>
              <a:tabLst>
                <a:tab pos="136525" algn="l"/>
              </a:tabLst>
            </a:pPr>
            <a:r>
              <a:rPr sz="1400" spc="35" dirty="0">
                <a:solidFill>
                  <a:srgbClr val="221F1F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li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g</a:t>
            </a:r>
            <a:r>
              <a:rPr sz="1400" spc="6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221F1F"/>
                </a:solidFill>
                <a:latin typeface="Calibri"/>
                <a:cs typeface="Calibri"/>
              </a:rPr>
              <a:t>w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it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h</a:t>
            </a:r>
            <a:r>
              <a:rPr sz="1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M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sz="1400" spc="45" dirty="0">
                <a:solidFill>
                  <a:srgbClr val="221F1F"/>
                </a:solidFill>
                <a:latin typeface="Calibri"/>
                <a:cs typeface="Calibri"/>
              </a:rPr>
              <a:t>ss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g</a:t>
            </a:r>
            <a:r>
              <a:rPr sz="1400" spc="-9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221F1F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l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u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756285" lvl="1" indent="-286385">
              <a:lnSpc>
                <a:spcPts val="1664"/>
              </a:lnSpc>
              <a:buFont typeface="Wingdings"/>
              <a:buChar char=""/>
              <a:tabLst>
                <a:tab pos="755650" algn="l"/>
                <a:tab pos="756285" algn="l"/>
              </a:tabLst>
            </a:pP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Using</a:t>
            </a:r>
            <a:r>
              <a:rPr sz="1400" spc="-9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sz="1400" spc="3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.mean()and</a:t>
            </a:r>
            <a:r>
              <a:rPr sz="1400" spc="-8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sz="1400" spc="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.replace()</a:t>
            </a:r>
            <a:r>
              <a:rPr sz="1400" spc="-7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21F1F"/>
                </a:solidFill>
                <a:latin typeface="Calibri"/>
                <a:cs typeface="Calibri"/>
              </a:rPr>
              <a:t>to 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replace</a:t>
            </a:r>
            <a:r>
              <a:rPr sz="1400" spc="-5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np.nan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1975" y="1666938"/>
            <a:ext cx="428625" cy="371475"/>
            <a:chOff x="561975" y="1666938"/>
            <a:chExt cx="428625" cy="371475"/>
          </a:xfrm>
        </p:grpSpPr>
        <p:sp>
          <p:nvSpPr>
            <p:cNvPr id="16" name="object 16"/>
            <p:cNvSpPr/>
            <p:nvPr/>
          </p:nvSpPr>
          <p:spPr>
            <a:xfrm>
              <a:off x="576262" y="16812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52" y="6120"/>
                  </a:lnTo>
                  <a:lnTo>
                    <a:pt x="99071" y="23396"/>
                  </a:lnTo>
                  <a:lnTo>
                    <a:pt x="58588" y="50196"/>
                  </a:lnTo>
                  <a:lnTo>
                    <a:pt x="27310" y="84892"/>
                  </a:lnTo>
                  <a:lnTo>
                    <a:pt x="7145" y="125853"/>
                  </a:lnTo>
                  <a:lnTo>
                    <a:pt x="0" y="171450"/>
                  </a:lnTo>
                  <a:lnTo>
                    <a:pt x="7145" y="217002"/>
                  </a:lnTo>
                  <a:lnTo>
                    <a:pt x="27310" y="257951"/>
                  </a:lnTo>
                  <a:lnTo>
                    <a:pt x="58588" y="292655"/>
                  </a:lnTo>
                  <a:lnTo>
                    <a:pt x="99071" y="319475"/>
                  </a:lnTo>
                  <a:lnTo>
                    <a:pt x="146852" y="336770"/>
                  </a:lnTo>
                  <a:lnTo>
                    <a:pt x="200025" y="342900"/>
                  </a:lnTo>
                  <a:lnTo>
                    <a:pt x="253201" y="336770"/>
                  </a:lnTo>
                  <a:lnTo>
                    <a:pt x="300984" y="319475"/>
                  </a:lnTo>
                  <a:lnTo>
                    <a:pt x="341466" y="292655"/>
                  </a:lnTo>
                  <a:lnTo>
                    <a:pt x="372742" y="257951"/>
                  </a:lnTo>
                  <a:lnTo>
                    <a:pt x="392905" y="217002"/>
                  </a:lnTo>
                  <a:lnTo>
                    <a:pt x="400050" y="171450"/>
                  </a:lnTo>
                  <a:lnTo>
                    <a:pt x="392905" y="125853"/>
                  </a:lnTo>
                  <a:lnTo>
                    <a:pt x="372742" y="84892"/>
                  </a:lnTo>
                  <a:lnTo>
                    <a:pt x="341466" y="50196"/>
                  </a:lnTo>
                  <a:lnTo>
                    <a:pt x="300984" y="23396"/>
                  </a:lnTo>
                  <a:lnTo>
                    <a:pt x="253201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262" y="16812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5" y="125853"/>
                  </a:lnTo>
                  <a:lnTo>
                    <a:pt x="27310" y="84892"/>
                  </a:lnTo>
                  <a:lnTo>
                    <a:pt x="58588" y="50196"/>
                  </a:lnTo>
                  <a:lnTo>
                    <a:pt x="99071" y="23396"/>
                  </a:lnTo>
                  <a:lnTo>
                    <a:pt x="146852" y="6120"/>
                  </a:lnTo>
                  <a:lnTo>
                    <a:pt x="200025" y="0"/>
                  </a:lnTo>
                  <a:lnTo>
                    <a:pt x="253201" y="6120"/>
                  </a:lnTo>
                  <a:lnTo>
                    <a:pt x="300984" y="23396"/>
                  </a:lnTo>
                  <a:lnTo>
                    <a:pt x="341466" y="50196"/>
                  </a:lnTo>
                  <a:lnTo>
                    <a:pt x="372742" y="84892"/>
                  </a:lnTo>
                  <a:lnTo>
                    <a:pt x="392905" y="125853"/>
                  </a:lnTo>
                  <a:lnTo>
                    <a:pt x="400050" y="171450"/>
                  </a:lnTo>
                  <a:lnTo>
                    <a:pt x="392905" y="217002"/>
                  </a:lnTo>
                  <a:lnTo>
                    <a:pt x="372742" y="257951"/>
                  </a:lnTo>
                  <a:lnTo>
                    <a:pt x="341466" y="292655"/>
                  </a:lnTo>
                  <a:lnTo>
                    <a:pt x="300984" y="319475"/>
                  </a:lnTo>
                  <a:lnTo>
                    <a:pt x="253201" y="336770"/>
                  </a:lnTo>
                  <a:lnTo>
                    <a:pt x="200025" y="342900"/>
                  </a:lnTo>
                  <a:lnTo>
                    <a:pt x="146852" y="336770"/>
                  </a:lnTo>
                  <a:lnTo>
                    <a:pt x="99071" y="319475"/>
                  </a:lnTo>
                  <a:lnTo>
                    <a:pt x="58588" y="292655"/>
                  </a:lnTo>
                  <a:lnTo>
                    <a:pt x="27310" y="257951"/>
                  </a:lnTo>
                  <a:lnTo>
                    <a:pt x="7145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6434" y="1696656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3262" y="3236976"/>
            <a:ext cx="4985385" cy="2232025"/>
            <a:chOff x="703262" y="3236976"/>
            <a:chExt cx="4985385" cy="2232025"/>
          </a:xfrm>
        </p:grpSpPr>
        <p:sp>
          <p:nvSpPr>
            <p:cNvPr id="20" name="object 20"/>
            <p:cNvSpPr/>
            <p:nvPr/>
          </p:nvSpPr>
          <p:spPr>
            <a:xfrm>
              <a:off x="709612" y="3243326"/>
              <a:ext cx="4972685" cy="2219325"/>
            </a:xfrm>
            <a:custGeom>
              <a:avLst/>
              <a:gdLst/>
              <a:ahLst/>
              <a:cxnLst/>
              <a:rect l="l" t="t" r="r" b="b"/>
              <a:pathLst>
                <a:path w="4972685" h="2219325">
                  <a:moveTo>
                    <a:pt x="4602162" y="0"/>
                  </a:moveTo>
                  <a:lnTo>
                    <a:pt x="369900" y="0"/>
                  </a:lnTo>
                  <a:lnTo>
                    <a:pt x="323500" y="2881"/>
                  </a:lnTo>
                  <a:lnTo>
                    <a:pt x="278820" y="11296"/>
                  </a:lnTo>
                  <a:lnTo>
                    <a:pt x="236207" y="24897"/>
                  </a:lnTo>
                  <a:lnTo>
                    <a:pt x="196007" y="43337"/>
                  </a:lnTo>
                  <a:lnTo>
                    <a:pt x="158567" y="66268"/>
                  </a:lnTo>
                  <a:lnTo>
                    <a:pt x="124233" y="93346"/>
                  </a:lnTo>
                  <a:lnTo>
                    <a:pt x="93353" y="124222"/>
                  </a:lnTo>
                  <a:lnTo>
                    <a:pt x="66273" y="158549"/>
                  </a:lnTo>
                  <a:lnTo>
                    <a:pt x="43339" y="195982"/>
                  </a:lnTo>
                  <a:lnTo>
                    <a:pt x="24898" y="236172"/>
                  </a:lnTo>
                  <a:lnTo>
                    <a:pt x="11296" y="278774"/>
                  </a:lnTo>
                  <a:lnTo>
                    <a:pt x="2882" y="323440"/>
                  </a:lnTo>
                  <a:lnTo>
                    <a:pt x="0" y="369824"/>
                  </a:lnTo>
                  <a:lnTo>
                    <a:pt x="0" y="1849374"/>
                  </a:lnTo>
                  <a:lnTo>
                    <a:pt x="2882" y="1895759"/>
                  </a:lnTo>
                  <a:lnTo>
                    <a:pt x="11296" y="1940431"/>
                  </a:lnTo>
                  <a:lnTo>
                    <a:pt x="24898" y="1983042"/>
                  </a:lnTo>
                  <a:lnTo>
                    <a:pt x="43339" y="2023244"/>
                  </a:lnTo>
                  <a:lnTo>
                    <a:pt x="66273" y="2060690"/>
                  </a:lnTo>
                  <a:lnTo>
                    <a:pt x="93353" y="2095032"/>
                  </a:lnTo>
                  <a:lnTo>
                    <a:pt x="124233" y="2125922"/>
                  </a:lnTo>
                  <a:lnTo>
                    <a:pt x="158567" y="2153014"/>
                  </a:lnTo>
                  <a:lnTo>
                    <a:pt x="196007" y="2175959"/>
                  </a:lnTo>
                  <a:lnTo>
                    <a:pt x="236207" y="2194410"/>
                  </a:lnTo>
                  <a:lnTo>
                    <a:pt x="278820" y="2208020"/>
                  </a:lnTo>
                  <a:lnTo>
                    <a:pt x="323500" y="2216440"/>
                  </a:lnTo>
                  <a:lnTo>
                    <a:pt x="369900" y="2219325"/>
                  </a:lnTo>
                  <a:lnTo>
                    <a:pt x="4602162" y="2219325"/>
                  </a:lnTo>
                  <a:lnTo>
                    <a:pt x="4648548" y="2216440"/>
                  </a:lnTo>
                  <a:lnTo>
                    <a:pt x="4693220" y="2208020"/>
                  </a:lnTo>
                  <a:lnTo>
                    <a:pt x="4735831" y="2194410"/>
                  </a:lnTo>
                  <a:lnTo>
                    <a:pt x="4776033" y="2175959"/>
                  </a:lnTo>
                  <a:lnTo>
                    <a:pt x="4813478" y="2153014"/>
                  </a:lnTo>
                  <a:lnTo>
                    <a:pt x="4847820" y="2125922"/>
                  </a:lnTo>
                  <a:lnTo>
                    <a:pt x="4878711" y="2095032"/>
                  </a:lnTo>
                  <a:lnTo>
                    <a:pt x="4905802" y="2060690"/>
                  </a:lnTo>
                  <a:lnTo>
                    <a:pt x="4928747" y="2023244"/>
                  </a:lnTo>
                  <a:lnTo>
                    <a:pt x="4947199" y="1983042"/>
                  </a:lnTo>
                  <a:lnTo>
                    <a:pt x="4960808" y="1940431"/>
                  </a:lnTo>
                  <a:lnTo>
                    <a:pt x="4969229" y="1895759"/>
                  </a:lnTo>
                  <a:lnTo>
                    <a:pt x="4972113" y="1849374"/>
                  </a:lnTo>
                  <a:lnTo>
                    <a:pt x="4972113" y="369824"/>
                  </a:lnTo>
                  <a:lnTo>
                    <a:pt x="4969229" y="323440"/>
                  </a:lnTo>
                  <a:lnTo>
                    <a:pt x="4960808" y="278774"/>
                  </a:lnTo>
                  <a:lnTo>
                    <a:pt x="4947199" y="236172"/>
                  </a:lnTo>
                  <a:lnTo>
                    <a:pt x="4928747" y="195982"/>
                  </a:lnTo>
                  <a:lnTo>
                    <a:pt x="4905802" y="158549"/>
                  </a:lnTo>
                  <a:lnTo>
                    <a:pt x="4878711" y="124222"/>
                  </a:lnTo>
                  <a:lnTo>
                    <a:pt x="4847820" y="93346"/>
                  </a:lnTo>
                  <a:lnTo>
                    <a:pt x="4813478" y="66268"/>
                  </a:lnTo>
                  <a:lnTo>
                    <a:pt x="4776033" y="43337"/>
                  </a:lnTo>
                  <a:lnTo>
                    <a:pt x="4735831" y="24897"/>
                  </a:lnTo>
                  <a:lnTo>
                    <a:pt x="4693220" y="11296"/>
                  </a:lnTo>
                  <a:lnTo>
                    <a:pt x="4648548" y="2881"/>
                  </a:lnTo>
                  <a:lnTo>
                    <a:pt x="4602162" y="0"/>
                  </a:lnTo>
                  <a:close/>
                </a:path>
              </a:pathLst>
            </a:custGeom>
            <a:solidFill>
              <a:srgbClr val="D2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9612" y="3243326"/>
              <a:ext cx="4972685" cy="2219325"/>
            </a:xfrm>
            <a:custGeom>
              <a:avLst/>
              <a:gdLst/>
              <a:ahLst/>
              <a:cxnLst/>
              <a:rect l="l" t="t" r="r" b="b"/>
              <a:pathLst>
                <a:path w="4972685" h="2219325">
                  <a:moveTo>
                    <a:pt x="0" y="369824"/>
                  </a:moveTo>
                  <a:lnTo>
                    <a:pt x="2882" y="323440"/>
                  </a:lnTo>
                  <a:lnTo>
                    <a:pt x="11296" y="278774"/>
                  </a:lnTo>
                  <a:lnTo>
                    <a:pt x="24898" y="236172"/>
                  </a:lnTo>
                  <a:lnTo>
                    <a:pt x="43339" y="195982"/>
                  </a:lnTo>
                  <a:lnTo>
                    <a:pt x="66273" y="158549"/>
                  </a:lnTo>
                  <a:lnTo>
                    <a:pt x="93353" y="124222"/>
                  </a:lnTo>
                  <a:lnTo>
                    <a:pt x="124233" y="93346"/>
                  </a:lnTo>
                  <a:lnTo>
                    <a:pt x="158567" y="66268"/>
                  </a:lnTo>
                  <a:lnTo>
                    <a:pt x="196007" y="43337"/>
                  </a:lnTo>
                  <a:lnTo>
                    <a:pt x="236207" y="24897"/>
                  </a:lnTo>
                  <a:lnTo>
                    <a:pt x="278820" y="11296"/>
                  </a:lnTo>
                  <a:lnTo>
                    <a:pt x="323500" y="2881"/>
                  </a:lnTo>
                  <a:lnTo>
                    <a:pt x="369900" y="0"/>
                  </a:lnTo>
                  <a:lnTo>
                    <a:pt x="4602162" y="0"/>
                  </a:lnTo>
                  <a:lnTo>
                    <a:pt x="4648548" y="2881"/>
                  </a:lnTo>
                  <a:lnTo>
                    <a:pt x="4693220" y="11296"/>
                  </a:lnTo>
                  <a:lnTo>
                    <a:pt x="4735831" y="24897"/>
                  </a:lnTo>
                  <a:lnTo>
                    <a:pt x="4776033" y="43337"/>
                  </a:lnTo>
                  <a:lnTo>
                    <a:pt x="4813478" y="66268"/>
                  </a:lnTo>
                  <a:lnTo>
                    <a:pt x="4847820" y="93346"/>
                  </a:lnTo>
                  <a:lnTo>
                    <a:pt x="4878711" y="124222"/>
                  </a:lnTo>
                  <a:lnTo>
                    <a:pt x="4905802" y="158549"/>
                  </a:lnTo>
                  <a:lnTo>
                    <a:pt x="4928747" y="195982"/>
                  </a:lnTo>
                  <a:lnTo>
                    <a:pt x="4947199" y="236172"/>
                  </a:lnTo>
                  <a:lnTo>
                    <a:pt x="4960808" y="278774"/>
                  </a:lnTo>
                  <a:lnTo>
                    <a:pt x="4969229" y="323440"/>
                  </a:lnTo>
                  <a:lnTo>
                    <a:pt x="4972113" y="369824"/>
                  </a:lnTo>
                  <a:lnTo>
                    <a:pt x="4972113" y="1849374"/>
                  </a:lnTo>
                  <a:lnTo>
                    <a:pt x="4969229" y="1895759"/>
                  </a:lnTo>
                  <a:lnTo>
                    <a:pt x="4960808" y="1940431"/>
                  </a:lnTo>
                  <a:lnTo>
                    <a:pt x="4947199" y="1983042"/>
                  </a:lnTo>
                  <a:lnTo>
                    <a:pt x="4928747" y="2023244"/>
                  </a:lnTo>
                  <a:lnTo>
                    <a:pt x="4905802" y="2060690"/>
                  </a:lnTo>
                  <a:lnTo>
                    <a:pt x="4878711" y="2095032"/>
                  </a:lnTo>
                  <a:lnTo>
                    <a:pt x="4847820" y="2125922"/>
                  </a:lnTo>
                  <a:lnTo>
                    <a:pt x="4813478" y="2153014"/>
                  </a:lnTo>
                  <a:lnTo>
                    <a:pt x="4776033" y="2175959"/>
                  </a:lnTo>
                  <a:lnTo>
                    <a:pt x="4735831" y="2194410"/>
                  </a:lnTo>
                  <a:lnTo>
                    <a:pt x="4693220" y="2208020"/>
                  </a:lnTo>
                  <a:lnTo>
                    <a:pt x="4648548" y="2216440"/>
                  </a:lnTo>
                  <a:lnTo>
                    <a:pt x="4602162" y="2219325"/>
                  </a:lnTo>
                  <a:lnTo>
                    <a:pt x="369900" y="2219325"/>
                  </a:lnTo>
                  <a:lnTo>
                    <a:pt x="323500" y="2216440"/>
                  </a:lnTo>
                  <a:lnTo>
                    <a:pt x="278820" y="2208020"/>
                  </a:lnTo>
                  <a:lnTo>
                    <a:pt x="236207" y="2194410"/>
                  </a:lnTo>
                  <a:lnTo>
                    <a:pt x="196007" y="2175959"/>
                  </a:lnTo>
                  <a:lnTo>
                    <a:pt x="158567" y="2153014"/>
                  </a:lnTo>
                  <a:lnTo>
                    <a:pt x="124233" y="2125922"/>
                  </a:lnTo>
                  <a:lnTo>
                    <a:pt x="93353" y="2095032"/>
                  </a:lnTo>
                  <a:lnTo>
                    <a:pt x="66273" y="2060690"/>
                  </a:lnTo>
                  <a:lnTo>
                    <a:pt x="43339" y="2023244"/>
                  </a:lnTo>
                  <a:lnTo>
                    <a:pt x="24898" y="1983042"/>
                  </a:lnTo>
                  <a:lnTo>
                    <a:pt x="11296" y="1940431"/>
                  </a:lnTo>
                  <a:lnTo>
                    <a:pt x="2882" y="1895759"/>
                  </a:lnTo>
                  <a:lnTo>
                    <a:pt x="0" y="1849374"/>
                  </a:lnTo>
                  <a:lnTo>
                    <a:pt x="0" y="369824"/>
                  </a:lnTo>
                  <a:close/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47216" y="3802951"/>
            <a:ext cx="3869690" cy="98933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440"/>
              </a:spcBef>
              <a:buFont typeface="Wingdings"/>
              <a:buChar char=""/>
              <a:tabLst>
                <a:tab pos="298450" algn="l"/>
                <a:tab pos="299085" algn="l"/>
              </a:tabLst>
            </a:pPr>
            <a:r>
              <a:rPr sz="1400" spc="-10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m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b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r</a:t>
            </a:r>
            <a:r>
              <a:rPr sz="1400" spc="-6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unch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s</a:t>
            </a:r>
            <a:r>
              <a:rPr sz="1400" spc="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400" spc="-9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ch</a:t>
            </a:r>
            <a:r>
              <a:rPr sz="1400" spc="5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221F1F"/>
                </a:solidFill>
                <a:latin typeface="Calibri"/>
                <a:cs typeface="Calibri"/>
              </a:rPr>
              <a:t>s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it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307975" indent="-287020">
              <a:lnSpc>
                <a:spcPct val="100000"/>
              </a:lnSpc>
              <a:spcBef>
                <a:spcPts val="350"/>
              </a:spcBef>
              <a:buFont typeface="Wingdings"/>
              <a:buChar char=""/>
              <a:tabLst>
                <a:tab pos="307975" algn="l"/>
                <a:tab pos="308610" algn="l"/>
              </a:tabLst>
            </a:pPr>
            <a:r>
              <a:rPr sz="1400" spc="-10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m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b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r</a:t>
            </a:r>
            <a:r>
              <a:rPr sz="1400" spc="-6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d</a:t>
            </a:r>
            <a:r>
              <a:rPr sz="1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c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cu</a:t>
            </a:r>
            <a:r>
              <a:rPr sz="1400" spc="25" dirty="0">
                <a:solidFill>
                  <a:srgbClr val="221F1F"/>
                </a:solidFill>
                <a:latin typeface="Calibri"/>
                <a:cs typeface="Calibri"/>
              </a:rPr>
              <a:t>r</a:t>
            </a:r>
            <a:r>
              <a:rPr sz="1400" spc="30" dirty="0">
                <a:solidFill>
                  <a:srgbClr val="221F1F"/>
                </a:solidFill>
                <a:latin typeface="Calibri"/>
                <a:cs typeface="Calibri"/>
              </a:rPr>
              <a:t>r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nc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-13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ch</a:t>
            </a:r>
            <a:r>
              <a:rPr sz="1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400" spc="25" dirty="0">
                <a:solidFill>
                  <a:srgbClr val="221F1F"/>
                </a:solidFill>
                <a:latin typeface="Calibri"/>
                <a:cs typeface="Calibri"/>
              </a:rPr>
              <a:t>r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b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marL="365125" marR="5080" indent="-343535">
              <a:lnSpc>
                <a:spcPts val="1580"/>
              </a:lnSpc>
              <a:spcBef>
                <a:spcPts val="405"/>
              </a:spcBef>
              <a:buFont typeface="Wingdings"/>
              <a:buChar char=""/>
              <a:tabLst>
                <a:tab pos="365125" algn="l"/>
                <a:tab pos="365760" algn="l"/>
              </a:tabLst>
            </a:pPr>
            <a:r>
              <a:rPr sz="1400" spc="-10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umb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r</a:t>
            </a:r>
            <a:r>
              <a:rPr sz="1400" spc="-6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d</a:t>
            </a:r>
            <a:r>
              <a:rPr sz="1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c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cu</a:t>
            </a:r>
            <a:r>
              <a:rPr sz="1400" spc="25" dirty="0">
                <a:solidFill>
                  <a:srgbClr val="221F1F"/>
                </a:solidFill>
                <a:latin typeface="Calibri"/>
                <a:cs typeface="Calibri"/>
              </a:rPr>
              <a:t>r</a:t>
            </a:r>
            <a:r>
              <a:rPr sz="1400" spc="30" dirty="0">
                <a:solidFill>
                  <a:srgbClr val="221F1F"/>
                </a:solidFill>
                <a:latin typeface="Calibri"/>
                <a:cs typeface="Calibri"/>
              </a:rPr>
              <a:t>r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nc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-13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m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sz="1400" spc="45" dirty="0">
                <a:solidFill>
                  <a:srgbClr val="221F1F"/>
                </a:solidFill>
                <a:latin typeface="Calibri"/>
                <a:cs typeface="Calibri"/>
              </a:rPr>
              <a:t>ss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400" spc="-9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ou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t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m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-1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p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r  orbit</a:t>
            </a:r>
            <a:r>
              <a:rPr sz="1400" spc="-5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type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9160" y="4756721"/>
            <a:ext cx="3289935" cy="5410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440"/>
              </a:spcBef>
              <a:buChar char="•"/>
              <a:tabLst>
                <a:tab pos="137160" algn="l"/>
              </a:tabLst>
            </a:pPr>
            <a:r>
              <a:rPr sz="1400" spc="-5" dirty="0">
                <a:solidFill>
                  <a:srgbClr val="221F1F"/>
                </a:solidFill>
                <a:latin typeface="Calibri"/>
                <a:cs typeface="Calibri"/>
              </a:rPr>
              <a:t>Creating</a:t>
            </a:r>
            <a:r>
              <a:rPr sz="1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sz="1400" spc="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booster</a:t>
            </a:r>
            <a:r>
              <a:rPr sz="1400" spc="-6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landing</a:t>
            </a:r>
            <a:r>
              <a:rPr sz="14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outcome</a:t>
            </a:r>
            <a:r>
              <a:rPr sz="1400" spc="-6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21F1F"/>
                </a:solidFill>
                <a:latin typeface="Calibri"/>
                <a:cs typeface="Calibri"/>
              </a:rPr>
              <a:t>label</a:t>
            </a:r>
            <a:endParaRPr sz="1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Wingdings"/>
              <a:buChar char=""/>
              <a:tabLst>
                <a:tab pos="755650" algn="l"/>
                <a:tab pos="756285" algn="l"/>
              </a:tabLst>
            </a:pP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0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-</a:t>
            </a:r>
            <a:r>
              <a:rPr sz="1400" spc="-8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221F1F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il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u</a:t>
            </a:r>
            <a:r>
              <a:rPr sz="1400" spc="30" dirty="0">
                <a:solidFill>
                  <a:srgbClr val="221F1F"/>
                </a:solidFill>
                <a:latin typeface="Calibri"/>
                <a:cs typeface="Calibri"/>
              </a:rPr>
              <a:t>r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  </a:t>
            </a:r>
            <a:r>
              <a:rPr sz="1400" spc="-8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/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  </a:t>
            </a:r>
            <a:r>
              <a:rPr sz="14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221F1F"/>
                </a:solidFill>
                <a:latin typeface="Calibri"/>
                <a:cs typeface="Calibri"/>
              </a:rPr>
              <a:t>1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-</a:t>
            </a:r>
            <a:r>
              <a:rPr sz="1400" spc="-8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221F1F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uc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c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45" dirty="0">
                <a:solidFill>
                  <a:srgbClr val="221F1F"/>
                </a:solidFill>
                <a:latin typeface="Calibri"/>
                <a:cs typeface="Calibri"/>
              </a:rPr>
              <a:t>s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37351" y="3246501"/>
            <a:ext cx="4984750" cy="3184525"/>
            <a:chOff x="6237351" y="3246501"/>
            <a:chExt cx="4984750" cy="3184525"/>
          </a:xfrm>
        </p:grpSpPr>
        <p:sp>
          <p:nvSpPr>
            <p:cNvPr id="25" name="object 25"/>
            <p:cNvSpPr/>
            <p:nvPr/>
          </p:nvSpPr>
          <p:spPr>
            <a:xfrm>
              <a:off x="6243701" y="3252851"/>
              <a:ext cx="4972050" cy="3171825"/>
            </a:xfrm>
            <a:custGeom>
              <a:avLst/>
              <a:gdLst/>
              <a:ahLst/>
              <a:cxnLst/>
              <a:rect l="l" t="t" r="r" b="b"/>
              <a:pathLst>
                <a:path w="4972050" h="3171825">
                  <a:moveTo>
                    <a:pt x="4443349" y="0"/>
                  </a:moveTo>
                  <a:lnTo>
                    <a:pt x="528574" y="0"/>
                  </a:lnTo>
                  <a:lnTo>
                    <a:pt x="480455" y="2159"/>
                  </a:lnTo>
                  <a:lnTo>
                    <a:pt x="433549" y="8514"/>
                  </a:lnTo>
                  <a:lnTo>
                    <a:pt x="388040" y="18877"/>
                  </a:lnTo>
                  <a:lnTo>
                    <a:pt x="344117" y="33063"/>
                  </a:lnTo>
                  <a:lnTo>
                    <a:pt x="301965" y="50884"/>
                  </a:lnTo>
                  <a:lnTo>
                    <a:pt x="261770" y="72154"/>
                  </a:lnTo>
                  <a:lnTo>
                    <a:pt x="223720" y="96688"/>
                  </a:lnTo>
                  <a:lnTo>
                    <a:pt x="188000" y="124297"/>
                  </a:lnTo>
                  <a:lnTo>
                    <a:pt x="154797" y="154797"/>
                  </a:lnTo>
                  <a:lnTo>
                    <a:pt x="124297" y="188000"/>
                  </a:lnTo>
                  <a:lnTo>
                    <a:pt x="96688" y="223720"/>
                  </a:lnTo>
                  <a:lnTo>
                    <a:pt x="72154" y="261770"/>
                  </a:lnTo>
                  <a:lnTo>
                    <a:pt x="50884" y="301965"/>
                  </a:lnTo>
                  <a:lnTo>
                    <a:pt x="33063" y="344117"/>
                  </a:lnTo>
                  <a:lnTo>
                    <a:pt x="18877" y="388040"/>
                  </a:lnTo>
                  <a:lnTo>
                    <a:pt x="8514" y="433549"/>
                  </a:lnTo>
                  <a:lnTo>
                    <a:pt x="2159" y="480455"/>
                  </a:lnTo>
                  <a:lnTo>
                    <a:pt x="0" y="528574"/>
                  </a:lnTo>
                  <a:lnTo>
                    <a:pt x="0" y="2643111"/>
                  </a:lnTo>
                  <a:lnTo>
                    <a:pt x="2159" y="2691228"/>
                  </a:lnTo>
                  <a:lnTo>
                    <a:pt x="8514" y="2738135"/>
                  </a:lnTo>
                  <a:lnTo>
                    <a:pt x="18877" y="2783645"/>
                  </a:lnTo>
                  <a:lnTo>
                    <a:pt x="33063" y="2827572"/>
                  </a:lnTo>
                  <a:lnTo>
                    <a:pt x="50884" y="2869729"/>
                  </a:lnTo>
                  <a:lnTo>
                    <a:pt x="72154" y="2909928"/>
                  </a:lnTo>
                  <a:lnTo>
                    <a:pt x="96688" y="2947985"/>
                  </a:lnTo>
                  <a:lnTo>
                    <a:pt x="124297" y="2983711"/>
                  </a:lnTo>
                  <a:lnTo>
                    <a:pt x="154797" y="3016921"/>
                  </a:lnTo>
                  <a:lnTo>
                    <a:pt x="188000" y="3047427"/>
                  </a:lnTo>
                  <a:lnTo>
                    <a:pt x="223720" y="3075044"/>
                  </a:lnTo>
                  <a:lnTo>
                    <a:pt x="261770" y="3099584"/>
                  </a:lnTo>
                  <a:lnTo>
                    <a:pt x="301965" y="3120860"/>
                  </a:lnTo>
                  <a:lnTo>
                    <a:pt x="344117" y="3138687"/>
                  </a:lnTo>
                  <a:lnTo>
                    <a:pt x="388040" y="3152877"/>
                  </a:lnTo>
                  <a:lnTo>
                    <a:pt x="433549" y="3163244"/>
                  </a:lnTo>
                  <a:lnTo>
                    <a:pt x="480455" y="3169601"/>
                  </a:lnTo>
                  <a:lnTo>
                    <a:pt x="528574" y="3171761"/>
                  </a:lnTo>
                  <a:lnTo>
                    <a:pt x="4443349" y="3171761"/>
                  </a:lnTo>
                  <a:lnTo>
                    <a:pt x="4491468" y="3169601"/>
                  </a:lnTo>
                  <a:lnTo>
                    <a:pt x="4538378" y="3163244"/>
                  </a:lnTo>
                  <a:lnTo>
                    <a:pt x="4583891" y="3152877"/>
                  </a:lnTo>
                  <a:lnTo>
                    <a:pt x="4627821" y="3138687"/>
                  </a:lnTo>
                  <a:lnTo>
                    <a:pt x="4669981" y="3120860"/>
                  </a:lnTo>
                  <a:lnTo>
                    <a:pt x="4710185" y="3099584"/>
                  </a:lnTo>
                  <a:lnTo>
                    <a:pt x="4748245" y="3075044"/>
                  </a:lnTo>
                  <a:lnTo>
                    <a:pt x="4783975" y="3047427"/>
                  </a:lnTo>
                  <a:lnTo>
                    <a:pt x="4817189" y="3016921"/>
                  </a:lnTo>
                  <a:lnTo>
                    <a:pt x="4847699" y="2983711"/>
                  </a:lnTo>
                  <a:lnTo>
                    <a:pt x="4875319" y="2947985"/>
                  </a:lnTo>
                  <a:lnTo>
                    <a:pt x="4899862" y="2909928"/>
                  </a:lnTo>
                  <a:lnTo>
                    <a:pt x="4921141" y="2869729"/>
                  </a:lnTo>
                  <a:lnTo>
                    <a:pt x="4938970" y="2827572"/>
                  </a:lnTo>
                  <a:lnTo>
                    <a:pt x="4953162" y="2783645"/>
                  </a:lnTo>
                  <a:lnTo>
                    <a:pt x="4963531" y="2738135"/>
                  </a:lnTo>
                  <a:lnTo>
                    <a:pt x="4969889" y="2691228"/>
                  </a:lnTo>
                  <a:lnTo>
                    <a:pt x="4972050" y="2643111"/>
                  </a:lnTo>
                  <a:lnTo>
                    <a:pt x="4972050" y="528574"/>
                  </a:lnTo>
                  <a:lnTo>
                    <a:pt x="4969889" y="480455"/>
                  </a:lnTo>
                  <a:lnTo>
                    <a:pt x="4963531" y="433549"/>
                  </a:lnTo>
                  <a:lnTo>
                    <a:pt x="4953162" y="388040"/>
                  </a:lnTo>
                  <a:lnTo>
                    <a:pt x="4938970" y="344117"/>
                  </a:lnTo>
                  <a:lnTo>
                    <a:pt x="4921141" y="301965"/>
                  </a:lnTo>
                  <a:lnTo>
                    <a:pt x="4899862" y="261770"/>
                  </a:lnTo>
                  <a:lnTo>
                    <a:pt x="4875319" y="223720"/>
                  </a:lnTo>
                  <a:lnTo>
                    <a:pt x="4847699" y="188000"/>
                  </a:lnTo>
                  <a:lnTo>
                    <a:pt x="4817189" y="154797"/>
                  </a:lnTo>
                  <a:lnTo>
                    <a:pt x="4783975" y="124297"/>
                  </a:lnTo>
                  <a:lnTo>
                    <a:pt x="4748245" y="96688"/>
                  </a:lnTo>
                  <a:lnTo>
                    <a:pt x="4710185" y="72154"/>
                  </a:lnTo>
                  <a:lnTo>
                    <a:pt x="4669981" y="50884"/>
                  </a:lnTo>
                  <a:lnTo>
                    <a:pt x="4627821" y="33063"/>
                  </a:lnTo>
                  <a:lnTo>
                    <a:pt x="4583891" y="18877"/>
                  </a:lnTo>
                  <a:lnTo>
                    <a:pt x="4538378" y="8514"/>
                  </a:lnTo>
                  <a:lnTo>
                    <a:pt x="4491468" y="2159"/>
                  </a:lnTo>
                  <a:lnTo>
                    <a:pt x="4443349" y="0"/>
                  </a:lnTo>
                  <a:close/>
                </a:path>
              </a:pathLst>
            </a:custGeom>
            <a:solidFill>
              <a:srgbClr val="FDD3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43701" y="3252851"/>
              <a:ext cx="4972050" cy="3171825"/>
            </a:xfrm>
            <a:custGeom>
              <a:avLst/>
              <a:gdLst/>
              <a:ahLst/>
              <a:cxnLst/>
              <a:rect l="l" t="t" r="r" b="b"/>
              <a:pathLst>
                <a:path w="4972050" h="3171825">
                  <a:moveTo>
                    <a:pt x="0" y="528574"/>
                  </a:moveTo>
                  <a:lnTo>
                    <a:pt x="2159" y="480455"/>
                  </a:lnTo>
                  <a:lnTo>
                    <a:pt x="8514" y="433549"/>
                  </a:lnTo>
                  <a:lnTo>
                    <a:pt x="18877" y="388040"/>
                  </a:lnTo>
                  <a:lnTo>
                    <a:pt x="33063" y="344117"/>
                  </a:lnTo>
                  <a:lnTo>
                    <a:pt x="50884" y="301965"/>
                  </a:lnTo>
                  <a:lnTo>
                    <a:pt x="72154" y="261770"/>
                  </a:lnTo>
                  <a:lnTo>
                    <a:pt x="96688" y="223720"/>
                  </a:lnTo>
                  <a:lnTo>
                    <a:pt x="124297" y="188000"/>
                  </a:lnTo>
                  <a:lnTo>
                    <a:pt x="154797" y="154797"/>
                  </a:lnTo>
                  <a:lnTo>
                    <a:pt x="188000" y="124297"/>
                  </a:lnTo>
                  <a:lnTo>
                    <a:pt x="223720" y="96688"/>
                  </a:lnTo>
                  <a:lnTo>
                    <a:pt x="261770" y="72154"/>
                  </a:lnTo>
                  <a:lnTo>
                    <a:pt x="301965" y="50884"/>
                  </a:lnTo>
                  <a:lnTo>
                    <a:pt x="344117" y="33063"/>
                  </a:lnTo>
                  <a:lnTo>
                    <a:pt x="388040" y="18877"/>
                  </a:lnTo>
                  <a:lnTo>
                    <a:pt x="433549" y="8514"/>
                  </a:lnTo>
                  <a:lnTo>
                    <a:pt x="480455" y="2159"/>
                  </a:lnTo>
                  <a:lnTo>
                    <a:pt x="528574" y="0"/>
                  </a:lnTo>
                  <a:lnTo>
                    <a:pt x="4443349" y="0"/>
                  </a:lnTo>
                  <a:lnTo>
                    <a:pt x="4491468" y="2159"/>
                  </a:lnTo>
                  <a:lnTo>
                    <a:pt x="4538378" y="8514"/>
                  </a:lnTo>
                  <a:lnTo>
                    <a:pt x="4583891" y="18877"/>
                  </a:lnTo>
                  <a:lnTo>
                    <a:pt x="4627821" y="33063"/>
                  </a:lnTo>
                  <a:lnTo>
                    <a:pt x="4669981" y="50884"/>
                  </a:lnTo>
                  <a:lnTo>
                    <a:pt x="4710185" y="72154"/>
                  </a:lnTo>
                  <a:lnTo>
                    <a:pt x="4748245" y="96688"/>
                  </a:lnTo>
                  <a:lnTo>
                    <a:pt x="4783975" y="124297"/>
                  </a:lnTo>
                  <a:lnTo>
                    <a:pt x="4817189" y="154797"/>
                  </a:lnTo>
                  <a:lnTo>
                    <a:pt x="4847699" y="188000"/>
                  </a:lnTo>
                  <a:lnTo>
                    <a:pt x="4875319" y="223720"/>
                  </a:lnTo>
                  <a:lnTo>
                    <a:pt x="4899862" y="261770"/>
                  </a:lnTo>
                  <a:lnTo>
                    <a:pt x="4921141" y="301965"/>
                  </a:lnTo>
                  <a:lnTo>
                    <a:pt x="4938970" y="344117"/>
                  </a:lnTo>
                  <a:lnTo>
                    <a:pt x="4953162" y="388040"/>
                  </a:lnTo>
                  <a:lnTo>
                    <a:pt x="4963531" y="433549"/>
                  </a:lnTo>
                  <a:lnTo>
                    <a:pt x="4969889" y="480455"/>
                  </a:lnTo>
                  <a:lnTo>
                    <a:pt x="4972050" y="528574"/>
                  </a:lnTo>
                  <a:lnTo>
                    <a:pt x="4972050" y="2643111"/>
                  </a:lnTo>
                  <a:lnTo>
                    <a:pt x="4969889" y="2691228"/>
                  </a:lnTo>
                  <a:lnTo>
                    <a:pt x="4963531" y="2738135"/>
                  </a:lnTo>
                  <a:lnTo>
                    <a:pt x="4953162" y="2783645"/>
                  </a:lnTo>
                  <a:lnTo>
                    <a:pt x="4938970" y="2827572"/>
                  </a:lnTo>
                  <a:lnTo>
                    <a:pt x="4921141" y="2869729"/>
                  </a:lnTo>
                  <a:lnTo>
                    <a:pt x="4899862" y="2909928"/>
                  </a:lnTo>
                  <a:lnTo>
                    <a:pt x="4875319" y="2947985"/>
                  </a:lnTo>
                  <a:lnTo>
                    <a:pt x="4847699" y="2983711"/>
                  </a:lnTo>
                  <a:lnTo>
                    <a:pt x="4817189" y="3016921"/>
                  </a:lnTo>
                  <a:lnTo>
                    <a:pt x="4783975" y="3047427"/>
                  </a:lnTo>
                  <a:lnTo>
                    <a:pt x="4748245" y="3075044"/>
                  </a:lnTo>
                  <a:lnTo>
                    <a:pt x="4710185" y="3099584"/>
                  </a:lnTo>
                  <a:lnTo>
                    <a:pt x="4669981" y="3120860"/>
                  </a:lnTo>
                  <a:lnTo>
                    <a:pt x="4627821" y="3138687"/>
                  </a:lnTo>
                  <a:lnTo>
                    <a:pt x="4583891" y="3152877"/>
                  </a:lnTo>
                  <a:lnTo>
                    <a:pt x="4538378" y="3163244"/>
                  </a:lnTo>
                  <a:lnTo>
                    <a:pt x="4491468" y="3169601"/>
                  </a:lnTo>
                  <a:lnTo>
                    <a:pt x="4443349" y="3171761"/>
                  </a:lnTo>
                  <a:lnTo>
                    <a:pt x="528574" y="3171761"/>
                  </a:lnTo>
                  <a:lnTo>
                    <a:pt x="480455" y="3169601"/>
                  </a:lnTo>
                  <a:lnTo>
                    <a:pt x="433549" y="3163244"/>
                  </a:lnTo>
                  <a:lnTo>
                    <a:pt x="388040" y="3152877"/>
                  </a:lnTo>
                  <a:lnTo>
                    <a:pt x="344117" y="3138687"/>
                  </a:lnTo>
                  <a:lnTo>
                    <a:pt x="301965" y="3120860"/>
                  </a:lnTo>
                  <a:lnTo>
                    <a:pt x="261770" y="3099584"/>
                  </a:lnTo>
                  <a:lnTo>
                    <a:pt x="223720" y="3075044"/>
                  </a:lnTo>
                  <a:lnTo>
                    <a:pt x="188000" y="3047427"/>
                  </a:lnTo>
                  <a:lnTo>
                    <a:pt x="154797" y="3016921"/>
                  </a:lnTo>
                  <a:lnTo>
                    <a:pt x="124297" y="2983711"/>
                  </a:lnTo>
                  <a:lnTo>
                    <a:pt x="96688" y="2947985"/>
                  </a:lnTo>
                  <a:lnTo>
                    <a:pt x="72154" y="2909928"/>
                  </a:lnTo>
                  <a:lnTo>
                    <a:pt x="50884" y="2869729"/>
                  </a:lnTo>
                  <a:lnTo>
                    <a:pt x="33063" y="2827572"/>
                  </a:lnTo>
                  <a:lnTo>
                    <a:pt x="18877" y="2783645"/>
                  </a:lnTo>
                  <a:lnTo>
                    <a:pt x="8514" y="2738135"/>
                  </a:lnTo>
                  <a:lnTo>
                    <a:pt x="2159" y="2691228"/>
                  </a:lnTo>
                  <a:lnTo>
                    <a:pt x="0" y="2643111"/>
                  </a:lnTo>
                  <a:lnTo>
                    <a:pt x="0" y="528574"/>
                  </a:lnTo>
                  <a:close/>
                </a:path>
              </a:pathLst>
            </a:custGeom>
            <a:ln w="12699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029388" y="1666938"/>
            <a:ext cx="5145405" cy="1221105"/>
            <a:chOff x="6029388" y="1666938"/>
            <a:chExt cx="5145405" cy="1221105"/>
          </a:xfrm>
        </p:grpSpPr>
        <p:sp>
          <p:nvSpPr>
            <p:cNvPr id="28" name="object 28"/>
            <p:cNvSpPr/>
            <p:nvPr/>
          </p:nvSpPr>
          <p:spPr>
            <a:xfrm>
              <a:off x="6186551" y="1747901"/>
              <a:ext cx="4981575" cy="1133475"/>
            </a:xfrm>
            <a:custGeom>
              <a:avLst/>
              <a:gdLst/>
              <a:ahLst/>
              <a:cxnLst/>
              <a:rect l="l" t="t" r="r" b="b"/>
              <a:pathLst>
                <a:path w="4981575" h="1133475">
                  <a:moveTo>
                    <a:pt x="4792599" y="0"/>
                  </a:moveTo>
                  <a:lnTo>
                    <a:pt x="188849" y="0"/>
                  </a:lnTo>
                  <a:lnTo>
                    <a:pt x="138612" y="6739"/>
                  </a:lnTo>
                  <a:lnTo>
                    <a:pt x="93490" y="25762"/>
                  </a:lnTo>
                  <a:lnTo>
                    <a:pt x="55276" y="55276"/>
                  </a:lnTo>
                  <a:lnTo>
                    <a:pt x="25762" y="93490"/>
                  </a:lnTo>
                  <a:lnTo>
                    <a:pt x="6739" y="138612"/>
                  </a:lnTo>
                  <a:lnTo>
                    <a:pt x="0" y="188849"/>
                  </a:lnTo>
                  <a:lnTo>
                    <a:pt x="0" y="944499"/>
                  </a:lnTo>
                  <a:lnTo>
                    <a:pt x="6739" y="994745"/>
                  </a:lnTo>
                  <a:lnTo>
                    <a:pt x="25762" y="1039890"/>
                  </a:lnTo>
                  <a:lnTo>
                    <a:pt x="55276" y="1078134"/>
                  </a:lnTo>
                  <a:lnTo>
                    <a:pt x="93490" y="1107679"/>
                  </a:lnTo>
                  <a:lnTo>
                    <a:pt x="138612" y="1126726"/>
                  </a:lnTo>
                  <a:lnTo>
                    <a:pt x="188849" y="1133475"/>
                  </a:lnTo>
                  <a:lnTo>
                    <a:pt x="4792599" y="1133475"/>
                  </a:lnTo>
                  <a:lnTo>
                    <a:pt x="4842845" y="1126726"/>
                  </a:lnTo>
                  <a:lnTo>
                    <a:pt x="4887990" y="1107679"/>
                  </a:lnTo>
                  <a:lnTo>
                    <a:pt x="4926234" y="1078134"/>
                  </a:lnTo>
                  <a:lnTo>
                    <a:pt x="4955779" y="1039890"/>
                  </a:lnTo>
                  <a:lnTo>
                    <a:pt x="4974826" y="994745"/>
                  </a:lnTo>
                  <a:lnTo>
                    <a:pt x="4981575" y="944499"/>
                  </a:lnTo>
                  <a:lnTo>
                    <a:pt x="4981575" y="188849"/>
                  </a:lnTo>
                  <a:lnTo>
                    <a:pt x="4974826" y="138612"/>
                  </a:lnTo>
                  <a:lnTo>
                    <a:pt x="4955779" y="93490"/>
                  </a:lnTo>
                  <a:lnTo>
                    <a:pt x="4926234" y="55276"/>
                  </a:lnTo>
                  <a:lnTo>
                    <a:pt x="4887990" y="25762"/>
                  </a:lnTo>
                  <a:lnTo>
                    <a:pt x="4842845" y="6739"/>
                  </a:lnTo>
                  <a:lnTo>
                    <a:pt x="4792599" y="0"/>
                  </a:lnTo>
                  <a:close/>
                </a:path>
              </a:pathLst>
            </a:custGeom>
            <a:solidFill>
              <a:srgbClr val="ADD5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86551" y="1747901"/>
              <a:ext cx="4981575" cy="1133475"/>
            </a:xfrm>
            <a:custGeom>
              <a:avLst/>
              <a:gdLst/>
              <a:ahLst/>
              <a:cxnLst/>
              <a:rect l="l" t="t" r="r" b="b"/>
              <a:pathLst>
                <a:path w="4981575" h="1133475">
                  <a:moveTo>
                    <a:pt x="0" y="188849"/>
                  </a:moveTo>
                  <a:lnTo>
                    <a:pt x="6739" y="138612"/>
                  </a:lnTo>
                  <a:lnTo>
                    <a:pt x="25762" y="93490"/>
                  </a:lnTo>
                  <a:lnTo>
                    <a:pt x="55276" y="55276"/>
                  </a:lnTo>
                  <a:lnTo>
                    <a:pt x="93490" y="25762"/>
                  </a:lnTo>
                  <a:lnTo>
                    <a:pt x="138612" y="6739"/>
                  </a:lnTo>
                  <a:lnTo>
                    <a:pt x="188849" y="0"/>
                  </a:lnTo>
                  <a:lnTo>
                    <a:pt x="4792599" y="0"/>
                  </a:lnTo>
                  <a:lnTo>
                    <a:pt x="4842845" y="6739"/>
                  </a:lnTo>
                  <a:lnTo>
                    <a:pt x="4887990" y="25762"/>
                  </a:lnTo>
                  <a:lnTo>
                    <a:pt x="4926234" y="55276"/>
                  </a:lnTo>
                  <a:lnTo>
                    <a:pt x="4955779" y="93490"/>
                  </a:lnTo>
                  <a:lnTo>
                    <a:pt x="4974826" y="138612"/>
                  </a:lnTo>
                  <a:lnTo>
                    <a:pt x="4981575" y="188849"/>
                  </a:lnTo>
                  <a:lnTo>
                    <a:pt x="4981575" y="944499"/>
                  </a:lnTo>
                  <a:lnTo>
                    <a:pt x="4974826" y="994745"/>
                  </a:lnTo>
                  <a:lnTo>
                    <a:pt x="4955779" y="1039890"/>
                  </a:lnTo>
                  <a:lnTo>
                    <a:pt x="4926234" y="1078134"/>
                  </a:lnTo>
                  <a:lnTo>
                    <a:pt x="4887990" y="1107679"/>
                  </a:lnTo>
                  <a:lnTo>
                    <a:pt x="4842845" y="1126726"/>
                  </a:lnTo>
                  <a:lnTo>
                    <a:pt x="4792599" y="1133475"/>
                  </a:lnTo>
                  <a:lnTo>
                    <a:pt x="188849" y="1133475"/>
                  </a:lnTo>
                  <a:lnTo>
                    <a:pt x="138612" y="1126726"/>
                  </a:lnTo>
                  <a:lnTo>
                    <a:pt x="93490" y="1107679"/>
                  </a:lnTo>
                  <a:lnTo>
                    <a:pt x="55276" y="1078134"/>
                  </a:lnTo>
                  <a:lnTo>
                    <a:pt x="25762" y="1039890"/>
                  </a:lnTo>
                  <a:lnTo>
                    <a:pt x="6739" y="994745"/>
                  </a:lnTo>
                  <a:lnTo>
                    <a:pt x="0" y="944499"/>
                  </a:lnTo>
                  <a:lnTo>
                    <a:pt x="0" y="188849"/>
                  </a:lnTo>
                  <a:close/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86551" y="1681226"/>
              <a:ext cx="4981575" cy="342900"/>
            </a:xfrm>
            <a:custGeom>
              <a:avLst/>
              <a:gdLst/>
              <a:ahLst/>
              <a:cxnLst/>
              <a:rect l="l" t="t" r="r" b="b"/>
              <a:pathLst>
                <a:path w="4981575" h="342900">
                  <a:moveTo>
                    <a:pt x="4924425" y="0"/>
                  </a:moveTo>
                  <a:lnTo>
                    <a:pt x="57023" y="0"/>
                  </a:lnTo>
                  <a:lnTo>
                    <a:pt x="34825" y="4480"/>
                  </a:lnTo>
                  <a:lnTo>
                    <a:pt x="16700" y="16700"/>
                  </a:lnTo>
                  <a:lnTo>
                    <a:pt x="4480" y="34825"/>
                  </a:lnTo>
                  <a:lnTo>
                    <a:pt x="0" y="57023"/>
                  </a:lnTo>
                  <a:lnTo>
                    <a:pt x="0" y="342900"/>
                  </a:lnTo>
                  <a:lnTo>
                    <a:pt x="4981575" y="342900"/>
                  </a:lnTo>
                  <a:lnTo>
                    <a:pt x="4981575" y="57023"/>
                  </a:lnTo>
                  <a:lnTo>
                    <a:pt x="4977074" y="34825"/>
                  </a:lnTo>
                  <a:lnTo>
                    <a:pt x="4964810" y="16700"/>
                  </a:lnTo>
                  <a:lnTo>
                    <a:pt x="4946642" y="4480"/>
                  </a:lnTo>
                  <a:lnTo>
                    <a:pt x="4924425" y="0"/>
                  </a:lnTo>
                  <a:close/>
                </a:path>
              </a:pathLst>
            </a:custGeom>
            <a:solidFill>
              <a:srgbClr val="00A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86551" y="1681226"/>
              <a:ext cx="4981575" cy="342900"/>
            </a:xfrm>
            <a:custGeom>
              <a:avLst/>
              <a:gdLst/>
              <a:ahLst/>
              <a:cxnLst/>
              <a:rect l="l" t="t" r="r" b="b"/>
              <a:pathLst>
                <a:path w="4981575" h="342900">
                  <a:moveTo>
                    <a:pt x="57023" y="0"/>
                  </a:moveTo>
                  <a:lnTo>
                    <a:pt x="4924425" y="0"/>
                  </a:lnTo>
                  <a:lnTo>
                    <a:pt x="4946642" y="4480"/>
                  </a:lnTo>
                  <a:lnTo>
                    <a:pt x="4964810" y="16700"/>
                  </a:lnTo>
                  <a:lnTo>
                    <a:pt x="4977074" y="34825"/>
                  </a:lnTo>
                  <a:lnTo>
                    <a:pt x="4981575" y="57023"/>
                  </a:lnTo>
                  <a:lnTo>
                    <a:pt x="4981575" y="342900"/>
                  </a:lnTo>
                  <a:lnTo>
                    <a:pt x="0" y="342900"/>
                  </a:lnTo>
                  <a:lnTo>
                    <a:pt x="0" y="57023"/>
                  </a:lnTo>
                  <a:lnTo>
                    <a:pt x="4480" y="34825"/>
                  </a:lnTo>
                  <a:lnTo>
                    <a:pt x="16700" y="16700"/>
                  </a:lnTo>
                  <a:lnTo>
                    <a:pt x="34825" y="4480"/>
                  </a:lnTo>
                  <a:lnTo>
                    <a:pt x="57023" y="0"/>
                  </a:lnTo>
                  <a:close/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43676" y="16812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43" y="6120"/>
                  </a:lnTo>
                  <a:lnTo>
                    <a:pt x="99059" y="23396"/>
                  </a:lnTo>
                  <a:lnTo>
                    <a:pt x="58578" y="50196"/>
                  </a:lnTo>
                  <a:lnTo>
                    <a:pt x="27304" y="84892"/>
                  </a:lnTo>
                  <a:lnTo>
                    <a:pt x="7143" y="125853"/>
                  </a:lnTo>
                  <a:lnTo>
                    <a:pt x="0" y="171450"/>
                  </a:lnTo>
                  <a:lnTo>
                    <a:pt x="7143" y="217002"/>
                  </a:lnTo>
                  <a:lnTo>
                    <a:pt x="27305" y="257951"/>
                  </a:lnTo>
                  <a:lnTo>
                    <a:pt x="58578" y="292655"/>
                  </a:lnTo>
                  <a:lnTo>
                    <a:pt x="99060" y="319475"/>
                  </a:lnTo>
                  <a:lnTo>
                    <a:pt x="146843" y="336770"/>
                  </a:lnTo>
                  <a:lnTo>
                    <a:pt x="200025" y="342900"/>
                  </a:lnTo>
                  <a:lnTo>
                    <a:pt x="253162" y="336770"/>
                  </a:lnTo>
                  <a:lnTo>
                    <a:pt x="300933" y="319475"/>
                  </a:lnTo>
                  <a:lnTo>
                    <a:pt x="341423" y="292655"/>
                  </a:lnTo>
                  <a:lnTo>
                    <a:pt x="372716" y="257951"/>
                  </a:lnTo>
                  <a:lnTo>
                    <a:pt x="392897" y="217002"/>
                  </a:lnTo>
                  <a:lnTo>
                    <a:pt x="400050" y="171450"/>
                  </a:lnTo>
                  <a:lnTo>
                    <a:pt x="392897" y="125853"/>
                  </a:lnTo>
                  <a:lnTo>
                    <a:pt x="372716" y="84892"/>
                  </a:lnTo>
                  <a:lnTo>
                    <a:pt x="341423" y="50196"/>
                  </a:lnTo>
                  <a:lnTo>
                    <a:pt x="300933" y="23396"/>
                  </a:lnTo>
                  <a:lnTo>
                    <a:pt x="253162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00A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43676" y="16812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3" y="125853"/>
                  </a:lnTo>
                  <a:lnTo>
                    <a:pt x="27304" y="84892"/>
                  </a:lnTo>
                  <a:lnTo>
                    <a:pt x="58578" y="50196"/>
                  </a:lnTo>
                  <a:lnTo>
                    <a:pt x="99059" y="23396"/>
                  </a:lnTo>
                  <a:lnTo>
                    <a:pt x="146843" y="6120"/>
                  </a:lnTo>
                  <a:lnTo>
                    <a:pt x="200025" y="0"/>
                  </a:lnTo>
                  <a:lnTo>
                    <a:pt x="253162" y="6120"/>
                  </a:lnTo>
                  <a:lnTo>
                    <a:pt x="300933" y="23396"/>
                  </a:lnTo>
                  <a:lnTo>
                    <a:pt x="341423" y="50196"/>
                  </a:lnTo>
                  <a:lnTo>
                    <a:pt x="372716" y="84892"/>
                  </a:lnTo>
                  <a:lnTo>
                    <a:pt x="392897" y="125853"/>
                  </a:lnTo>
                  <a:lnTo>
                    <a:pt x="400050" y="171450"/>
                  </a:lnTo>
                  <a:lnTo>
                    <a:pt x="392897" y="217002"/>
                  </a:lnTo>
                  <a:lnTo>
                    <a:pt x="372716" y="257951"/>
                  </a:lnTo>
                  <a:lnTo>
                    <a:pt x="341423" y="292655"/>
                  </a:lnTo>
                  <a:lnTo>
                    <a:pt x="300933" y="319475"/>
                  </a:lnTo>
                  <a:lnTo>
                    <a:pt x="253162" y="336770"/>
                  </a:lnTo>
                  <a:lnTo>
                    <a:pt x="200025" y="342900"/>
                  </a:lnTo>
                  <a:lnTo>
                    <a:pt x="146843" y="336770"/>
                  </a:lnTo>
                  <a:lnTo>
                    <a:pt x="99060" y="319475"/>
                  </a:lnTo>
                  <a:lnTo>
                    <a:pt x="58578" y="292655"/>
                  </a:lnTo>
                  <a:lnTo>
                    <a:pt x="27305" y="257951"/>
                  </a:lnTo>
                  <a:lnTo>
                    <a:pt x="7143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837426" y="3875087"/>
            <a:ext cx="3281045" cy="128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spc="-5" dirty="0">
                <a:solidFill>
                  <a:srgbClr val="221F1F"/>
                </a:solidFill>
                <a:latin typeface="Arial MT"/>
                <a:cs typeface="Arial MT"/>
              </a:rPr>
              <a:t>Pre-process</a:t>
            </a:r>
            <a:r>
              <a:rPr sz="1200" spc="-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221F1F"/>
                </a:solidFill>
                <a:latin typeface="Arial MT"/>
                <a:cs typeface="Arial MT"/>
              </a:rPr>
              <a:t>(standardize)</a:t>
            </a:r>
            <a:r>
              <a:rPr sz="1200" spc="1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200" spc="1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21F1F"/>
                </a:solidFill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  <a:p>
            <a:pPr marL="355600" marR="85090" indent="-343535">
              <a:lnSpc>
                <a:spcPts val="1280"/>
              </a:lnSpc>
              <a:spcBef>
                <a:spcPts val="1140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Split</a:t>
            </a:r>
            <a:r>
              <a:rPr sz="1200" spc="-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200" spc="11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21F1F"/>
                </a:solidFill>
                <a:latin typeface="Arial MT"/>
                <a:cs typeface="Arial MT"/>
              </a:rPr>
              <a:t>data</a:t>
            </a:r>
            <a:r>
              <a:rPr sz="12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221F1F"/>
                </a:solidFill>
                <a:latin typeface="Arial MT"/>
                <a:cs typeface="Arial MT"/>
              </a:rPr>
              <a:t>into</a:t>
            </a:r>
            <a:r>
              <a:rPr sz="12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221F1F"/>
                </a:solidFill>
                <a:latin typeface="Arial MT"/>
                <a:cs typeface="Arial MT"/>
              </a:rPr>
              <a:t>training</a:t>
            </a:r>
            <a:r>
              <a:rPr sz="12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2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221F1F"/>
                </a:solidFill>
                <a:latin typeface="Arial MT"/>
                <a:cs typeface="Arial MT"/>
              </a:rPr>
              <a:t>testing</a:t>
            </a:r>
            <a:r>
              <a:rPr sz="1200" spc="11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21F1F"/>
                </a:solidFill>
                <a:latin typeface="Arial MT"/>
                <a:cs typeface="Arial MT"/>
              </a:rPr>
              <a:t>data </a:t>
            </a:r>
            <a:r>
              <a:rPr sz="1200" spc="-3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21F1F"/>
                </a:solidFill>
                <a:latin typeface="Arial MT"/>
                <a:cs typeface="Arial MT"/>
              </a:rPr>
              <a:t>using</a:t>
            </a:r>
            <a:r>
              <a:rPr sz="12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221F1F"/>
                </a:solidFill>
                <a:latin typeface="Arial MT"/>
                <a:cs typeface="Arial MT"/>
              </a:rPr>
              <a:t>train_test_split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44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spc="-30" dirty="0">
                <a:solidFill>
                  <a:srgbClr val="221F1F"/>
                </a:solidFill>
                <a:latin typeface="Arial MT"/>
                <a:cs typeface="Arial MT"/>
              </a:rPr>
              <a:t>Train</a:t>
            </a:r>
            <a:r>
              <a:rPr sz="12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221F1F"/>
                </a:solidFill>
                <a:latin typeface="Arial MT"/>
                <a:cs typeface="Arial MT"/>
              </a:rPr>
              <a:t>different</a:t>
            </a:r>
            <a:r>
              <a:rPr sz="1200" spc="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21F1F"/>
                </a:solidFill>
                <a:latin typeface="Arial MT"/>
                <a:cs typeface="Arial MT"/>
              </a:rPr>
              <a:t>classification</a:t>
            </a:r>
            <a:r>
              <a:rPr sz="12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221F1F"/>
                </a:solidFill>
                <a:latin typeface="Arial MT"/>
                <a:cs typeface="Arial MT"/>
              </a:rPr>
              <a:t>models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6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spc="-10" dirty="0">
                <a:solidFill>
                  <a:srgbClr val="221F1F"/>
                </a:solidFill>
                <a:latin typeface="Arial MT"/>
                <a:cs typeface="Arial MT"/>
              </a:rPr>
              <a:t>Find</a:t>
            </a:r>
            <a:r>
              <a:rPr sz="12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221F1F"/>
                </a:solidFill>
                <a:latin typeface="Arial MT"/>
                <a:cs typeface="Arial MT"/>
              </a:rPr>
              <a:t>hyperparameters</a:t>
            </a:r>
            <a:r>
              <a:rPr sz="1200" spc="1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21F1F"/>
                </a:solidFill>
                <a:latin typeface="Arial MT"/>
                <a:cs typeface="Arial MT"/>
              </a:rPr>
              <a:t>using</a:t>
            </a:r>
            <a:r>
              <a:rPr sz="1200" spc="1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21F1F"/>
                </a:solidFill>
                <a:latin typeface="Arial MT"/>
                <a:cs typeface="Arial MT"/>
              </a:rPr>
              <a:t>GridSearchCV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75095" y="5277167"/>
            <a:ext cx="21564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SzPct val="116666"/>
              <a:buFont typeface="Calibri"/>
              <a:buChar char="•"/>
              <a:tabLst>
                <a:tab pos="184785" algn="l"/>
              </a:tabLst>
            </a:pP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For</a:t>
            </a:r>
            <a:r>
              <a:rPr sz="1200" spc="-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each</a:t>
            </a:r>
            <a:r>
              <a:rPr sz="120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21F1F"/>
                </a:solidFill>
                <a:latin typeface="Arial MT"/>
                <a:cs typeface="Arial MT"/>
              </a:rPr>
              <a:t>classification</a:t>
            </a:r>
            <a:r>
              <a:rPr sz="12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21F1F"/>
                </a:solidFill>
                <a:latin typeface="Arial MT"/>
                <a:cs typeface="Arial MT"/>
              </a:rPr>
              <a:t>model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37426" y="5592445"/>
            <a:ext cx="2176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spc="-5" dirty="0">
                <a:solidFill>
                  <a:srgbClr val="221F1F"/>
                </a:solidFill>
                <a:latin typeface="Arial MT"/>
                <a:cs typeface="Arial MT"/>
              </a:rPr>
              <a:t>Assessing</a:t>
            </a:r>
            <a:r>
              <a:rPr sz="1200" spc="-40" dirty="0">
                <a:solidFill>
                  <a:srgbClr val="221F1F"/>
                </a:solidFill>
                <a:latin typeface="Arial MT"/>
                <a:cs typeface="Arial MT"/>
              </a:rPr>
              <a:t> the</a:t>
            </a:r>
            <a:r>
              <a:rPr sz="1200" spc="1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221F1F"/>
                </a:solidFill>
                <a:latin typeface="Arial MT"/>
                <a:cs typeface="Arial MT"/>
              </a:rPr>
              <a:t>accuracy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60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spc="-20" dirty="0">
                <a:solidFill>
                  <a:srgbClr val="221F1F"/>
                </a:solidFill>
                <a:latin typeface="Arial MT"/>
                <a:cs typeface="Arial MT"/>
              </a:rPr>
              <a:t>Plotting</a:t>
            </a:r>
            <a:r>
              <a:rPr sz="1200" spc="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221F1F"/>
                </a:solidFill>
                <a:latin typeface="Arial MT"/>
                <a:cs typeface="Arial MT"/>
              </a:rPr>
              <a:t>confusion</a:t>
            </a:r>
            <a:r>
              <a:rPr sz="1200" spc="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21F1F"/>
                </a:solidFill>
                <a:latin typeface="Arial MT"/>
                <a:cs typeface="Arial MT"/>
              </a:rPr>
              <a:t>matrices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03262" y="5532501"/>
            <a:ext cx="4985385" cy="1089025"/>
            <a:chOff x="703262" y="5532501"/>
            <a:chExt cx="4985385" cy="1089025"/>
          </a:xfrm>
        </p:grpSpPr>
        <p:sp>
          <p:nvSpPr>
            <p:cNvPr id="38" name="object 38"/>
            <p:cNvSpPr/>
            <p:nvPr/>
          </p:nvSpPr>
          <p:spPr>
            <a:xfrm>
              <a:off x="709612" y="5538851"/>
              <a:ext cx="4972685" cy="1076325"/>
            </a:xfrm>
            <a:custGeom>
              <a:avLst/>
              <a:gdLst/>
              <a:ahLst/>
              <a:cxnLst/>
              <a:rect l="l" t="t" r="r" b="b"/>
              <a:pathLst>
                <a:path w="4972685" h="1076325">
                  <a:moveTo>
                    <a:pt x="4792662" y="0"/>
                  </a:moveTo>
                  <a:lnTo>
                    <a:pt x="179387" y="0"/>
                  </a:lnTo>
                  <a:lnTo>
                    <a:pt x="131699" y="6403"/>
                  </a:lnTo>
                  <a:lnTo>
                    <a:pt x="88847" y="24475"/>
                  </a:lnTo>
                  <a:lnTo>
                    <a:pt x="52541" y="52509"/>
                  </a:lnTo>
                  <a:lnTo>
                    <a:pt x="24491" y="88800"/>
                  </a:lnTo>
                  <a:lnTo>
                    <a:pt x="6407" y="131640"/>
                  </a:lnTo>
                  <a:lnTo>
                    <a:pt x="0" y="179324"/>
                  </a:lnTo>
                  <a:lnTo>
                    <a:pt x="0" y="896874"/>
                  </a:lnTo>
                  <a:lnTo>
                    <a:pt x="6407" y="944562"/>
                  </a:lnTo>
                  <a:lnTo>
                    <a:pt x="24491" y="987414"/>
                  </a:lnTo>
                  <a:lnTo>
                    <a:pt x="52541" y="1023720"/>
                  </a:lnTo>
                  <a:lnTo>
                    <a:pt x="88847" y="1051769"/>
                  </a:lnTo>
                  <a:lnTo>
                    <a:pt x="131699" y="1069853"/>
                  </a:lnTo>
                  <a:lnTo>
                    <a:pt x="179387" y="1076261"/>
                  </a:lnTo>
                  <a:lnTo>
                    <a:pt x="4792662" y="1076261"/>
                  </a:lnTo>
                  <a:lnTo>
                    <a:pt x="4840351" y="1069853"/>
                  </a:lnTo>
                  <a:lnTo>
                    <a:pt x="4883213" y="1051769"/>
                  </a:lnTo>
                  <a:lnTo>
                    <a:pt x="4919535" y="1023720"/>
                  </a:lnTo>
                  <a:lnTo>
                    <a:pt x="4947602" y="987414"/>
                  </a:lnTo>
                  <a:lnTo>
                    <a:pt x="4965700" y="944562"/>
                  </a:lnTo>
                  <a:lnTo>
                    <a:pt x="4972113" y="896874"/>
                  </a:lnTo>
                  <a:lnTo>
                    <a:pt x="4972113" y="179324"/>
                  </a:lnTo>
                  <a:lnTo>
                    <a:pt x="4965700" y="131640"/>
                  </a:lnTo>
                  <a:lnTo>
                    <a:pt x="4947602" y="88800"/>
                  </a:lnTo>
                  <a:lnTo>
                    <a:pt x="4919535" y="52509"/>
                  </a:lnTo>
                  <a:lnTo>
                    <a:pt x="4883213" y="24475"/>
                  </a:lnTo>
                  <a:lnTo>
                    <a:pt x="4840351" y="6403"/>
                  </a:lnTo>
                  <a:lnTo>
                    <a:pt x="4792662" y="0"/>
                  </a:lnTo>
                  <a:close/>
                </a:path>
              </a:pathLst>
            </a:custGeom>
            <a:solidFill>
              <a:srgbClr val="FFE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9612" y="5538851"/>
              <a:ext cx="4972685" cy="1076325"/>
            </a:xfrm>
            <a:custGeom>
              <a:avLst/>
              <a:gdLst/>
              <a:ahLst/>
              <a:cxnLst/>
              <a:rect l="l" t="t" r="r" b="b"/>
              <a:pathLst>
                <a:path w="4972685" h="1076325">
                  <a:moveTo>
                    <a:pt x="0" y="179324"/>
                  </a:moveTo>
                  <a:lnTo>
                    <a:pt x="6407" y="131640"/>
                  </a:lnTo>
                  <a:lnTo>
                    <a:pt x="24491" y="88800"/>
                  </a:lnTo>
                  <a:lnTo>
                    <a:pt x="52541" y="52509"/>
                  </a:lnTo>
                  <a:lnTo>
                    <a:pt x="88847" y="24475"/>
                  </a:lnTo>
                  <a:lnTo>
                    <a:pt x="131699" y="6403"/>
                  </a:lnTo>
                  <a:lnTo>
                    <a:pt x="179387" y="0"/>
                  </a:lnTo>
                  <a:lnTo>
                    <a:pt x="4792662" y="0"/>
                  </a:lnTo>
                  <a:lnTo>
                    <a:pt x="4840351" y="6403"/>
                  </a:lnTo>
                  <a:lnTo>
                    <a:pt x="4883213" y="24475"/>
                  </a:lnTo>
                  <a:lnTo>
                    <a:pt x="4919535" y="52509"/>
                  </a:lnTo>
                  <a:lnTo>
                    <a:pt x="4947602" y="88800"/>
                  </a:lnTo>
                  <a:lnTo>
                    <a:pt x="4965700" y="131640"/>
                  </a:lnTo>
                  <a:lnTo>
                    <a:pt x="4972113" y="179324"/>
                  </a:lnTo>
                  <a:lnTo>
                    <a:pt x="4972113" y="896874"/>
                  </a:lnTo>
                  <a:lnTo>
                    <a:pt x="4965700" y="944562"/>
                  </a:lnTo>
                  <a:lnTo>
                    <a:pt x="4947602" y="987414"/>
                  </a:lnTo>
                  <a:lnTo>
                    <a:pt x="4919535" y="1023720"/>
                  </a:lnTo>
                  <a:lnTo>
                    <a:pt x="4883213" y="1051769"/>
                  </a:lnTo>
                  <a:lnTo>
                    <a:pt x="4840351" y="1069853"/>
                  </a:lnTo>
                  <a:lnTo>
                    <a:pt x="4792662" y="1076261"/>
                  </a:lnTo>
                  <a:lnTo>
                    <a:pt x="179387" y="1076261"/>
                  </a:lnTo>
                  <a:lnTo>
                    <a:pt x="131699" y="1069853"/>
                  </a:lnTo>
                  <a:lnTo>
                    <a:pt x="88847" y="1051769"/>
                  </a:lnTo>
                  <a:lnTo>
                    <a:pt x="52541" y="1023720"/>
                  </a:lnTo>
                  <a:lnTo>
                    <a:pt x="24491" y="987414"/>
                  </a:lnTo>
                  <a:lnTo>
                    <a:pt x="6407" y="944562"/>
                  </a:lnTo>
                  <a:lnTo>
                    <a:pt x="0" y="896874"/>
                  </a:lnTo>
                  <a:lnTo>
                    <a:pt x="0" y="179324"/>
                  </a:lnTo>
                  <a:close/>
                </a:path>
              </a:pathLst>
            </a:custGeom>
            <a:ln w="12699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34072" y="5803253"/>
            <a:ext cx="4123054" cy="51180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409"/>
              </a:spcBef>
              <a:buSzPct val="116666"/>
              <a:buFont typeface="Calibri"/>
              <a:buChar char="•"/>
              <a:tabLst>
                <a:tab pos="184785" algn="l"/>
              </a:tabLst>
            </a:pPr>
            <a:r>
              <a:rPr sz="1200" spc="-20" dirty="0">
                <a:solidFill>
                  <a:srgbClr val="221F1F"/>
                </a:solidFill>
                <a:latin typeface="Arial MT"/>
                <a:cs typeface="Arial MT"/>
              </a:rPr>
              <a:t>Using</a:t>
            </a:r>
            <a:r>
              <a:rPr sz="120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221F1F"/>
                </a:solidFill>
                <a:latin typeface="Arial MT"/>
                <a:cs typeface="Arial MT"/>
              </a:rPr>
              <a:t>Matplotlib</a:t>
            </a:r>
            <a:r>
              <a:rPr sz="12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221F1F"/>
                </a:solidFill>
                <a:latin typeface="Arial MT"/>
                <a:cs typeface="Arial MT"/>
              </a:rPr>
              <a:t>to</a:t>
            </a:r>
            <a:r>
              <a:rPr sz="12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21F1F"/>
                </a:solidFill>
                <a:latin typeface="Arial MT"/>
                <a:cs typeface="Arial MT"/>
              </a:rPr>
              <a:t>visualize</a:t>
            </a:r>
            <a:r>
              <a:rPr sz="1200" spc="1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2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221F1F"/>
                </a:solidFill>
                <a:latin typeface="Arial MT"/>
                <a:cs typeface="Arial MT"/>
              </a:rPr>
              <a:t>find</a:t>
            </a:r>
            <a:r>
              <a:rPr sz="120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21F1F"/>
                </a:solidFill>
                <a:latin typeface="Arial MT"/>
                <a:cs typeface="Arial MT"/>
              </a:rPr>
              <a:t>out</a:t>
            </a:r>
            <a:r>
              <a:rPr sz="1200" spc="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21F1F"/>
                </a:solidFill>
                <a:latin typeface="Arial MT"/>
                <a:cs typeface="Arial MT"/>
              </a:rPr>
              <a:t>patterns</a:t>
            </a:r>
            <a:endParaRPr sz="1200">
              <a:latin typeface="Arial MT"/>
              <a:cs typeface="Arial MT"/>
            </a:endParaRPr>
          </a:p>
          <a:p>
            <a:pPr marL="184150" indent="-172085">
              <a:lnSpc>
                <a:spcPct val="100000"/>
              </a:lnSpc>
              <a:spcBef>
                <a:spcPts val="590"/>
              </a:spcBef>
              <a:buSzPct val="116666"/>
              <a:buFont typeface="Calibri"/>
              <a:buChar char="•"/>
              <a:tabLst>
                <a:tab pos="184785" algn="l"/>
              </a:tabLst>
            </a:pPr>
            <a:r>
              <a:rPr sz="1200" spc="-20" dirty="0">
                <a:solidFill>
                  <a:srgbClr val="221F1F"/>
                </a:solidFill>
                <a:latin typeface="Arial MT"/>
                <a:cs typeface="Arial MT"/>
              </a:rPr>
              <a:t>Using</a:t>
            </a:r>
            <a:r>
              <a:rPr sz="120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21F1F"/>
                </a:solidFill>
                <a:latin typeface="Arial MT"/>
                <a:cs typeface="Arial MT"/>
              </a:rPr>
              <a:t>SQL</a:t>
            </a:r>
            <a:r>
              <a:rPr sz="12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21F1F"/>
                </a:solidFill>
                <a:latin typeface="Arial MT"/>
                <a:cs typeface="Arial MT"/>
              </a:rPr>
              <a:t>queries</a:t>
            </a:r>
            <a:r>
              <a:rPr sz="12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221F1F"/>
                </a:solidFill>
                <a:latin typeface="Arial MT"/>
                <a:cs typeface="Arial MT"/>
              </a:rPr>
              <a:t>to</a:t>
            </a:r>
            <a:r>
              <a:rPr sz="120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21F1F"/>
                </a:solidFill>
                <a:latin typeface="Arial MT"/>
                <a:cs typeface="Arial MT"/>
              </a:rPr>
              <a:t>manipulate</a:t>
            </a:r>
            <a:r>
              <a:rPr sz="1200" spc="20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20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221F1F"/>
                </a:solidFill>
                <a:latin typeface="Arial MT"/>
                <a:cs typeface="Arial MT"/>
              </a:rPr>
              <a:t>evaluate</a:t>
            </a:r>
            <a:r>
              <a:rPr sz="120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40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200" spc="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21F1F"/>
                </a:solidFill>
                <a:latin typeface="Arial MT"/>
                <a:cs typeface="Arial MT"/>
              </a:rPr>
              <a:t>dataset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2787" y="3256026"/>
            <a:ext cx="4985385" cy="336550"/>
            <a:chOff x="712787" y="3256026"/>
            <a:chExt cx="4985385" cy="336550"/>
          </a:xfrm>
        </p:grpSpPr>
        <p:sp>
          <p:nvSpPr>
            <p:cNvPr id="42" name="object 42"/>
            <p:cNvSpPr/>
            <p:nvPr/>
          </p:nvSpPr>
          <p:spPr>
            <a:xfrm>
              <a:off x="719137" y="3262376"/>
              <a:ext cx="4972685" cy="323850"/>
            </a:xfrm>
            <a:custGeom>
              <a:avLst/>
              <a:gdLst/>
              <a:ahLst/>
              <a:cxnLst/>
              <a:rect l="l" t="t" r="r" b="b"/>
              <a:pathLst>
                <a:path w="4972685" h="323850">
                  <a:moveTo>
                    <a:pt x="4918011" y="0"/>
                  </a:moveTo>
                  <a:lnTo>
                    <a:pt x="53975" y="0"/>
                  </a:lnTo>
                  <a:lnTo>
                    <a:pt x="32966" y="4236"/>
                  </a:lnTo>
                  <a:lnTo>
                    <a:pt x="15809" y="15795"/>
                  </a:lnTo>
                  <a:lnTo>
                    <a:pt x="4241" y="32950"/>
                  </a:lnTo>
                  <a:lnTo>
                    <a:pt x="0" y="53975"/>
                  </a:lnTo>
                  <a:lnTo>
                    <a:pt x="0" y="323850"/>
                  </a:lnTo>
                  <a:lnTo>
                    <a:pt x="4972113" y="323850"/>
                  </a:lnTo>
                  <a:lnTo>
                    <a:pt x="4972113" y="53975"/>
                  </a:lnTo>
                  <a:lnTo>
                    <a:pt x="4967857" y="32950"/>
                  </a:lnTo>
                  <a:lnTo>
                    <a:pt x="4956254" y="15795"/>
                  </a:lnTo>
                  <a:lnTo>
                    <a:pt x="4939055" y="4236"/>
                  </a:lnTo>
                  <a:lnTo>
                    <a:pt x="4918011" y="0"/>
                  </a:lnTo>
                  <a:close/>
                </a:path>
              </a:pathLst>
            </a:custGeom>
            <a:solidFill>
              <a:srgbClr val="2D82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9137" y="3262376"/>
              <a:ext cx="4972685" cy="323850"/>
            </a:xfrm>
            <a:custGeom>
              <a:avLst/>
              <a:gdLst/>
              <a:ahLst/>
              <a:cxnLst/>
              <a:rect l="l" t="t" r="r" b="b"/>
              <a:pathLst>
                <a:path w="4972685" h="323850">
                  <a:moveTo>
                    <a:pt x="53975" y="0"/>
                  </a:moveTo>
                  <a:lnTo>
                    <a:pt x="4918011" y="0"/>
                  </a:lnTo>
                  <a:lnTo>
                    <a:pt x="4939055" y="4236"/>
                  </a:lnTo>
                  <a:lnTo>
                    <a:pt x="4956254" y="15795"/>
                  </a:lnTo>
                  <a:lnTo>
                    <a:pt x="4967857" y="32950"/>
                  </a:lnTo>
                  <a:lnTo>
                    <a:pt x="4972113" y="53975"/>
                  </a:lnTo>
                  <a:lnTo>
                    <a:pt x="4972113" y="323850"/>
                  </a:lnTo>
                  <a:lnTo>
                    <a:pt x="0" y="323850"/>
                  </a:lnTo>
                  <a:lnTo>
                    <a:pt x="0" y="53975"/>
                  </a:lnTo>
                  <a:lnTo>
                    <a:pt x="4241" y="32950"/>
                  </a:lnTo>
                  <a:lnTo>
                    <a:pt x="15809" y="15795"/>
                  </a:lnTo>
                  <a:lnTo>
                    <a:pt x="32966" y="4236"/>
                  </a:lnTo>
                  <a:lnTo>
                    <a:pt x="53975" y="0"/>
                  </a:lnTo>
                  <a:close/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89635" y="3199691"/>
            <a:ext cx="3394710" cy="6292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47140">
              <a:lnSpc>
                <a:spcPct val="100000"/>
              </a:lnSpc>
              <a:spcBef>
                <a:spcPts val="480"/>
              </a:spcBef>
            </a:pP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Data</a:t>
            </a:r>
            <a:r>
              <a:rPr sz="2000" spc="-15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Wrangling</a:t>
            </a:r>
            <a:endParaRPr sz="2000">
              <a:latin typeface="Arial Black"/>
              <a:cs typeface="Arial Black"/>
            </a:endParaRPr>
          </a:p>
          <a:p>
            <a:pPr marL="184150" indent="-17208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84785" algn="l"/>
              </a:tabLst>
            </a:pPr>
            <a:r>
              <a:rPr sz="1400" spc="-5" dirty="0">
                <a:solidFill>
                  <a:srgbClr val="221F1F"/>
                </a:solidFill>
                <a:latin typeface="Calibri"/>
                <a:cs typeface="Calibri"/>
              </a:rPr>
              <a:t>U</a:t>
            </a:r>
            <a:r>
              <a:rPr sz="1400" spc="45" dirty="0">
                <a:solidFill>
                  <a:srgbClr val="221F1F"/>
                </a:solidFill>
                <a:latin typeface="Calibri"/>
                <a:cs typeface="Calibri"/>
              </a:rPr>
              <a:t>s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g</a:t>
            </a:r>
            <a:r>
              <a:rPr sz="1400" spc="-9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t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h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-55" dirty="0">
                <a:solidFill>
                  <a:srgbClr val="221F1F"/>
                </a:solidFill>
                <a:latin typeface="Calibri"/>
                <a:cs typeface="Calibri"/>
              </a:rPr>
              <a:t>.</a:t>
            </a:r>
            <a:r>
              <a:rPr sz="1400" spc="35" dirty="0">
                <a:solidFill>
                  <a:srgbClr val="221F1F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l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u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e_</a:t>
            </a:r>
            <a:r>
              <a:rPr sz="1400" spc="10" dirty="0">
                <a:solidFill>
                  <a:srgbClr val="221F1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un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t</a:t>
            </a:r>
            <a:r>
              <a:rPr sz="1400" spc="55" dirty="0">
                <a:solidFill>
                  <a:srgbClr val="221F1F"/>
                </a:solidFill>
                <a:latin typeface="Calibri"/>
                <a:cs typeface="Calibri"/>
              </a:rPr>
              <a:t>s</a:t>
            </a:r>
            <a:r>
              <a:rPr sz="1400" spc="20" dirty="0">
                <a:solidFill>
                  <a:srgbClr val="221F1F"/>
                </a:solidFill>
                <a:latin typeface="Calibri"/>
                <a:cs typeface="Calibri"/>
              </a:rPr>
              <a:t>(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)</a:t>
            </a:r>
            <a:r>
              <a:rPr sz="1400" spc="-7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m</a:t>
            </a:r>
            <a:r>
              <a:rPr sz="1400" spc="-30" dirty="0">
                <a:solidFill>
                  <a:srgbClr val="221F1F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221F1F"/>
                </a:solidFill>
                <a:latin typeface="Calibri"/>
                <a:cs typeface="Calibri"/>
              </a:rPr>
              <a:t>t</a:t>
            </a:r>
            <a:r>
              <a:rPr sz="1400" spc="5" dirty="0">
                <a:solidFill>
                  <a:srgbClr val="221F1F"/>
                </a:solidFill>
                <a:latin typeface="Calibri"/>
                <a:cs typeface="Calibri"/>
              </a:rPr>
              <a:t>hod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03262" y="5522976"/>
            <a:ext cx="4985385" cy="279400"/>
            <a:chOff x="703262" y="5522976"/>
            <a:chExt cx="4985385" cy="279400"/>
          </a:xfrm>
        </p:grpSpPr>
        <p:sp>
          <p:nvSpPr>
            <p:cNvPr id="46" name="object 46"/>
            <p:cNvSpPr/>
            <p:nvPr/>
          </p:nvSpPr>
          <p:spPr>
            <a:xfrm>
              <a:off x="709612" y="5529326"/>
              <a:ext cx="4972685" cy="266700"/>
            </a:xfrm>
            <a:custGeom>
              <a:avLst/>
              <a:gdLst/>
              <a:ahLst/>
              <a:cxnLst/>
              <a:rect l="l" t="t" r="r" b="b"/>
              <a:pathLst>
                <a:path w="4972685" h="266700">
                  <a:moveTo>
                    <a:pt x="4927536" y="0"/>
                  </a:moveTo>
                  <a:lnTo>
                    <a:pt x="44450" y="0"/>
                  </a:lnTo>
                  <a:lnTo>
                    <a:pt x="27148" y="3480"/>
                  </a:lnTo>
                  <a:lnTo>
                    <a:pt x="13019" y="12985"/>
                  </a:lnTo>
                  <a:lnTo>
                    <a:pt x="3493" y="27110"/>
                  </a:lnTo>
                  <a:lnTo>
                    <a:pt x="0" y="44450"/>
                  </a:lnTo>
                  <a:lnTo>
                    <a:pt x="0" y="266636"/>
                  </a:lnTo>
                  <a:lnTo>
                    <a:pt x="4972113" y="266636"/>
                  </a:lnTo>
                  <a:lnTo>
                    <a:pt x="4972113" y="44450"/>
                  </a:lnTo>
                  <a:lnTo>
                    <a:pt x="4968613" y="27110"/>
                  </a:lnTo>
                  <a:lnTo>
                    <a:pt x="4959064" y="12985"/>
                  </a:lnTo>
                  <a:lnTo>
                    <a:pt x="4944895" y="3480"/>
                  </a:lnTo>
                  <a:lnTo>
                    <a:pt x="4927536" y="0"/>
                  </a:lnTo>
                  <a:close/>
                </a:path>
              </a:pathLst>
            </a:custGeom>
            <a:solidFill>
              <a:srgbClr val="FD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9612" y="5529326"/>
              <a:ext cx="4972685" cy="266700"/>
            </a:xfrm>
            <a:custGeom>
              <a:avLst/>
              <a:gdLst/>
              <a:ahLst/>
              <a:cxnLst/>
              <a:rect l="l" t="t" r="r" b="b"/>
              <a:pathLst>
                <a:path w="4972685" h="266700">
                  <a:moveTo>
                    <a:pt x="44450" y="0"/>
                  </a:moveTo>
                  <a:lnTo>
                    <a:pt x="4927536" y="0"/>
                  </a:lnTo>
                  <a:lnTo>
                    <a:pt x="4944895" y="3480"/>
                  </a:lnTo>
                  <a:lnTo>
                    <a:pt x="4959064" y="12985"/>
                  </a:lnTo>
                  <a:lnTo>
                    <a:pt x="4968613" y="27110"/>
                  </a:lnTo>
                  <a:lnTo>
                    <a:pt x="4972113" y="44450"/>
                  </a:lnTo>
                  <a:lnTo>
                    <a:pt x="4972113" y="266636"/>
                  </a:lnTo>
                  <a:lnTo>
                    <a:pt x="0" y="266636"/>
                  </a:lnTo>
                  <a:lnTo>
                    <a:pt x="0" y="44450"/>
                  </a:lnTo>
                  <a:lnTo>
                    <a:pt x="3493" y="27110"/>
                  </a:lnTo>
                  <a:lnTo>
                    <a:pt x="13019" y="12985"/>
                  </a:lnTo>
                  <a:lnTo>
                    <a:pt x="27148" y="3480"/>
                  </a:lnTo>
                  <a:lnTo>
                    <a:pt x="44450" y="0"/>
                  </a:lnTo>
                  <a:close/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357249" y="5489892"/>
            <a:ext cx="366585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221F1F"/>
                </a:solidFill>
                <a:latin typeface="Arial Black"/>
                <a:cs typeface="Arial Black"/>
              </a:rPr>
              <a:t>E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xplorato</a:t>
            </a:r>
            <a:r>
              <a:rPr sz="2000" spc="160" dirty="0">
                <a:solidFill>
                  <a:srgbClr val="221F1F"/>
                </a:solidFill>
                <a:latin typeface="Arial Black"/>
                <a:cs typeface="Arial Black"/>
              </a:rPr>
              <a:t>r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y</a:t>
            </a:r>
            <a:r>
              <a:rPr sz="2000" spc="-18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Data</a:t>
            </a:r>
            <a:r>
              <a:rPr sz="2000" spc="-14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Anal</a:t>
            </a:r>
            <a:r>
              <a:rPr sz="2000" spc="50" dirty="0">
                <a:solidFill>
                  <a:srgbClr val="221F1F"/>
                </a:solidFill>
                <a:latin typeface="Arial Black"/>
                <a:cs typeface="Arial Black"/>
              </a:rPr>
              <a:t>ys</a:t>
            </a:r>
            <a:r>
              <a:rPr sz="2000" spc="10" dirty="0">
                <a:solidFill>
                  <a:srgbClr val="221F1F"/>
                </a:solidFill>
                <a:latin typeface="Arial Black"/>
                <a:cs typeface="Arial Black"/>
              </a:rPr>
              <a:t>is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237351" y="3236976"/>
            <a:ext cx="4984750" cy="336550"/>
            <a:chOff x="6237351" y="3236976"/>
            <a:chExt cx="4984750" cy="336550"/>
          </a:xfrm>
        </p:grpSpPr>
        <p:sp>
          <p:nvSpPr>
            <p:cNvPr id="50" name="object 50"/>
            <p:cNvSpPr/>
            <p:nvPr/>
          </p:nvSpPr>
          <p:spPr>
            <a:xfrm>
              <a:off x="6243701" y="3243326"/>
              <a:ext cx="4972050" cy="323850"/>
            </a:xfrm>
            <a:custGeom>
              <a:avLst/>
              <a:gdLst/>
              <a:ahLst/>
              <a:cxnLst/>
              <a:rect l="l" t="t" r="r" b="b"/>
              <a:pathLst>
                <a:path w="4972050" h="323850">
                  <a:moveTo>
                    <a:pt x="4917948" y="0"/>
                  </a:moveTo>
                  <a:lnTo>
                    <a:pt x="53975" y="0"/>
                  </a:lnTo>
                  <a:lnTo>
                    <a:pt x="32950" y="4236"/>
                  </a:lnTo>
                  <a:lnTo>
                    <a:pt x="15795" y="15795"/>
                  </a:lnTo>
                  <a:lnTo>
                    <a:pt x="4236" y="32950"/>
                  </a:lnTo>
                  <a:lnTo>
                    <a:pt x="0" y="53975"/>
                  </a:lnTo>
                  <a:lnTo>
                    <a:pt x="0" y="323850"/>
                  </a:lnTo>
                  <a:lnTo>
                    <a:pt x="4972050" y="323850"/>
                  </a:lnTo>
                  <a:lnTo>
                    <a:pt x="4972050" y="53975"/>
                  </a:lnTo>
                  <a:lnTo>
                    <a:pt x="4967793" y="32950"/>
                  </a:lnTo>
                  <a:lnTo>
                    <a:pt x="4956190" y="15795"/>
                  </a:lnTo>
                  <a:lnTo>
                    <a:pt x="4938992" y="4236"/>
                  </a:lnTo>
                  <a:lnTo>
                    <a:pt x="4917948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43701" y="3243326"/>
              <a:ext cx="4972050" cy="323850"/>
            </a:xfrm>
            <a:custGeom>
              <a:avLst/>
              <a:gdLst/>
              <a:ahLst/>
              <a:cxnLst/>
              <a:rect l="l" t="t" r="r" b="b"/>
              <a:pathLst>
                <a:path w="4972050" h="323850">
                  <a:moveTo>
                    <a:pt x="53975" y="0"/>
                  </a:moveTo>
                  <a:lnTo>
                    <a:pt x="4917948" y="0"/>
                  </a:lnTo>
                  <a:lnTo>
                    <a:pt x="4938992" y="4236"/>
                  </a:lnTo>
                  <a:lnTo>
                    <a:pt x="4956190" y="15795"/>
                  </a:lnTo>
                  <a:lnTo>
                    <a:pt x="4967793" y="32950"/>
                  </a:lnTo>
                  <a:lnTo>
                    <a:pt x="4972050" y="53975"/>
                  </a:lnTo>
                  <a:lnTo>
                    <a:pt x="4972050" y="323850"/>
                  </a:lnTo>
                  <a:lnTo>
                    <a:pt x="0" y="323850"/>
                  </a:lnTo>
                  <a:lnTo>
                    <a:pt x="0" y="53975"/>
                  </a:lnTo>
                  <a:lnTo>
                    <a:pt x="4236" y="32950"/>
                  </a:lnTo>
                  <a:lnTo>
                    <a:pt x="15795" y="15795"/>
                  </a:lnTo>
                  <a:lnTo>
                    <a:pt x="32950" y="4236"/>
                  </a:lnTo>
                  <a:lnTo>
                    <a:pt x="53975" y="0"/>
                  </a:lnTo>
                  <a:close/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475095" y="3124730"/>
            <a:ext cx="3580765" cy="7264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874394">
              <a:lnSpc>
                <a:spcPct val="100000"/>
              </a:lnSpc>
              <a:spcBef>
                <a:spcPts val="930"/>
              </a:spcBef>
            </a:pPr>
            <a:r>
              <a:rPr sz="2000" spc="10" dirty="0">
                <a:solidFill>
                  <a:srgbClr val="221F1F"/>
                </a:solidFill>
                <a:latin typeface="Arial Black"/>
                <a:cs typeface="Arial Black"/>
              </a:rPr>
              <a:t>Predictive</a:t>
            </a:r>
            <a:r>
              <a:rPr sz="2000" spc="-17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20" dirty="0">
                <a:solidFill>
                  <a:srgbClr val="221F1F"/>
                </a:solidFill>
                <a:latin typeface="Arial Black"/>
                <a:cs typeface="Arial Black"/>
              </a:rPr>
              <a:t>Analysis</a:t>
            </a:r>
            <a:endParaRPr sz="2000">
              <a:latin typeface="Arial Black"/>
              <a:cs typeface="Arial Black"/>
            </a:endParaRPr>
          </a:p>
          <a:p>
            <a:pPr marL="136525" indent="-124460">
              <a:lnSpc>
                <a:spcPct val="100000"/>
              </a:lnSpc>
              <a:spcBef>
                <a:spcPts val="800"/>
              </a:spcBef>
              <a:buSzPct val="116666"/>
              <a:buFont typeface="Calibri"/>
              <a:buChar char="•"/>
              <a:tabLst>
                <a:tab pos="137160" algn="l"/>
              </a:tabLst>
            </a:pPr>
            <a:r>
              <a:rPr sz="1200" spc="-45" dirty="0">
                <a:solidFill>
                  <a:srgbClr val="221F1F"/>
                </a:solidFill>
                <a:latin typeface="Arial MT"/>
                <a:cs typeface="Arial MT"/>
              </a:rPr>
              <a:t>U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200" spc="30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200" spc="-70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g</a:t>
            </a:r>
            <a:r>
              <a:rPr sz="120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2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200" spc="30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k</a:t>
            </a:r>
            <a:r>
              <a:rPr sz="1200" spc="30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200" spc="-30" dirty="0">
                <a:solidFill>
                  <a:srgbClr val="221F1F"/>
                </a:solidFill>
                <a:latin typeface="Arial MT"/>
                <a:cs typeface="Arial MT"/>
              </a:rPr>
              <a:t>t-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Lea</a:t>
            </a:r>
            <a:r>
              <a:rPr sz="1200" spc="-30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200" spc="-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200" spc="5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71500" y="3229038"/>
            <a:ext cx="438150" cy="371475"/>
            <a:chOff x="571500" y="3229038"/>
            <a:chExt cx="438150" cy="371475"/>
          </a:xfrm>
        </p:grpSpPr>
        <p:sp>
          <p:nvSpPr>
            <p:cNvPr id="54" name="object 54"/>
            <p:cNvSpPr/>
            <p:nvPr/>
          </p:nvSpPr>
          <p:spPr>
            <a:xfrm>
              <a:off x="585787" y="3243326"/>
              <a:ext cx="409575" cy="342900"/>
            </a:xfrm>
            <a:custGeom>
              <a:avLst/>
              <a:gdLst/>
              <a:ahLst/>
              <a:cxnLst/>
              <a:rect l="l" t="t" r="r" b="b"/>
              <a:pathLst>
                <a:path w="409575" h="342900">
                  <a:moveTo>
                    <a:pt x="204787" y="0"/>
                  </a:moveTo>
                  <a:lnTo>
                    <a:pt x="150345" y="6120"/>
                  </a:lnTo>
                  <a:lnTo>
                    <a:pt x="101425" y="23396"/>
                  </a:lnTo>
                  <a:lnTo>
                    <a:pt x="59978" y="50196"/>
                  </a:lnTo>
                  <a:lnTo>
                    <a:pt x="27958" y="84892"/>
                  </a:lnTo>
                  <a:lnTo>
                    <a:pt x="7314" y="125853"/>
                  </a:lnTo>
                  <a:lnTo>
                    <a:pt x="0" y="171450"/>
                  </a:lnTo>
                  <a:lnTo>
                    <a:pt x="7314" y="217002"/>
                  </a:lnTo>
                  <a:lnTo>
                    <a:pt x="27958" y="257951"/>
                  </a:lnTo>
                  <a:lnTo>
                    <a:pt x="59978" y="292655"/>
                  </a:lnTo>
                  <a:lnTo>
                    <a:pt x="101425" y="319475"/>
                  </a:lnTo>
                  <a:lnTo>
                    <a:pt x="150345" y="336770"/>
                  </a:lnTo>
                  <a:lnTo>
                    <a:pt x="204787" y="342900"/>
                  </a:lnTo>
                  <a:lnTo>
                    <a:pt x="259229" y="336770"/>
                  </a:lnTo>
                  <a:lnTo>
                    <a:pt x="308149" y="319475"/>
                  </a:lnTo>
                  <a:lnTo>
                    <a:pt x="349596" y="292655"/>
                  </a:lnTo>
                  <a:lnTo>
                    <a:pt x="381616" y="257951"/>
                  </a:lnTo>
                  <a:lnTo>
                    <a:pt x="402260" y="217002"/>
                  </a:lnTo>
                  <a:lnTo>
                    <a:pt x="409575" y="171450"/>
                  </a:lnTo>
                  <a:lnTo>
                    <a:pt x="402260" y="125853"/>
                  </a:lnTo>
                  <a:lnTo>
                    <a:pt x="381616" y="84892"/>
                  </a:lnTo>
                  <a:lnTo>
                    <a:pt x="349596" y="50196"/>
                  </a:lnTo>
                  <a:lnTo>
                    <a:pt x="308149" y="23396"/>
                  </a:lnTo>
                  <a:lnTo>
                    <a:pt x="259229" y="6120"/>
                  </a:lnTo>
                  <a:lnTo>
                    <a:pt x="204787" y="0"/>
                  </a:lnTo>
                  <a:close/>
                </a:path>
              </a:pathLst>
            </a:custGeom>
            <a:solidFill>
              <a:srgbClr val="2D82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5787" y="3243326"/>
              <a:ext cx="409575" cy="342900"/>
            </a:xfrm>
            <a:custGeom>
              <a:avLst/>
              <a:gdLst/>
              <a:ahLst/>
              <a:cxnLst/>
              <a:rect l="l" t="t" r="r" b="b"/>
              <a:pathLst>
                <a:path w="409575" h="342900">
                  <a:moveTo>
                    <a:pt x="0" y="171450"/>
                  </a:moveTo>
                  <a:lnTo>
                    <a:pt x="7314" y="125853"/>
                  </a:lnTo>
                  <a:lnTo>
                    <a:pt x="27958" y="84892"/>
                  </a:lnTo>
                  <a:lnTo>
                    <a:pt x="59978" y="50196"/>
                  </a:lnTo>
                  <a:lnTo>
                    <a:pt x="101425" y="23396"/>
                  </a:lnTo>
                  <a:lnTo>
                    <a:pt x="150345" y="6120"/>
                  </a:lnTo>
                  <a:lnTo>
                    <a:pt x="204787" y="0"/>
                  </a:lnTo>
                  <a:lnTo>
                    <a:pt x="259229" y="6120"/>
                  </a:lnTo>
                  <a:lnTo>
                    <a:pt x="308149" y="23396"/>
                  </a:lnTo>
                  <a:lnTo>
                    <a:pt x="349596" y="50196"/>
                  </a:lnTo>
                  <a:lnTo>
                    <a:pt x="381616" y="84892"/>
                  </a:lnTo>
                  <a:lnTo>
                    <a:pt x="402260" y="125853"/>
                  </a:lnTo>
                  <a:lnTo>
                    <a:pt x="409575" y="171450"/>
                  </a:lnTo>
                  <a:lnTo>
                    <a:pt x="402260" y="217002"/>
                  </a:lnTo>
                  <a:lnTo>
                    <a:pt x="381616" y="257951"/>
                  </a:lnTo>
                  <a:lnTo>
                    <a:pt x="349596" y="292655"/>
                  </a:lnTo>
                  <a:lnTo>
                    <a:pt x="308149" y="319475"/>
                  </a:lnTo>
                  <a:lnTo>
                    <a:pt x="259229" y="336770"/>
                  </a:lnTo>
                  <a:lnTo>
                    <a:pt x="204787" y="342900"/>
                  </a:lnTo>
                  <a:lnTo>
                    <a:pt x="150345" y="336770"/>
                  </a:lnTo>
                  <a:lnTo>
                    <a:pt x="101425" y="319475"/>
                  </a:lnTo>
                  <a:lnTo>
                    <a:pt x="59978" y="292655"/>
                  </a:lnTo>
                  <a:lnTo>
                    <a:pt x="27958" y="257951"/>
                  </a:lnTo>
                  <a:lnTo>
                    <a:pt x="7314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99452" y="326294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61975" y="5448363"/>
            <a:ext cx="428625" cy="371475"/>
            <a:chOff x="561975" y="5448363"/>
            <a:chExt cx="428625" cy="371475"/>
          </a:xfrm>
        </p:grpSpPr>
        <p:sp>
          <p:nvSpPr>
            <p:cNvPr id="58" name="object 58"/>
            <p:cNvSpPr/>
            <p:nvPr/>
          </p:nvSpPr>
          <p:spPr>
            <a:xfrm>
              <a:off x="576262" y="546265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52" y="6120"/>
                  </a:lnTo>
                  <a:lnTo>
                    <a:pt x="99071" y="23393"/>
                  </a:lnTo>
                  <a:lnTo>
                    <a:pt x="58588" y="50188"/>
                  </a:lnTo>
                  <a:lnTo>
                    <a:pt x="27310" y="84873"/>
                  </a:lnTo>
                  <a:lnTo>
                    <a:pt x="7145" y="125816"/>
                  </a:lnTo>
                  <a:lnTo>
                    <a:pt x="0" y="171386"/>
                  </a:lnTo>
                  <a:lnTo>
                    <a:pt x="7145" y="216965"/>
                  </a:lnTo>
                  <a:lnTo>
                    <a:pt x="27310" y="257921"/>
                  </a:lnTo>
                  <a:lnTo>
                    <a:pt x="58588" y="292620"/>
                  </a:lnTo>
                  <a:lnTo>
                    <a:pt x="99071" y="319428"/>
                  </a:lnTo>
                  <a:lnTo>
                    <a:pt x="146852" y="336712"/>
                  </a:lnTo>
                  <a:lnTo>
                    <a:pt x="200025" y="342836"/>
                  </a:lnTo>
                  <a:lnTo>
                    <a:pt x="253201" y="336712"/>
                  </a:lnTo>
                  <a:lnTo>
                    <a:pt x="300984" y="319428"/>
                  </a:lnTo>
                  <a:lnTo>
                    <a:pt x="341466" y="292620"/>
                  </a:lnTo>
                  <a:lnTo>
                    <a:pt x="372742" y="257921"/>
                  </a:lnTo>
                  <a:lnTo>
                    <a:pt x="392905" y="216965"/>
                  </a:lnTo>
                  <a:lnTo>
                    <a:pt x="400050" y="171386"/>
                  </a:lnTo>
                  <a:lnTo>
                    <a:pt x="392905" y="125816"/>
                  </a:lnTo>
                  <a:lnTo>
                    <a:pt x="372742" y="84873"/>
                  </a:lnTo>
                  <a:lnTo>
                    <a:pt x="341466" y="50188"/>
                  </a:lnTo>
                  <a:lnTo>
                    <a:pt x="300984" y="23393"/>
                  </a:lnTo>
                  <a:lnTo>
                    <a:pt x="253201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FD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6262" y="546265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386"/>
                  </a:moveTo>
                  <a:lnTo>
                    <a:pt x="7145" y="125816"/>
                  </a:lnTo>
                  <a:lnTo>
                    <a:pt x="27310" y="84873"/>
                  </a:lnTo>
                  <a:lnTo>
                    <a:pt x="58588" y="50188"/>
                  </a:lnTo>
                  <a:lnTo>
                    <a:pt x="99071" y="23393"/>
                  </a:lnTo>
                  <a:lnTo>
                    <a:pt x="146852" y="6120"/>
                  </a:lnTo>
                  <a:lnTo>
                    <a:pt x="200025" y="0"/>
                  </a:lnTo>
                  <a:lnTo>
                    <a:pt x="253201" y="6120"/>
                  </a:lnTo>
                  <a:lnTo>
                    <a:pt x="300984" y="23393"/>
                  </a:lnTo>
                  <a:lnTo>
                    <a:pt x="341466" y="50188"/>
                  </a:lnTo>
                  <a:lnTo>
                    <a:pt x="372742" y="84873"/>
                  </a:lnTo>
                  <a:lnTo>
                    <a:pt x="392905" y="125816"/>
                  </a:lnTo>
                  <a:lnTo>
                    <a:pt x="400050" y="171386"/>
                  </a:lnTo>
                  <a:lnTo>
                    <a:pt x="392905" y="216965"/>
                  </a:lnTo>
                  <a:lnTo>
                    <a:pt x="372742" y="257921"/>
                  </a:lnTo>
                  <a:lnTo>
                    <a:pt x="341466" y="292620"/>
                  </a:lnTo>
                  <a:lnTo>
                    <a:pt x="300984" y="319428"/>
                  </a:lnTo>
                  <a:lnTo>
                    <a:pt x="253201" y="336712"/>
                  </a:lnTo>
                  <a:lnTo>
                    <a:pt x="200025" y="342836"/>
                  </a:lnTo>
                  <a:lnTo>
                    <a:pt x="146852" y="336712"/>
                  </a:lnTo>
                  <a:lnTo>
                    <a:pt x="99071" y="319428"/>
                  </a:lnTo>
                  <a:lnTo>
                    <a:pt x="58588" y="292620"/>
                  </a:lnTo>
                  <a:lnTo>
                    <a:pt x="27310" y="257921"/>
                  </a:lnTo>
                  <a:lnTo>
                    <a:pt x="7145" y="216965"/>
                  </a:lnTo>
                  <a:lnTo>
                    <a:pt x="0" y="171386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88340" y="5483859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56959" y="1547696"/>
            <a:ext cx="4405630" cy="102044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637540" algn="l"/>
              </a:tabLst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4	</a:t>
            </a:r>
            <a:r>
              <a:rPr sz="2000" spc="15" dirty="0">
                <a:solidFill>
                  <a:srgbClr val="221F1F"/>
                </a:solidFill>
                <a:latin typeface="Arial Black"/>
                <a:cs typeface="Arial Black"/>
              </a:rPr>
              <a:t>Interactive</a:t>
            </a:r>
            <a:r>
              <a:rPr sz="2000" spc="-16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20" dirty="0">
                <a:solidFill>
                  <a:srgbClr val="221F1F"/>
                </a:solidFill>
                <a:latin typeface="Arial Black"/>
                <a:cs typeface="Arial Black"/>
              </a:rPr>
              <a:t>Visual</a:t>
            </a:r>
            <a:r>
              <a:rPr sz="2000" spc="-16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2000" spc="20" dirty="0">
                <a:solidFill>
                  <a:srgbClr val="221F1F"/>
                </a:solidFill>
                <a:latin typeface="Arial Black"/>
                <a:cs typeface="Arial Black"/>
              </a:rPr>
              <a:t>Analysis</a:t>
            </a:r>
            <a:endParaRPr sz="2000" dirty="0">
              <a:latin typeface="Arial Black"/>
              <a:cs typeface="Arial Black"/>
            </a:endParaRPr>
          </a:p>
          <a:p>
            <a:pPr marL="304800" indent="-123825">
              <a:lnSpc>
                <a:spcPct val="100000"/>
              </a:lnSpc>
              <a:spcBef>
                <a:spcPts val="915"/>
              </a:spcBef>
              <a:buSzPct val="116666"/>
              <a:buFont typeface="Calibri"/>
              <a:buChar char="•"/>
              <a:tabLst>
                <a:tab pos="304800" algn="l"/>
              </a:tabLst>
            </a:pPr>
            <a:r>
              <a:rPr sz="1200" spc="-45" dirty="0">
                <a:solidFill>
                  <a:srgbClr val="221F1F"/>
                </a:solidFill>
                <a:latin typeface="Arial MT"/>
                <a:cs typeface="Arial MT"/>
              </a:rPr>
              <a:t>U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200" spc="30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200" spc="-70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g</a:t>
            </a:r>
            <a:r>
              <a:rPr sz="120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221F1F"/>
                </a:solidFill>
                <a:latin typeface="Arial MT"/>
                <a:cs typeface="Arial MT"/>
              </a:rPr>
              <a:t>F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200" spc="-4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200" spc="30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200" spc="-70" dirty="0">
                <a:solidFill>
                  <a:srgbClr val="221F1F"/>
                </a:solidFill>
                <a:latin typeface="Arial MT"/>
                <a:cs typeface="Arial MT"/>
              </a:rPr>
              <a:t>u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m</a:t>
            </a:r>
            <a:r>
              <a:rPr sz="1200" spc="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200" spc="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40" dirty="0">
                <a:solidFill>
                  <a:srgbClr val="221F1F"/>
                </a:solidFill>
                <a:latin typeface="Arial MT"/>
                <a:cs typeface="Arial MT"/>
              </a:rPr>
              <a:t>G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eospa</a:t>
            </a:r>
            <a:r>
              <a:rPr sz="1200" spc="-35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200" spc="30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al</a:t>
            </a:r>
            <a:r>
              <a:rPr sz="1200" spc="-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200" spc="-70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200" spc="-4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200" spc="-80" dirty="0">
                <a:solidFill>
                  <a:srgbClr val="221F1F"/>
                </a:solidFill>
                <a:latin typeface="Arial MT"/>
                <a:cs typeface="Arial MT"/>
              </a:rPr>
              <a:t>y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200" spc="30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endParaRPr sz="1200" dirty="0">
              <a:latin typeface="Arial MT"/>
              <a:cs typeface="Arial MT"/>
            </a:endParaRPr>
          </a:p>
          <a:p>
            <a:pPr marL="304800" indent="-123825">
              <a:lnSpc>
                <a:spcPct val="100000"/>
              </a:lnSpc>
              <a:spcBef>
                <a:spcPts val="590"/>
              </a:spcBef>
              <a:buSzPct val="116666"/>
              <a:buFont typeface="Calibri"/>
              <a:buChar char="•"/>
              <a:tabLst>
                <a:tab pos="304800" algn="l"/>
              </a:tabLst>
            </a:pPr>
            <a:r>
              <a:rPr sz="1200" spc="-10" dirty="0">
                <a:solidFill>
                  <a:srgbClr val="221F1F"/>
                </a:solidFill>
                <a:latin typeface="Arial MT"/>
                <a:cs typeface="Arial MT"/>
              </a:rPr>
              <a:t>Creating</a:t>
            </a:r>
            <a:r>
              <a:rPr sz="1200" spc="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21F1F"/>
                </a:solidFill>
                <a:latin typeface="Arial MT"/>
                <a:cs typeface="Arial MT"/>
              </a:rPr>
              <a:t>an</a:t>
            </a:r>
            <a:r>
              <a:rPr sz="12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221F1F"/>
                </a:solidFill>
                <a:latin typeface="Arial MT"/>
                <a:cs typeface="Arial MT"/>
              </a:rPr>
              <a:t>interactive</a:t>
            </a:r>
            <a:r>
              <a:rPr sz="1200" spc="11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21F1F"/>
                </a:solidFill>
                <a:latin typeface="Arial MT"/>
                <a:cs typeface="Arial MT"/>
              </a:rPr>
              <a:t>dashboard</a:t>
            </a:r>
            <a:r>
              <a:rPr sz="12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21F1F"/>
                </a:solidFill>
                <a:latin typeface="Arial MT"/>
                <a:cs typeface="Arial MT"/>
              </a:rPr>
              <a:t>using</a:t>
            </a:r>
            <a:r>
              <a:rPr sz="1200" spc="1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221F1F"/>
                </a:solidFill>
                <a:latin typeface="Arial MT"/>
                <a:cs typeface="Arial MT"/>
              </a:rPr>
              <a:t>Plotly</a:t>
            </a:r>
            <a:r>
              <a:rPr sz="12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221F1F"/>
                </a:solidFill>
                <a:latin typeface="Arial MT"/>
                <a:cs typeface="Arial MT"/>
              </a:rPr>
              <a:t>Dash</a:t>
            </a:r>
            <a:endParaRPr sz="1200" dirty="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086538" y="3209988"/>
            <a:ext cx="428625" cy="371475"/>
            <a:chOff x="6086538" y="3209988"/>
            <a:chExt cx="428625" cy="371475"/>
          </a:xfrm>
        </p:grpSpPr>
        <p:sp>
          <p:nvSpPr>
            <p:cNvPr id="63" name="object 63"/>
            <p:cNvSpPr/>
            <p:nvPr/>
          </p:nvSpPr>
          <p:spPr>
            <a:xfrm>
              <a:off x="6100826" y="322427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43" y="6120"/>
                  </a:lnTo>
                  <a:lnTo>
                    <a:pt x="99059" y="23396"/>
                  </a:lnTo>
                  <a:lnTo>
                    <a:pt x="58578" y="50196"/>
                  </a:lnTo>
                  <a:lnTo>
                    <a:pt x="27304" y="84892"/>
                  </a:lnTo>
                  <a:lnTo>
                    <a:pt x="7143" y="125853"/>
                  </a:lnTo>
                  <a:lnTo>
                    <a:pt x="0" y="171450"/>
                  </a:lnTo>
                  <a:lnTo>
                    <a:pt x="7143" y="217002"/>
                  </a:lnTo>
                  <a:lnTo>
                    <a:pt x="27305" y="257951"/>
                  </a:lnTo>
                  <a:lnTo>
                    <a:pt x="58578" y="292655"/>
                  </a:lnTo>
                  <a:lnTo>
                    <a:pt x="99060" y="319475"/>
                  </a:lnTo>
                  <a:lnTo>
                    <a:pt x="146843" y="336770"/>
                  </a:lnTo>
                  <a:lnTo>
                    <a:pt x="200025" y="342900"/>
                  </a:lnTo>
                  <a:lnTo>
                    <a:pt x="253162" y="336770"/>
                  </a:lnTo>
                  <a:lnTo>
                    <a:pt x="300933" y="319475"/>
                  </a:lnTo>
                  <a:lnTo>
                    <a:pt x="341423" y="292655"/>
                  </a:lnTo>
                  <a:lnTo>
                    <a:pt x="372716" y="257951"/>
                  </a:lnTo>
                  <a:lnTo>
                    <a:pt x="392897" y="217002"/>
                  </a:lnTo>
                  <a:lnTo>
                    <a:pt x="400050" y="171450"/>
                  </a:lnTo>
                  <a:lnTo>
                    <a:pt x="392897" y="125853"/>
                  </a:lnTo>
                  <a:lnTo>
                    <a:pt x="372716" y="84892"/>
                  </a:lnTo>
                  <a:lnTo>
                    <a:pt x="341423" y="50196"/>
                  </a:lnTo>
                  <a:lnTo>
                    <a:pt x="300933" y="23396"/>
                  </a:lnTo>
                  <a:lnTo>
                    <a:pt x="253162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00826" y="322427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3" y="125853"/>
                  </a:lnTo>
                  <a:lnTo>
                    <a:pt x="27304" y="84892"/>
                  </a:lnTo>
                  <a:lnTo>
                    <a:pt x="58578" y="50196"/>
                  </a:lnTo>
                  <a:lnTo>
                    <a:pt x="99059" y="23396"/>
                  </a:lnTo>
                  <a:lnTo>
                    <a:pt x="146843" y="6120"/>
                  </a:lnTo>
                  <a:lnTo>
                    <a:pt x="200025" y="0"/>
                  </a:lnTo>
                  <a:lnTo>
                    <a:pt x="253162" y="6120"/>
                  </a:lnTo>
                  <a:lnTo>
                    <a:pt x="300933" y="23396"/>
                  </a:lnTo>
                  <a:lnTo>
                    <a:pt x="341423" y="50196"/>
                  </a:lnTo>
                  <a:lnTo>
                    <a:pt x="372716" y="84892"/>
                  </a:lnTo>
                  <a:lnTo>
                    <a:pt x="392897" y="125853"/>
                  </a:lnTo>
                  <a:lnTo>
                    <a:pt x="400050" y="171450"/>
                  </a:lnTo>
                  <a:lnTo>
                    <a:pt x="392897" y="217002"/>
                  </a:lnTo>
                  <a:lnTo>
                    <a:pt x="372716" y="257951"/>
                  </a:lnTo>
                  <a:lnTo>
                    <a:pt x="341423" y="292655"/>
                  </a:lnTo>
                  <a:lnTo>
                    <a:pt x="300933" y="319475"/>
                  </a:lnTo>
                  <a:lnTo>
                    <a:pt x="253162" y="336770"/>
                  </a:lnTo>
                  <a:lnTo>
                    <a:pt x="200025" y="342900"/>
                  </a:lnTo>
                  <a:lnTo>
                    <a:pt x="146843" y="336770"/>
                  </a:lnTo>
                  <a:lnTo>
                    <a:pt x="99060" y="319475"/>
                  </a:lnTo>
                  <a:lnTo>
                    <a:pt x="58578" y="292655"/>
                  </a:lnTo>
                  <a:lnTo>
                    <a:pt x="27305" y="257951"/>
                  </a:lnTo>
                  <a:lnTo>
                    <a:pt x="7143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217284" y="324516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5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666875" y="723900"/>
            <a:ext cx="8820150" cy="773430"/>
            <a:chOff x="1666875" y="723900"/>
            <a:chExt cx="8820150" cy="773430"/>
          </a:xfrm>
        </p:grpSpPr>
        <p:sp>
          <p:nvSpPr>
            <p:cNvPr id="67" name="object 67"/>
            <p:cNvSpPr/>
            <p:nvPr/>
          </p:nvSpPr>
          <p:spPr>
            <a:xfrm>
              <a:off x="2509900" y="738250"/>
              <a:ext cx="190500" cy="752475"/>
            </a:xfrm>
            <a:custGeom>
              <a:avLst/>
              <a:gdLst/>
              <a:ahLst/>
              <a:cxnLst/>
              <a:rect l="l" t="t" r="r" b="b"/>
              <a:pathLst>
                <a:path w="190500" h="752475">
                  <a:moveTo>
                    <a:pt x="0" y="752475"/>
                  </a:moveTo>
                  <a:lnTo>
                    <a:pt x="190500" y="752475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752475"/>
                  </a:lnTo>
                  <a:close/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66875" y="723900"/>
              <a:ext cx="8820150" cy="762000"/>
            </a:xfrm>
            <a:custGeom>
              <a:avLst/>
              <a:gdLst/>
              <a:ahLst/>
              <a:cxnLst/>
              <a:rect l="l" t="t" r="r" b="b"/>
              <a:pathLst>
                <a:path w="8820150" h="762000">
                  <a:moveTo>
                    <a:pt x="882015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8820150" y="762000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1657350" y="808251"/>
            <a:ext cx="9801225" cy="612347"/>
          </a:xfrm>
          <a:prstGeom prst="rect">
            <a:avLst/>
          </a:prstGeom>
          <a:ln w="15875">
            <a:solidFill>
              <a:srgbClr val="221F1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95"/>
              </a:spcBef>
            </a:pPr>
            <a:r>
              <a:rPr sz="3650" b="1" spc="30" dirty="0">
                <a:solidFill>
                  <a:schemeClr val="tx1"/>
                </a:solidFill>
              </a:rPr>
              <a:t>Methodology</a:t>
            </a:r>
            <a:r>
              <a:rPr sz="3650" b="1" spc="-50" dirty="0">
                <a:solidFill>
                  <a:schemeClr val="tx1"/>
                </a:solidFill>
              </a:rPr>
              <a:t> </a:t>
            </a:r>
            <a:r>
              <a:rPr sz="3650" b="1" spc="50" dirty="0">
                <a:solidFill>
                  <a:schemeClr val="tx1"/>
                </a:solidFill>
              </a:rPr>
              <a:t>Summary</a:t>
            </a:r>
            <a:endParaRPr sz="365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0" y="781050"/>
                  </a:moveTo>
                  <a:lnTo>
                    <a:pt x="10725150" y="7810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2862" y="719137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875" y="0"/>
                  </a:lnTo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19100" y="1647825"/>
            <a:ext cx="11995785" cy="5216525"/>
            <a:chOff x="419100" y="1647825"/>
            <a:chExt cx="11995785" cy="5216525"/>
          </a:xfrm>
        </p:grpSpPr>
        <p:sp>
          <p:nvSpPr>
            <p:cNvPr id="8" name="object 8"/>
            <p:cNvSpPr/>
            <p:nvPr/>
          </p:nvSpPr>
          <p:spPr>
            <a:xfrm>
              <a:off x="7986641" y="6173837"/>
              <a:ext cx="4205605" cy="434340"/>
            </a:xfrm>
            <a:custGeom>
              <a:avLst/>
              <a:gdLst/>
              <a:ahLst/>
              <a:cxnLst/>
              <a:rect l="l" t="t" r="r" b="b"/>
              <a:pathLst>
                <a:path w="4205605" h="434340">
                  <a:moveTo>
                    <a:pt x="0" y="433821"/>
                  </a:moveTo>
                  <a:lnTo>
                    <a:pt x="2534" y="389465"/>
                  </a:lnTo>
                  <a:lnTo>
                    <a:pt x="9972" y="346391"/>
                  </a:lnTo>
                  <a:lnTo>
                    <a:pt x="22068" y="304815"/>
                  </a:lnTo>
                  <a:lnTo>
                    <a:pt x="38575" y="264957"/>
                  </a:lnTo>
                  <a:lnTo>
                    <a:pt x="59245" y="227035"/>
                  </a:lnTo>
                  <a:lnTo>
                    <a:pt x="83833" y="191267"/>
                  </a:lnTo>
                  <a:lnTo>
                    <a:pt x="112092" y="157870"/>
                  </a:lnTo>
                  <a:lnTo>
                    <a:pt x="143774" y="127062"/>
                  </a:lnTo>
                  <a:lnTo>
                    <a:pt x="178634" y="99063"/>
                  </a:lnTo>
                  <a:lnTo>
                    <a:pt x="216424" y="74089"/>
                  </a:lnTo>
                  <a:lnTo>
                    <a:pt x="256898" y="52359"/>
                  </a:lnTo>
                  <a:lnTo>
                    <a:pt x="299810" y="34091"/>
                  </a:lnTo>
                  <a:lnTo>
                    <a:pt x="344911" y="19503"/>
                  </a:lnTo>
                  <a:lnTo>
                    <a:pt x="391957" y="8813"/>
                  </a:lnTo>
                  <a:lnTo>
                    <a:pt x="440699" y="2239"/>
                  </a:lnTo>
                  <a:lnTo>
                    <a:pt x="490892" y="0"/>
                  </a:lnTo>
                  <a:lnTo>
                    <a:pt x="4186234" y="0"/>
                  </a:lnTo>
                  <a:lnTo>
                    <a:pt x="4205358" y="853"/>
                  </a:lnTo>
                </a:path>
              </a:pathLst>
            </a:custGeom>
            <a:ln w="445088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35158" y="6607658"/>
              <a:ext cx="503555" cy="250825"/>
            </a:xfrm>
            <a:custGeom>
              <a:avLst/>
              <a:gdLst/>
              <a:ahLst/>
              <a:cxnLst/>
              <a:rect l="l" t="t" r="r" b="b"/>
              <a:pathLst>
                <a:path w="503554" h="250825">
                  <a:moveTo>
                    <a:pt x="502963" y="0"/>
                  </a:moveTo>
                  <a:lnTo>
                    <a:pt x="0" y="0"/>
                  </a:lnTo>
                  <a:lnTo>
                    <a:pt x="0" y="250341"/>
                  </a:lnTo>
                  <a:lnTo>
                    <a:pt x="502963" y="250341"/>
                  </a:lnTo>
                  <a:lnTo>
                    <a:pt x="502963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10775" y="5981700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190500" y="0"/>
                  </a:moveTo>
                  <a:lnTo>
                    <a:pt x="139876" y="6634"/>
                  </a:lnTo>
                  <a:lnTo>
                    <a:pt x="94375" y="25359"/>
                  </a:lnTo>
                  <a:lnTo>
                    <a:pt x="55816" y="54402"/>
                  </a:lnTo>
                  <a:lnTo>
                    <a:pt x="26020" y="91993"/>
                  </a:lnTo>
                  <a:lnTo>
                    <a:pt x="6808" y="136361"/>
                  </a:lnTo>
                  <a:lnTo>
                    <a:pt x="0" y="185737"/>
                  </a:lnTo>
                  <a:lnTo>
                    <a:pt x="6808" y="235113"/>
                  </a:lnTo>
                  <a:lnTo>
                    <a:pt x="26020" y="279481"/>
                  </a:lnTo>
                  <a:lnTo>
                    <a:pt x="55816" y="317072"/>
                  </a:lnTo>
                  <a:lnTo>
                    <a:pt x="94375" y="346115"/>
                  </a:lnTo>
                  <a:lnTo>
                    <a:pt x="139876" y="364840"/>
                  </a:lnTo>
                  <a:lnTo>
                    <a:pt x="190500" y="371475"/>
                  </a:lnTo>
                  <a:lnTo>
                    <a:pt x="241123" y="364840"/>
                  </a:lnTo>
                  <a:lnTo>
                    <a:pt x="286624" y="346115"/>
                  </a:lnTo>
                  <a:lnTo>
                    <a:pt x="325183" y="317072"/>
                  </a:lnTo>
                  <a:lnTo>
                    <a:pt x="354979" y="279481"/>
                  </a:lnTo>
                  <a:lnTo>
                    <a:pt x="374191" y="235113"/>
                  </a:lnTo>
                  <a:lnTo>
                    <a:pt x="381000" y="185737"/>
                  </a:lnTo>
                  <a:lnTo>
                    <a:pt x="374191" y="136361"/>
                  </a:lnTo>
                  <a:lnTo>
                    <a:pt x="354979" y="91993"/>
                  </a:lnTo>
                  <a:lnTo>
                    <a:pt x="325183" y="54402"/>
                  </a:lnTo>
                  <a:lnTo>
                    <a:pt x="286624" y="25359"/>
                  </a:lnTo>
                  <a:lnTo>
                    <a:pt x="241123" y="66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1976" y="5929312"/>
              <a:ext cx="4510405" cy="929005"/>
            </a:xfrm>
            <a:custGeom>
              <a:avLst/>
              <a:gdLst/>
              <a:ahLst/>
              <a:cxnLst/>
              <a:rect l="l" t="t" r="r" b="b"/>
              <a:pathLst>
                <a:path w="4510405" h="929004">
                  <a:moveTo>
                    <a:pt x="4481449" y="0"/>
                  </a:moveTo>
                  <a:lnTo>
                    <a:pt x="461899" y="0"/>
                  </a:lnTo>
                  <a:lnTo>
                    <a:pt x="414665" y="2385"/>
                  </a:lnTo>
                  <a:lnTo>
                    <a:pt x="368797" y="9385"/>
                  </a:lnTo>
                  <a:lnTo>
                    <a:pt x="324528" y="20769"/>
                  </a:lnTo>
                  <a:lnTo>
                    <a:pt x="282088" y="36304"/>
                  </a:lnTo>
                  <a:lnTo>
                    <a:pt x="241711" y="55757"/>
                  </a:lnTo>
                  <a:lnTo>
                    <a:pt x="203627" y="78897"/>
                  </a:lnTo>
                  <a:lnTo>
                    <a:pt x="168070" y="105492"/>
                  </a:lnTo>
                  <a:lnTo>
                    <a:pt x="135270" y="135308"/>
                  </a:lnTo>
                  <a:lnTo>
                    <a:pt x="105461" y="168115"/>
                  </a:lnTo>
                  <a:lnTo>
                    <a:pt x="78873" y="203679"/>
                  </a:lnTo>
                  <a:lnTo>
                    <a:pt x="55740" y="241769"/>
                  </a:lnTo>
                  <a:lnTo>
                    <a:pt x="36292" y="282153"/>
                  </a:lnTo>
                  <a:lnTo>
                    <a:pt x="20762" y="324597"/>
                  </a:lnTo>
                  <a:lnTo>
                    <a:pt x="9382" y="368870"/>
                  </a:lnTo>
                  <a:lnTo>
                    <a:pt x="2384" y="414740"/>
                  </a:lnTo>
                  <a:lnTo>
                    <a:pt x="0" y="461975"/>
                  </a:lnTo>
                  <a:lnTo>
                    <a:pt x="0" y="928685"/>
                  </a:lnTo>
                  <a:lnTo>
                    <a:pt x="4510024" y="928685"/>
                  </a:lnTo>
                  <a:lnTo>
                    <a:pt x="4510024" y="1442"/>
                  </a:lnTo>
                  <a:lnTo>
                    <a:pt x="4481449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81976" y="5929312"/>
              <a:ext cx="4510405" cy="929005"/>
            </a:xfrm>
            <a:custGeom>
              <a:avLst/>
              <a:gdLst/>
              <a:ahLst/>
              <a:cxnLst/>
              <a:rect l="l" t="t" r="r" b="b"/>
              <a:pathLst>
                <a:path w="4510405" h="929004">
                  <a:moveTo>
                    <a:pt x="0" y="461975"/>
                  </a:moveTo>
                  <a:lnTo>
                    <a:pt x="2384" y="414740"/>
                  </a:lnTo>
                  <a:lnTo>
                    <a:pt x="9382" y="368870"/>
                  </a:lnTo>
                  <a:lnTo>
                    <a:pt x="20762" y="324597"/>
                  </a:lnTo>
                  <a:lnTo>
                    <a:pt x="36292" y="282153"/>
                  </a:lnTo>
                  <a:lnTo>
                    <a:pt x="55740" y="241769"/>
                  </a:lnTo>
                  <a:lnTo>
                    <a:pt x="78873" y="203679"/>
                  </a:lnTo>
                  <a:lnTo>
                    <a:pt x="105461" y="168115"/>
                  </a:lnTo>
                  <a:lnTo>
                    <a:pt x="135270" y="135308"/>
                  </a:lnTo>
                  <a:lnTo>
                    <a:pt x="168070" y="105492"/>
                  </a:lnTo>
                  <a:lnTo>
                    <a:pt x="203627" y="78897"/>
                  </a:lnTo>
                  <a:lnTo>
                    <a:pt x="241711" y="55757"/>
                  </a:lnTo>
                  <a:lnTo>
                    <a:pt x="282088" y="36304"/>
                  </a:lnTo>
                  <a:lnTo>
                    <a:pt x="324528" y="20769"/>
                  </a:lnTo>
                  <a:lnTo>
                    <a:pt x="368797" y="9385"/>
                  </a:lnTo>
                  <a:lnTo>
                    <a:pt x="414665" y="2385"/>
                  </a:lnTo>
                  <a:lnTo>
                    <a:pt x="461899" y="0"/>
                  </a:lnTo>
                  <a:lnTo>
                    <a:pt x="4481449" y="0"/>
                  </a:lnTo>
                  <a:lnTo>
                    <a:pt x="4510024" y="1442"/>
                  </a:lnTo>
                </a:path>
                <a:path w="4510405" h="929004">
                  <a:moveTo>
                    <a:pt x="0" y="928685"/>
                  </a:moveTo>
                  <a:lnTo>
                    <a:pt x="0" y="461975"/>
                  </a:lnTo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48701" y="6405562"/>
              <a:ext cx="4043679" cy="452755"/>
            </a:xfrm>
            <a:custGeom>
              <a:avLst/>
              <a:gdLst/>
              <a:ahLst/>
              <a:cxnLst/>
              <a:rect l="l" t="t" r="r" b="b"/>
              <a:pathLst>
                <a:path w="4043679" h="452754">
                  <a:moveTo>
                    <a:pt x="4043299" y="0"/>
                  </a:moveTo>
                  <a:lnTo>
                    <a:pt x="407924" y="0"/>
                  </a:lnTo>
                  <a:lnTo>
                    <a:pt x="360350" y="2744"/>
                  </a:lnTo>
                  <a:lnTo>
                    <a:pt x="314388" y="10775"/>
                  </a:lnTo>
                  <a:lnTo>
                    <a:pt x="270344" y="23785"/>
                  </a:lnTo>
                  <a:lnTo>
                    <a:pt x="228525" y="41468"/>
                  </a:lnTo>
                  <a:lnTo>
                    <a:pt x="189237" y="63519"/>
                  </a:lnTo>
                  <a:lnTo>
                    <a:pt x="152785" y="89631"/>
                  </a:lnTo>
                  <a:lnTo>
                    <a:pt x="119475" y="119498"/>
                  </a:lnTo>
                  <a:lnTo>
                    <a:pt x="89613" y="152814"/>
                  </a:lnTo>
                  <a:lnTo>
                    <a:pt x="63506" y="189273"/>
                  </a:lnTo>
                  <a:lnTo>
                    <a:pt x="41460" y="228568"/>
                  </a:lnTo>
                  <a:lnTo>
                    <a:pt x="23780" y="270395"/>
                  </a:lnTo>
                  <a:lnTo>
                    <a:pt x="10773" y="314445"/>
                  </a:lnTo>
                  <a:lnTo>
                    <a:pt x="2744" y="360415"/>
                  </a:lnTo>
                  <a:lnTo>
                    <a:pt x="0" y="407996"/>
                  </a:lnTo>
                  <a:lnTo>
                    <a:pt x="0" y="452435"/>
                  </a:lnTo>
                  <a:lnTo>
                    <a:pt x="4043299" y="452435"/>
                  </a:lnTo>
                  <a:lnTo>
                    <a:pt x="4043299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48701" y="6405562"/>
              <a:ext cx="4043679" cy="452755"/>
            </a:xfrm>
            <a:custGeom>
              <a:avLst/>
              <a:gdLst/>
              <a:ahLst/>
              <a:cxnLst/>
              <a:rect l="l" t="t" r="r" b="b"/>
              <a:pathLst>
                <a:path w="4043679" h="452754">
                  <a:moveTo>
                    <a:pt x="0" y="407996"/>
                  </a:moveTo>
                  <a:lnTo>
                    <a:pt x="2744" y="360415"/>
                  </a:lnTo>
                  <a:lnTo>
                    <a:pt x="10773" y="314445"/>
                  </a:lnTo>
                  <a:lnTo>
                    <a:pt x="23780" y="270395"/>
                  </a:lnTo>
                  <a:lnTo>
                    <a:pt x="41460" y="228568"/>
                  </a:lnTo>
                  <a:lnTo>
                    <a:pt x="63506" y="189273"/>
                  </a:lnTo>
                  <a:lnTo>
                    <a:pt x="89613" y="152814"/>
                  </a:lnTo>
                  <a:lnTo>
                    <a:pt x="119475" y="119498"/>
                  </a:lnTo>
                  <a:lnTo>
                    <a:pt x="152785" y="89631"/>
                  </a:lnTo>
                  <a:lnTo>
                    <a:pt x="189237" y="63519"/>
                  </a:lnTo>
                  <a:lnTo>
                    <a:pt x="228525" y="41468"/>
                  </a:lnTo>
                  <a:lnTo>
                    <a:pt x="270344" y="23785"/>
                  </a:lnTo>
                  <a:lnTo>
                    <a:pt x="314388" y="10775"/>
                  </a:lnTo>
                  <a:lnTo>
                    <a:pt x="360350" y="2744"/>
                  </a:lnTo>
                  <a:lnTo>
                    <a:pt x="407924" y="0"/>
                  </a:lnTo>
                  <a:lnTo>
                    <a:pt x="4043299" y="0"/>
                  </a:lnTo>
                </a:path>
                <a:path w="4043679" h="452754">
                  <a:moveTo>
                    <a:pt x="0" y="452435"/>
                  </a:moveTo>
                  <a:lnTo>
                    <a:pt x="0" y="407996"/>
                  </a:lnTo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1850" y="4629150"/>
              <a:ext cx="1828800" cy="20097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4025" y="4048125"/>
              <a:ext cx="2743200" cy="18954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1650" y="6010275"/>
              <a:ext cx="2743200" cy="495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3550" y="1647825"/>
              <a:ext cx="5719826" cy="15763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4975" y="3200336"/>
              <a:ext cx="4195826" cy="65246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9125" y="3552824"/>
              <a:ext cx="4933950" cy="2771775"/>
            </a:xfrm>
            <a:custGeom>
              <a:avLst/>
              <a:gdLst/>
              <a:ahLst/>
              <a:cxnLst/>
              <a:rect l="l" t="t" r="r" b="b"/>
              <a:pathLst>
                <a:path w="4933950" h="2771775">
                  <a:moveTo>
                    <a:pt x="4029075" y="0"/>
                  </a:moveTo>
                  <a:lnTo>
                    <a:pt x="38100" y="0"/>
                  </a:lnTo>
                  <a:lnTo>
                    <a:pt x="38100" y="647700"/>
                  </a:lnTo>
                  <a:lnTo>
                    <a:pt x="4029075" y="647700"/>
                  </a:lnTo>
                  <a:lnTo>
                    <a:pt x="4029075" y="0"/>
                  </a:lnTo>
                  <a:close/>
                </a:path>
                <a:path w="4933950" h="2771775">
                  <a:moveTo>
                    <a:pt x="4933950" y="895350"/>
                  </a:moveTo>
                  <a:lnTo>
                    <a:pt x="0" y="895350"/>
                  </a:lnTo>
                  <a:lnTo>
                    <a:pt x="0" y="2771775"/>
                  </a:lnTo>
                  <a:lnTo>
                    <a:pt x="4933950" y="2771775"/>
                  </a:lnTo>
                  <a:lnTo>
                    <a:pt x="4933950" y="895350"/>
                  </a:lnTo>
                  <a:close/>
                </a:path>
              </a:pathLst>
            </a:custGeom>
            <a:solidFill>
              <a:srgbClr val="F5E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387" y="33481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52" y="6120"/>
                  </a:lnTo>
                  <a:lnTo>
                    <a:pt x="99071" y="23396"/>
                  </a:lnTo>
                  <a:lnTo>
                    <a:pt x="58588" y="50196"/>
                  </a:lnTo>
                  <a:lnTo>
                    <a:pt x="27310" y="84892"/>
                  </a:lnTo>
                  <a:lnTo>
                    <a:pt x="7145" y="125853"/>
                  </a:lnTo>
                  <a:lnTo>
                    <a:pt x="0" y="171450"/>
                  </a:lnTo>
                  <a:lnTo>
                    <a:pt x="7145" y="217002"/>
                  </a:lnTo>
                  <a:lnTo>
                    <a:pt x="27310" y="257951"/>
                  </a:lnTo>
                  <a:lnTo>
                    <a:pt x="58588" y="292655"/>
                  </a:lnTo>
                  <a:lnTo>
                    <a:pt x="99071" y="319475"/>
                  </a:lnTo>
                  <a:lnTo>
                    <a:pt x="146852" y="336770"/>
                  </a:lnTo>
                  <a:lnTo>
                    <a:pt x="200025" y="342900"/>
                  </a:lnTo>
                  <a:lnTo>
                    <a:pt x="253201" y="336770"/>
                  </a:lnTo>
                  <a:lnTo>
                    <a:pt x="300984" y="319475"/>
                  </a:lnTo>
                  <a:lnTo>
                    <a:pt x="341466" y="292655"/>
                  </a:lnTo>
                  <a:lnTo>
                    <a:pt x="372742" y="257951"/>
                  </a:lnTo>
                  <a:lnTo>
                    <a:pt x="392905" y="217002"/>
                  </a:lnTo>
                  <a:lnTo>
                    <a:pt x="400050" y="171450"/>
                  </a:lnTo>
                  <a:lnTo>
                    <a:pt x="392905" y="125853"/>
                  </a:lnTo>
                  <a:lnTo>
                    <a:pt x="372742" y="84892"/>
                  </a:lnTo>
                  <a:lnTo>
                    <a:pt x="341466" y="50196"/>
                  </a:lnTo>
                  <a:lnTo>
                    <a:pt x="300984" y="23396"/>
                  </a:lnTo>
                  <a:lnTo>
                    <a:pt x="253201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3387" y="33481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5" y="125853"/>
                  </a:lnTo>
                  <a:lnTo>
                    <a:pt x="27310" y="84892"/>
                  </a:lnTo>
                  <a:lnTo>
                    <a:pt x="58588" y="50196"/>
                  </a:lnTo>
                  <a:lnTo>
                    <a:pt x="99071" y="23396"/>
                  </a:lnTo>
                  <a:lnTo>
                    <a:pt x="146852" y="6120"/>
                  </a:lnTo>
                  <a:lnTo>
                    <a:pt x="200025" y="0"/>
                  </a:lnTo>
                  <a:lnTo>
                    <a:pt x="253201" y="6120"/>
                  </a:lnTo>
                  <a:lnTo>
                    <a:pt x="300984" y="23396"/>
                  </a:lnTo>
                  <a:lnTo>
                    <a:pt x="341466" y="50196"/>
                  </a:lnTo>
                  <a:lnTo>
                    <a:pt x="372742" y="84892"/>
                  </a:lnTo>
                  <a:lnTo>
                    <a:pt x="392905" y="125853"/>
                  </a:lnTo>
                  <a:lnTo>
                    <a:pt x="400050" y="171450"/>
                  </a:lnTo>
                  <a:lnTo>
                    <a:pt x="392905" y="217002"/>
                  </a:lnTo>
                  <a:lnTo>
                    <a:pt x="372742" y="257951"/>
                  </a:lnTo>
                  <a:lnTo>
                    <a:pt x="341466" y="292655"/>
                  </a:lnTo>
                  <a:lnTo>
                    <a:pt x="300984" y="319475"/>
                  </a:lnTo>
                  <a:lnTo>
                    <a:pt x="253201" y="336770"/>
                  </a:lnTo>
                  <a:lnTo>
                    <a:pt x="200025" y="342900"/>
                  </a:lnTo>
                  <a:lnTo>
                    <a:pt x="146852" y="336770"/>
                  </a:lnTo>
                  <a:lnTo>
                    <a:pt x="99071" y="319475"/>
                  </a:lnTo>
                  <a:lnTo>
                    <a:pt x="58588" y="292655"/>
                  </a:lnTo>
                  <a:lnTo>
                    <a:pt x="27310" y="257951"/>
                  </a:lnTo>
                  <a:lnTo>
                    <a:pt x="7145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1487" y="41958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52" y="6120"/>
                  </a:lnTo>
                  <a:lnTo>
                    <a:pt x="99071" y="23396"/>
                  </a:lnTo>
                  <a:lnTo>
                    <a:pt x="58588" y="50196"/>
                  </a:lnTo>
                  <a:lnTo>
                    <a:pt x="27310" y="84892"/>
                  </a:lnTo>
                  <a:lnTo>
                    <a:pt x="7145" y="125853"/>
                  </a:lnTo>
                  <a:lnTo>
                    <a:pt x="0" y="171450"/>
                  </a:lnTo>
                  <a:lnTo>
                    <a:pt x="7145" y="217002"/>
                  </a:lnTo>
                  <a:lnTo>
                    <a:pt x="27310" y="257951"/>
                  </a:lnTo>
                  <a:lnTo>
                    <a:pt x="58588" y="292655"/>
                  </a:lnTo>
                  <a:lnTo>
                    <a:pt x="99071" y="319475"/>
                  </a:lnTo>
                  <a:lnTo>
                    <a:pt x="146852" y="336770"/>
                  </a:lnTo>
                  <a:lnTo>
                    <a:pt x="200025" y="342900"/>
                  </a:lnTo>
                  <a:lnTo>
                    <a:pt x="253201" y="336770"/>
                  </a:lnTo>
                  <a:lnTo>
                    <a:pt x="300984" y="319475"/>
                  </a:lnTo>
                  <a:lnTo>
                    <a:pt x="341466" y="292655"/>
                  </a:lnTo>
                  <a:lnTo>
                    <a:pt x="372742" y="257951"/>
                  </a:lnTo>
                  <a:lnTo>
                    <a:pt x="392905" y="217002"/>
                  </a:lnTo>
                  <a:lnTo>
                    <a:pt x="400050" y="171450"/>
                  </a:lnTo>
                  <a:lnTo>
                    <a:pt x="392905" y="125853"/>
                  </a:lnTo>
                  <a:lnTo>
                    <a:pt x="372742" y="84892"/>
                  </a:lnTo>
                  <a:lnTo>
                    <a:pt x="341466" y="50196"/>
                  </a:lnTo>
                  <a:lnTo>
                    <a:pt x="300984" y="23396"/>
                  </a:lnTo>
                  <a:lnTo>
                    <a:pt x="253201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1487" y="41958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5" y="125853"/>
                  </a:lnTo>
                  <a:lnTo>
                    <a:pt x="27310" y="84892"/>
                  </a:lnTo>
                  <a:lnTo>
                    <a:pt x="58588" y="50196"/>
                  </a:lnTo>
                  <a:lnTo>
                    <a:pt x="99071" y="23396"/>
                  </a:lnTo>
                  <a:lnTo>
                    <a:pt x="146852" y="6120"/>
                  </a:lnTo>
                  <a:lnTo>
                    <a:pt x="200025" y="0"/>
                  </a:lnTo>
                  <a:lnTo>
                    <a:pt x="253201" y="6120"/>
                  </a:lnTo>
                  <a:lnTo>
                    <a:pt x="300984" y="23396"/>
                  </a:lnTo>
                  <a:lnTo>
                    <a:pt x="341466" y="50196"/>
                  </a:lnTo>
                  <a:lnTo>
                    <a:pt x="372742" y="84892"/>
                  </a:lnTo>
                  <a:lnTo>
                    <a:pt x="392905" y="125853"/>
                  </a:lnTo>
                  <a:lnTo>
                    <a:pt x="400050" y="171450"/>
                  </a:lnTo>
                  <a:lnTo>
                    <a:pt x="392905" y="217002"/>
                  </a:lnTo>
                  <a:lnTo>
                    <a:pt x="372742" y="257951"/>
                  </a:lnTo>
                  <a:lnTo>
                    <a:pt x="341466" y="292655"/>
                  </a:lnTo>
                  <a:lnTo>
                    <a:pt x="300984" y="319475"/>
                  </a:lnTo>
                  <a:lnTo>
                    <a:pt x="253201" y="336770"/>
                  </a:lnTo>
                  <a:lnTo>
                    <a:pt x="200025" y="342900"/>
                  </a:lnTo>
                  <a:lnTo>
                    <a:pt x="146852" y="336770"/>
                  </a:lnTo>
                  <a:lnTo>
                    <a:pt x="99071" y="319475"/>
                  </a:lnTo>
                  <a:lnTo>
                    <a:pt x="58588" y="292655"/>
                  </a:lnTo>
                  <a:lnTo>
                    <a:pt x="27310" y="257951"/>
                  </a:lnTo>
                  <a:lnTo>
                    <a:pt x="7145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900" y="4048125"/>
              <a:ext cx="1400175" cy="24574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2325" y="4048125"/>
              <a:ext cx="2085975" cy="533400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1819275" y="790575"/>
            <a:ext cx="619125" cy="628650"/>
          </a:xfrm>
          <a:custGeom>
            <a:avLst/>
            <a:gdLst/>
            <a:ahLst/>
            <a:cxnLst/>
            <a:rect l="l" t="t" r="r" b="b"/>
            <a:pathLst>
              <a:path w="619125" h="628650">
                <a:moveTo>
                  <a:pt x="309625" y="0"/>
                </a:moveTo>
                <a:lnTo>
                  <a:pt x="263856" y="3407"/>
                </a:lnTo>
                <a:lnTo>
                  <a:pt x="220177" y="13307"/>
                </a:lnTo>
                <a:lnTo>
                  <a:pt x="179066" y="29212"/>
                </a:lnTo>
                <a:lnTo>
                  <a:pt x="141001" y="50636"/>
                </a:lnTo>
                <a:lnTo>
                  <a:pt x="106461" y="77094"/>
                </a:lnTo>
                <a:lnTo>
                  <a:pt x="75923" y="108099"/>
                </a:lnTo>
                <a:lnTo>
                  <a:pt x="49865" y="143166"/>
                </a:lnTo>
                <a:lnTo>
                  <a:pt x="28766" y="181808"/>
                </a:lnTo>
                <a:lnTo>
                  <a:pt x="13103" y="223539"/>
                </a:lnTo>
                <a:lnTo>
                  <a:pt x="3355" y="267873"/>
                </a:lnTo>
                <a:lnTo>
                  <a:pt x="0" y="314325"/>
                </a:lnTo>
                <a:lnTo>
                  <a:pt x="3355" y="360776"/>
                </a:lnTo>
                <a:lnTo>
                  <a:pt x="13103" y="405110"/>
                </a:lnTo>
                <a:lnTo>
                  <a:pt x="28766" y="446841"/>
                </a:lnTo>
                <a:lnTo>
                  <a:pt x="49865" y="485483"/>
                </a:lnTo>
                <a:lnTo>
                  <a:pt x="75923" y="520550"/>
                </a:lnTo>
                <a:lnTo>
                  <a:pt x="106461" y="551555"/>
                </a:lnTo>
                <a:lnTo>
                  <a:pt x="141001" y="578013"/>
                </a:lnTo>
                <a:lnTo>
                  <a:pt x="179066" y="599437"/>
                </a:lnTo>
                <a:lnTo>
                  <a:pt x="220177" y="615342"/>
                </a:lnTo>
                <a:lnTo>
                  <a:pt x="263856" y="625242"/>
                </a:lnTo>
                <a:lnTo>
                  <a:pt x="309625" y="628650"/>
                </a:lnTo>
                <a:lnTo>
                  <a:pt x="355363" y="625242"/>
                </a:lnTo>
                <a:lnTo>
                  <a:pt x="399017" y="615342"/>
                </a:lnTo>
                <a:lnTo>
                  <a:pt x="440107" y="599437"/>
                </a:lnTo>
                <a:lnTo>
                  <a:pt x="478156" y="578013"/>
                </a:lnTo>
                <a:lnTo>
                  <a:pt x="512684" y="551555"/>
                </a:lnTo>
                <a:lnTo>
                  <a:pt x="543213" y="520550"/>
                </a:lnTo>
                <a:lnTo>
                  <a:pt x="569265" y="485483"/>
                </a:lnTo>
                <a:lnTo>
                  <a:pt x="590361" y="446841"/>
                </a:lnTo>
                <a:lnTo>
                  <a:pt x="606021" y="405110"/>
                </a:lnTo>
                <a:lnTo>
                  <a:pt x="615769" y="360776"/>
                </a:lnTo>
                <a:lnTo>
                  <a:pt x="619125" y="314325"/>
                </a:lnTo>
                <a:lnTo>
                  <a:pt x="615769" y="267873"/>
                </a:lnTo>
                <a:lnTo>
                  <a:pt x="606021" y="223539"/>
                </a:lnTo>
                <a:lnTo>
                  <a:pt x="590361" y="181808"/>
                </a:lnTo>
                <a:lnTo>
                  <a:pt x="569265" y="143166"/>
                </a:lnTo>
                <a:lnTo>
                  <a:pt x="543213" y="108099"/>
                </a:lnTo>
                <a:lnTo>
                  <a:pt x="512684" y="77094"/>
                </a:lnTo>
                <a:lnTo>
                  <a:pt x="478156" y="50636"/>
                </a:lnTo>
                <a:lnTo>
                  <a:pt x="440107" y="29212"/>
                </a:lnTo>
                <a:lnTo>
                  <a:pt x="399017" y="13307"/>
                </a:lnTo>
                <a:lnTo>
                  <a:pt x="355363" y="3407"/>
                </a:lnTo>
                <a:lnTo>
                  <a:pt x="309625" y="0"/>
                </a:lnTo>
                <a:close/>
              </a:path>
            </a:pathLst>
          </a:custGeom>
          <a:solidFill>
            <a:srgbClr val="FBE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620712" y="1830451"/>
            <a:ext cx="3949700" cy="1387475"/>
            <a:chOff x="620712" y="1830451"/>
            <a:chExt cx="3949700" cy="1387475"/>
          </a:xfrm>
        </p:grpSpPr>
        <p:sp>
          <p:nvSpPr>
            <p:cNvPr id="29" name="object 29"/>
            <p:cNvSpPr/>
            <p:nvPr/>
          </p:nvSpPr>
          <p:spPr>
            <a:xfrm>
              <a:off x="623887" y="1833626"/>
              <a:ext cx="3943350" cy="1381125"/>
            </a:xfrm>
            <a:custGeom>
              <a:avLst/>
              <a:gdLst/>
              <a:ahLst/>
              <a:cxnLst/>
              <a:rect l="l" t="t" r="r" b="b"/>
              <a:pathLst>
                <a:path w="3943350" h="1381125">
                  <a:moveTo>
                    <a:pt x="3943350" y="0"/>
                  </a:moveTo>
                  <a:lnTo>
                    <a:pt x="0" y="0"/>
                  </a:lnTo>
                  <a:lnTo>
                    <a:pt x="0" y="1381125"/>
                  </a:lnTo>
                  <a:lnTo>
                    <a:pt x="3943350" y="1381125"/>
                  </a:lnTo>
                  <a:lnTo>
                    <a:pt x="3943350" y="0"/>
                  </a:lnTo>
                  <a:close/>
                </a:path>
              </a:pathLst>
            </a:custGeom>
            <a:solidFill>
              <a:srgbClr val="F5E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3887" y="1833626"/>
              <a:ext cx="3943350" cy="1381125"/>
            </a:xfrm>
            <a:custGeom>
              <a:avLst/>
              <a:gdLst/>
              <a:ahLst/>
              <a:cxnLst/>
              <a:rect l="l" t="t" r="r" b="b"/>
              <a:pathLst>
                <a:path w="3943350" h="1381125">
                  <a:moveTo>
                    <a:pt x="0" y="1381125"/>
                  </a:moveTo>
                  <a:lnTo>
                    <a:pt x="3943350" y="1381125"/>
                  </a:lnTo>
                  <a:lnTo>
                    <a:pt x="3943350" y="0"/>
                  </a:lnTo>
                  <a:lnTo>
                    <a:pt x="0" y="0"/>
                  </a:lnTo>
                  <a:lnTo>
                    <a:pt x="0" y="1381125"/>
                  </a:lnTo>
                  <a:close/>
                </a:path>
              </a:pathLst>
            </a:custGeom>
            <a:ln w="6350">
              <a:solidFill>
                <a:srgbClr val="FCED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702309" y="2038286"/>
            <a:ext cx="3531870" cy="863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5"/>
              </a:spcBef>
            </a:pPr>
            <a:r>
              <a:rPr sz="1800" spc="-10" dirty="0"/>
              <a:t>Request </a:t>
            </a:r>
            <a:r>
              <a:rPr sz="1800" spc="10" dirty="0"/>
              <a:t>to </a:t>
            </a:r>
            <a:r>
              <a:rPr sz="1800" spc="5" dirty="0"/>
              <a:t>the </a:t>
            </a:r>
            <a:r>
              <a:rPr sz="1800" spc="-10" dirty="0"/>
              <a:t>SpaceX </a:t>
            </a:r>
            <a:r>
              <a:rPr sz="1800" spc="-5" dirty="0"/>
              <a:t>API </a:t>
            </a:r>
            <a:r>
              <a:rPr sz="1800" dirty="0"/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qu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ck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l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45" dirty="0">
                <a:latin typeface="Arial MT"/>
                <a:cs typeface="Arial MT"/>
              </a:rPr>
              <a:t>un</a:t>
            </a:r>
            <a:r>
              <a:rPr sz="1800" dirty="0">
                <a:latin typeface="Arial MT"/>
                <a:cs typeface="Arial MT"/>
              </a:rPr>
              <a:t>ch</a:t>
            </a:r>
            <a:r>
              <a:rPr sz="1800" spc="-16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d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a  </a:t>
            </a:r>
            <a:r>
              <a:rPr sz="1800" spc="20" dirty="0">
                <a:latin typeface="Arial MT"/>
                <a:cs typeface="Arial MT"/>
              </a:rPr>
              <a:t>f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40" dirty="0">
                <a:latin typeface="Arial MT"/>
                <a:cs typeface="Arial MT"/>
              </a:rPr>
              <a:t>p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-130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PI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wi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UR</a:t>
            </a:r>
            <a:r>
              <a:rPr sz="1800" dirty="0">
                <a:latin typeface="Arial MT"/>
                <a:cs typeface="Arial MT"/>
              </a:rPr>
              <a:t>L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320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3200">
                        <a:latin typeface="Arial Black"/>
                        <a:cs typeface="Arial Black"/>
                      </a:endParaRPr>
                    </a:p>
                  </a:txBody>
                  <a:tcPr marL="0" marR="0" marT="12065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950" spc="-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sz="3950" spc="7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Collection</a:t>
                      </a:r>
                      <a:r>
                        <a:rPr sz="3950" spc="1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sz="3950" spc="1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API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object 33"/>
          <p:cNvGrpSpPr/>
          <p:nvPr/>
        </p:nvGrpSpPr>
        <p:grpSpPr>
          <a:xfrm>
            <a:off x="419100" y="1695513"/>
            <a:ext cx="428625" cy="371475"/>
            <a:chOff x="419100" y="1695513"/>
            <a:chExt cx="428625" cy="371475"/>
          </a:xfrm>
        </p:grpSpPr>
        <p:sp>
          <p:nvSpPr>
            <p:cNvPr id="34" name="object 34"/>
            <p:cNvSpPr/>
            <p:nvPr/>
          </p:nvSpPr>
          <p:spPr>
            <a:xfrm>
              <a:off x="433387" y="17098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52" y="6120"/>
                  </a:lnTo>
                  <a:lnTo>
                    <a:pt x="99071" y="23396"/>
                  </a:lnTo>
                  <a:lnTo>
                    <a:pt x="58588" y="50196"/>
                  </a:lnTo>
                  <a:lnTo>
                    <a:pt x="27310" y="84892"/>
                  </a:lnTo>
                  <a:lnTo>
                    <a:pt x="7145" y="125853"/>
                  </a:lnTo>
                  <a:lnTo>
                    <a:pt x="0" y="171450"/>
                  </a:lnTo>
                  <a:lnTo>
                    <a:pt x="7145" y="217002"/>
                  </a:lnTo>
                  <a:lnTo>
                    <a:pt x="27310" y="257951"/>
                  </a:lnTo>
                  <a:lnTo>
                    <a:pt x="58588" y="292655"/>
                  </a:lnTo>
                  <a:lnTo>
                    <a:pt x="99071" y="319475"/>
                  </a:lnTo>
                  <a:lnTo>
                    <a:pt x="146852" y="336770"/>
                  </a:lnTo>
                  <a:lnTo>
                    <a:pt x="200025" y="342900"/>
                  </a:lnTo>
                  <a:lnTo>
                    <a:pt x="253201" y="336770"/>
                  </a:lnTo>
                  <a:lnTo>
                    <a:pt x="300984" y="319475"/>
                  </a:lnTo>
                  <a:lnTo>
                    <a:pt x="341466" y="292655"/>
                  </a:lnTo>
                  <a:lnTo>
                    <a:pt x="372742" y="257951"/>
                  </a:lnTo>
                  <a:lnTo>
                    <a:pt x="392905" y="217002"/>
                  </a:lnTo>
                  <a:lnTo>
                    <a:pt x="400050" y="171450"/>
                  </a:lnTo>
                  <a:lnTo>
                    <a:pt x="392905" y="125853"/>
                  </a:lnTo>
                  <a:lnTo>
                    <a:pt x="372742" y="84892"/>
                  </a:lnTo>
                  <a:lnTo>
                    <a:pt x="341466" y="50196"/>
                  </a:lnTo>
                  <a:lnTo>
                    <a:pt x="300984" y="23396"/>
                  </a:lnTo>
                  <a:lnTo>
                    <a:pt x="253201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3387" y="17098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5" y="125853"/>
                  </a:lnTo>
                  <a:lnTo>
                    <a:pt x="27310" y="84892"/>
                  </a:lnTo>
                  <a:lnTo>
                    <a:pt x="58588" y="50196"/>
                  </a:lnTo>
                  <a:lnTo>
                    <a:pt x="99071" y="23396"/>
                  </a:lnTo>
                  <a:lnTo>
                    <a:pt x="146852" y="6120"/>
                  </a:lnTo>
                  <a:lnTo>
                    <a:pt x="200025" y="0"/>
                  </a:lnTo>
                  <a:lnTo>
                    <a:pt x="253201" y="6120"/>
                  </a:lnTo>
                  <a:lnTo>
                    <a:pt x="300984" y="23396"/>
                  </a:lnTo>
                  <a:lnTo>
                    <a:pt x="341466" y="50196"/>
                  </a:lnTo>
                  <a:lnTo>
                    <a:pt x="372742" y="84892"/>
                  </a:lnTo>
                  <a:lnTo>
                    <a:pt x="392905" y="125853"/>
                  </a:lnTo>
                  <a:lnTo>
                    <a:pt x="400050" y="171450"/>
                  </a:lnTo>
                  <a:lnTo>
                    <a:pt x="392905" y="217002"/>
                  </a:lnTo>
                  <a:lnTo>
                    <a:pt x="372742" y="257951"/>
                  </a:lnTo>
                  <a:lnTo>
                    <a:pt x="341466" y="292655"/>
                  </a:lnTo>
                  <a:lnTo>
                    <a:pt x="300984" y="319475"/>
                  </a:lnTo>
                  <a:lnTo>
                    <a:pt x="253201" y="336770"/>
                  </a:lnTo>
                  <a:lnTo>
                    <a:pt x="200025" y="342900"/>
                  </a:lnTo>
                  <a:lnTo>
                    <a:pt x="146852" y="336770"/>
                  </a:lnTo>
                  <a:lnTo>
                    <a:pt x="99071" y="319475"/>
                  </a:lnTo>
                  <a:lnTo>
                    <a:pt x="58588" y="292655"/>
                  </a:lnTo>
                  <a:lnTo>
                    <a:pt x="27310" y="257951"/>
                  </a:lnTo>
                  <a:lnTo>
                    <a:pt x="7145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42607" y="173005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0384" y="3364547"/>
            <a:ext cx="4762500" cy="293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35"/>
              </a:lnSpc>
              <a:spcBef>
                <a:spcPts val="10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  <a:p>
            <a:pPr marL="212090">
              <a:lnSpc>
                <a:spcPts val="1935"/>
              </a:lnSpc>
            </a:pP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Turn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 it</a:t>
            </a:r>
            <a:r>
              <a:rPr sz="1800" spc="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into</a:t>
            </a:r>
            <a:r>
              <a:rPr sz="1800" spc="-8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Pandas</a:t>
            </a:r>
            <a:r>
              <a:rPr sz="180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dataframe</a:t>
            </a:r>
            <a:endParaRPr sz="1800">
              <a:latin typeface="Arial MT"/>
              <a:cs typeface="Arial MT"/>
            </a:endParaRPr>
          </a:p>
          <a:p>
            <a:pPr marL="212090">
              <a:lnSpc>
                <a:spcPct val="100000"/>
              </a:lnSpc>
              <a:spcBef>
                <a:spcPts val="20"/>
              </a:spcBef>
            </a:pP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using</a:t>
            </a:r>
            <a:r>
              <a:rPr sz="1800" spc="-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.json_normalize()</a:t>
            </a:r>
            <a:endParaRPr sz="1800">
              <a:latin typeface="Arial MT"/>
              <a:cs typeface="Arial MT"/>
            </a:endParaRPr>
          </a:p>
          <a:p>
            <a:pPr marL="48260">
              <a:lnSpc>
                <a:spcPct val="100000"/>
              </a:lnSpc>
              <a:spcBef>
                <a:spcPts val="67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  <a:p>
            <a:pPr marL="173990">
              <a:lnSpc>
                <a:spcPct val="100000"/>
              </a:lnSpc>
              <a:spcBef>
                <a:spcPts val="185"/>
              </a:spcBef>
            </a:pP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Clean</a:t>
            </a:r>
            <a:r>
              <a:rPr sz="1800" spc="-30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the</a:t>
            </a:r>
            <a:r>
              <a:rPr sz="1800" spc="-9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Black"/>
                <a:cs typeface="Arial Black"/>
              </a:rPr>
              <a:t>requested</a:t>
            </a:r>
            <a:r>
              <a:rPr sz="1800" spc="-15" dirty="0">
                <a:solidFill>
                  <a:srgbClr val="221F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data</a:t>
            </a:r>
            <a:endParaRPr sz="1800">
              <a:latin typeface="Arial Black"/>
              <a:cs typeface="Arial Black"/>
            </a:endParaRPr>
          </a:p>
          <a:p>
            <a:pPr marL="459740" marR="116205" indent="-285750">
              <a:lnSpc>
                <a:spcPct val="100899"/>
              </a:lnSpc>
              <a:spcBef>
                <a:spcPts val="175"/>
              </a:spcBef>
              <a:buChar char="•"/>
              <a:tabLst>
                <a:tab pos="459740" algn="l"/>
                <a:tab pos="460375" algn="l"/>
              </a:tabLst>
            </a:pP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Use</a:t>
            </a:r>
            <a:r>
              <a:rPr sz="1550" spc="1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call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custom</a:t>
            </a:r>
            <a:r>
              <a:rPr sz="155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logic</a:t>
            </a:r>
            <a:r>
              <a:rPr sz="1550" spc="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function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to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clean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 </a:t>
            </a:r>
            <a:r>
              <a:rPr sz="1550" spc="-4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data</a:t>
            </a:r>
            <a:r>
              <a:rPr sz="1550" spc="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to</a:t>
            </a:r>
            <a:r>
              <a:rPr sz="155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retrieve</a:t>
            </a:r>
            <a:r>
              <a:rPr sz="155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data</a:t>
            </a:r>
            <a:r>
              <a:rPr sz="1550" spc="11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fill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1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lists</a:t>
            </a:r>
            <a:endParaRPr sz="1550">
              <a:latin typeface="Arial MT"/>
              <a:cs typeface="Arial MT"/>
            </a:endParaRPr>
          </a:p>
          <a:p>
            <a:pPr marL="459740" marR="37465" indent="-285750">
              <a:lnSpc>
                <a:spcPct val="100899"/>
              </a:lnSpc>
              <a:spcBef>
                <a:spcPts val="75"/>
              </a:spcBef>
              <a:buChar char="•"/>
              <a:tabLst>
                <a:tab pos="459740" algn="l"/>
                <a:tab pos="460375" algn="l"/>
              </a:tabLst>
            </a:pPr>
            <a:r>
              <a:rPr sz="1550" spc="-2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18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data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from</a:t>
            </a:r>
            <a:r>
              <a:rPr sz="1550" spc="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these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requests</a:t>
            </a:r>
            <a:r>
              <a:rPr sz="1550" spc="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will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21F1F"/>
                </a:solidFill>
                <a:latin typeface="Arial MT"/>
                <a:cs typeface="Arial MT"/>
              </a:rPr>
              <a:t>be</a:t>
            </a:r>
            <a:r>
              <a:rPr sz="1550" spc="11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stored</a:t>
            </a:r>
            <a:r>
              <a:rPr sz="155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in 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21F1F"/>
                </a:solidFill>
                <a:latin typeface="Arial MT"/>
                <a:cs typeface="Arial MT"/>
              </a:rPr>
              <a:t>lists</a:t>
            </a:r>
            <a:r>
              <a:rPr sz="155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will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21F1F"/>
                </a:solidFill>
                <a:latin typeface="Arial MT"/>
                <a:cs typeface="Arial MT"/>
              </a:rPr>
              <a:t>be</a:t>
            </a:r>
            <a:r>
              <a:rPr sz="1550" spc="1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used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to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221F1F"/>
                </a:solidFill>
                <a:latin typeface="Arial MT"/>
                <a:cs typeface="Arial MT"/>
              </a:rPr>
              <a:t>create</a:t>
            </a:r>
            <a:r>
              <a:rPr sz="155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55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new</a:t>
            </a:r>
            <a:r>
              <a:rPr sz="155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dataframe</a:t>
            </a:r>
            <a:endParaRPr sz="1550">
              <a:latin typeface="Arial MT"/>
              <a:cs typeface="Arial MT"/>
            </a:endParaRPr>
          </a:p>
          <a:p>
            <a:pPr marL="459740" marR="5080" indent="-285750">
              <a:lnSpc>
                <a:spcPct val="105000"/>
              </a:lnSpc>
              <a:buChar char="•"/>
              <a:tabLst>
                <a:tab pos="459740" algn="l"/>
                <a:tab pos="460375" algn="l"/>
              </a:tabLst>
            </a:pP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Create</a:t>
            </a:r>
            <a:r>
              <a:rPr sz="1550" spc="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55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Pandas</a:t>
            </a:r>
            <a:r>
              <a:rPr sz="155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21F1F"/>
                </a:solidFill>
                <a:latin typeface="Arial MT"/>
                <a:cs typeface="Arial MT"/>
              </a:rPr>
              <a:t>data</a:t>
            </a:r>
            <a:r>
              <a:rPr sz="155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frame</a:t>
            </a:r>
            <a:r>
              <a:rPr sz="1550" spc="1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21F1F"/>
                </a:solidFill>
                <a:latin typeface="Arial MT"/>
                <a:cs typeface="Arial MT"/>
              </a:rPr>
              <a:t>from</a:t>
            </a:r>
            <a:r>
              <a:rPr sz="155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550" spc="1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21F1F"/>
                </a:solidFill>
                <a:latin typeface="Arial MT"/>
                <a:cs typeface="Arial MT"/>
              </a:rPr>
              <a:t>dictionary </a:t>
            </a:r>
            <a:r>
              <a:rPr sz="1550" spc="-4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21F1F"/>
                </a:solidFill>
                <a:latin typeface="Arial MT"/>
                <a:cs typeface="Arial MT"/>
              </a:rPr>
              <a:t>launch_dict.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553138" y="1743138"/>
            <a:ext cx="6653530" cy="4867275"/>
            <a:chOff x="5553138" y="1743138"/>
            <a:chExt cx="6653530" cy="4867275"/>
          </a:xfrm>
        </p:grpSpPr>
        <p:sp>
          <p:nvSpPr>
            <p:cNvPr id="39" name="object 39"/>
            <p:cNvSpPr/>
            <p:nvPr/>
          </p:nvSpPr>
          <p:spPr>
            <a:xfrm>
              <a:off x="5567426" y="1757426"/>
              <a:ext cx="5610225" cy="1962150"/>
            </a:xfrm>
            <a:custGeom>
              <a:avLst/>
              <a:gdLst/>
              <a:ahLst/>
              <a:cxnLst/>
              <a:rect l="l" t="t" r="r" b="b"/>
              <a:pathLst>
                <a:path w="5610225" h="1962150">
                  <a:moveTo>
                    <a:pt x="0" y="226949"/>
                  </a:moveTo>
                  <a:lnTo>
                    <a:pt x="4610" y="181208"/>
                  </a:lnTo>
                  <a:lnTo>
                    <a:pt x="17833" y="138606"/>
                  </a:lnTo>
                  <a:lnTo>
                    <a:pt x="38757" y="100055"/>
                  </a:lnTo>
                  <a:lnTo>
                    <a:pt x="66468" y="66468"/>
                  </a:lnTo>
                  <a:lnTo>
                    <a:pt x="100055" y="38757"/>
                  </a:lnTo>
                  <a:lnTo>
                    <a:pt x="138606" y="17833"/>
                  </a:lnTo>
                  <a:lnTo>
                    <a:pt x="181208" y="4610"/>
                  </a:lnTo>
                  <a:lnTo>
                    <a:pt x="226949" y="0"/>
                  </a:lnTo>
                  <a:lnTo>
                    <a:pt x="5383149" y="0"/>
                  </a:lnTo>
                  <a:lnTo>
                    <a:pt x="5428895" y="4610"/>
                  </a:lnTo>
                  <a:lnTo>
                    <a:pt x="5471511" y="17833"/>
                  </a:lnTo>
                  <a:lnTo>
                    <a:pt x="5510082" y="38757"/>
                  </a:lnTo>
                  <a:lnTo>
                    <a:pt x="5543692" y="66468"/>
                  </a:lnTo>
                  <a:lnTo>
                    <a:pt x="5571427" y="100055"/>
                  </a:lnTo>
                  <a:lnTo>
                    <a:pt x="5592371" y="138606"/>
                  </a:lnTo>
                  <a:lnTo>
                    <a:pt x="5605609" y="181208"/>
                  </a:lnTo>
                  <a:lnTo>
                    <a:pt x="5610225" y="226949"/>
                  </a:lnTo>
                  <a:lnTo>
                    <a:pt x="5610225" y="1134999"/>
                  </a:lnTo>
                  <a:lnTo>
                    <a:pt x="5605609" y="1180745"/>
                  </a:lnTo>
                  <a:lnTo>
                    <a:pt x="5592371" y="1223361"/>
                  </a:lnTo>
                  <a:lnTo>
                    <a:pt x="5571427" y="1261932"/>
                  </a:lnTo>
                  <a:lnTo>
                    <a:pt x="5543692" y="1295542"/>
                  </a:lnTo>
                  <a:lnTo>
                    <a:pt x="5510082" y="1323277"/>
                  </a:lnTo>
                  <a:lnTo>
                    <a:pt x="5471511" y="1344221"/>
                  </a:lnTo>
                  <a:lnTo>
                    <a:pt x="5428895" y="1357459"/>
                  </a:lnTo>
                  <a:lnTo>
                    <a:pt x="5383149" y="1362075"/>
                  </a:lnTo>
                  <a:lnTo>
                    <a:pt x="226949" y="1362075"/>
                  </a:lnTo>
                  <a:lnTo>
                    <a:pt x="181208" y="1357459"/>
                  </a:lnTo>
                  <a:lnTo>
                    <a:pt x="138606" y="1344221"/>
                  </a:lnTo>
                  <a:lnTo>
                    <a:pt x="100055" y="1323277"/>
                  </a:lnTo>
                  <a:lnTo>
                    <a:pt x="66468" y="1295542"/>
                  </a:lnTo>
                  <a:lnTo>
                    <a:pt x="38757" y="1261932"/>
                  </a:lnTo>
                  <a:lnTo>
                    <a:pt x="17833" y="1223361"/>
                  </a:lnTo>
                  <a:lnTo>
                    <a:pt x="4610" y="1180745"/>
                  </a:lnTo>
                  <a:lnTo>
                    <a:pt x="0" y="1134999"/>
                  </a:lnTo>
                  <a:lnTo>
                    <a:pt x="0" y="226949"/>
                  </a:lnTo>
                  <a:close/>
                </a:path>
                <a:path w="5610225" h="1962150">
                  <a:moveTo>
                    <a:pt x="0" y="1652524"/>
                  </a:moveTo>
                  <a:lnTo>
                    <a:pt x="4859" y="1628447"/>
                  </a:lnTo>
                  <a:lnTo>
                    <a:pt x="18113" y="1608788"/>
                  </a:lnTo>
                  <a:lnTo>
                    <a:pt x="37772" y="1595534"/>
                  </a:lnTo>
                  <a:lnTo>
                    <a:pt x="61849" y="1590675"/>
                  </a:lnTo>
                  <a:lnTo>
                    <a:pt x="3995674" y="1590675"/>
                  </a:lnTo>
                  <a:lnTo>
                    <a:pt x="4019770" y="1595534"/>
                  </a:lnTo>
                  <a:lnTo>
                    <a:pt x="4039473" y="1608788"/>
                  </a:lnTo>
                  <a:lnTo>
                    <a:pt x="4052770" y="1628447"/>
                  </a:lnTo>
                  <a:lnTo>
                    <a:pt x="4057650" y="1652524"/>
                  </a:lnTo>
                  <a:lnTo>
                    <a:pt x="4057650" y="1900174"/>
                  </a:lnTo>
                  <a:lnTo>
                    <a:pt x="4052770" y="1924270"/>
                  </a:lnTo>
                  <a:lnTo>
                    <a:pt x="4039473" y="1943973"/>
                  </a:lnTo>
                  <a:lnTo>
                    <a:pt x="4019770" y="1957270"/>
                  </a:lnTo>
                  <a:lnTo>
                    <a:pt x="3995674" y="1962150"/>
                  </a:lnTo>
                  <a:lnTo>
                    <a:pt x="61849" y="1962150"/>
                  </a:lnTo>
                  <a:lnTo>
                    <a:pt x="37772" y="1957270"/>
                  </a:lnTo>
                  <a:lnTo>
                    <a:pt x="18113" y="1943973"/>
                  </a:lnTo>
                  <a:lnTo>
                    <a:pt x="4859" y="1924270"/>
                  </a:lnTo>
                  <a:lnTo>
                    <a:pt x="0" y="1900174"/>
                  </a:lnTo>
                  <a:lnTo>
                    <a:pt x="0" y="1652524"/>
                  </a:lnTo>
                  <a:close/>
                </a:path>
              </a:pathLst>
            </a:custGeom>
            <a:ln w="28575">
              <a:solidFill>
                <a:srgbClr val="FCED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24576" y="3995801"/>
              <a:ext cx="6567805" cy="2600325"/>
            </a:xfrm>
            <a:custGeom>
              <a:avLst/>
              <a:gdLst/>
              <a:ahLst/>
              <a:cxnLst/>
              <a:rect l="l" t="t" r="r" b="b"/>
              <a:pathLst>
                <a:path w="6567805" h="2600325">
                  <a:moveTo>
                    <a:pt x="0" y="433324"/>
                  </a:moveTo>
                  <a:lnTo>
                    <a:pt x="2541" y="386095"/>
                  </a:lnTo>
                  <a:lnTo>
                    <a:pt x="9990" y="340342"/>
                  </a:lnTo>
                  <a:lnTo>
                    <a:pt x="22083" y="296330"/>
                  </a:lnTo>
                  <a:lnTo>
                    <a:pt x="38556" y="254322"/>
                  </a:lnTo>
                  <a:lnTo>
                    <a:pt x="59144" y="214582"/>
                  </a:lnTo>
                  <a:lnTo>
                    <a:pt x="83584" y="177375"/>
                  </a:lnTo>
                  <a:lnTo>
                    <a:pt x="111612" y="142963"/>
                  </a:lnTo>
                  <a:lnTo>
                    <a:pt x="142963" y="111612"/>
                  </a:lnTo>
                  <a:lnTo>
                    <a:pt x="177375" y="83584"/>
                  </a:lnTo>
                  <a:lnTo>
                    <a:pt x="214582" y="59144"/>
                  </a:lnTo>
                  <a:lnTo>
                    <a:pt x="254322" y="38556"/>
                  </a:lnTo>
                  <a:lnTo>
                    <a:pt x="296330" y="22083"/>
                  </a:lnTo>
                  <a:lnTo>
                    <a:pt x="340342" y="9990"/>
                  </a:lnTo>
                  <a:lnTo>
                    <a:pt x="386095" y="2541"/>
                  </a:lnTo>
                  <a:lnTo>
                    <a:pt x="433324" y="0"/>
                  </a:lnTo>
                  <a:lnTo>
                    <a:pt x="6138799" y="0"/>
                  </a:lnTo>
                  <a:lnTo>
                    <a:pt x="6186029" y="2541"/>
                  </a:lnTo>
                  <a:lnTo>
                    <a:pt x="6231786" y="9990"/>
                  </a:lnTo>
                  <a:lnTo>
                    <a:pt x="6275805" y="22083"/>
                  </a:lnTo>
                  <a:lnTo>
                    <a:pt x="6317822" y="38556"/>
                  </a:lnTo>
                  <a:lnTo>
                    <a:pt x="6357572" y="59144"/>
                  </a:lnTo>
                  <a:lnTo>
                    <a:pt x="6394792" y="83584"/>
                  </a:lnTo>
                  <a:lnTo>
                    <a:pt x="6429216" y="111612"/>
                  </a:lnTo>
                  <a:lnTo>
                    <a:pt x="6460580" y="142963"/>
                  </a:lnTo>
                  <a:lnTo>
                    <a:pt x="6488621" y="177375"/>
                  </a:lnTo>
                  <a:lnTo>
                    <a:pt x="6513072" y="214582"/>
                  </a:lnTo>
                  <a:lnTo>
                    <a:pt x="6533671" y="254322"/>
                  </a:lnTo>
                  <a:lnTo>
                    <a:pt x="6550153" y="296330"/>
                  </a:lnTo>
                  <a:lnTo>
                    <a:pt x="6562252" y="340342"/>
                  </a:lnTo>
                  <a:lnTo>
                    <a:pt x="6567424" y="372083"/>
                  </a:lnTo>
                </a:path>
                <a:path w="6567805" h="2600325">
                  <a:moveTo>
                    <a:pt x="6567424" y="2228095"/>
                  </a:moveTo>
                  <a:lnTo>
                    <a:pt x="6550153" y="2303847"/>
                  </a:lnTo>
                  <a:lnTo>
                    <a:pt x="6533671" y="2345859"/>
                  </a:lnTo>
                  <a:lnTo>
                    <a:pt x="6513072" y="2385605"/>
                  </a:lnTo>
                  <a:lnTo>
                    <a:pt x="6488621" y="2422820"/>
                  </a:lnTo>
                  <a:lnTo>
                    <a:pt x="6460580" y="2457240"/>
                  </a:lnTo>
                  <a:lnTo>
                    <a:pt x="6429216" y="2488601"/>
                  </a:lnTo>
                  <a:lnTo>
                    <a:pt x="6394792" y="2516639"/>
                  </a:lnTo>
                  <a:lnTo>
                    <a:pt x="6357572" y="2541088"/>
                  </a:lnTo>
                  <a:lnTo>
                    <a:pt x="6317822" y="2561685"/>
                  </a:lnTo>
                  <a:lnTo>
                    <a:pt x="6275805" y="2578166"/>
                  </a:lnTo>
                  <a:lnTo>
                    <a:pt x="6231786" y="2590265"/>
                  </a:lnTo>
                  <a:lnTo>
                    <a:pt x="6186029" y="2597718"/>
                  </a:lnTo>
                  <a:lnTo>
                    <a:pt x="6138799" y="2600261"/>
                  </a:lnTo>
                  <a:lnTo>
                    <a:pt x="433324" y="2600261"/>
                  </a:lnTo>
                  <a:lnTo>
                    <a:pt x="386095" y="2597718"/>
                  </a:lnTo>
                  <a:lnTo>
                    <a:pt x="340342" y="2590265"/>
                  </a:lnTo>
                  <a:lnTo>
                    <a:pt x="296330" y="2578166"/>
                  </a:lnTo>
                  <a:lnTo>
                    <a:pt x="254322" y="2561685"/>
                  </a:lnTo>
                  <a:lnTo>
                    <a:pt x="214582" y="2541088"/>
                  </a:lnTo>
                  <a:lnTo>
                    <a:pt x="177375" y="2516639"/>
                  </a:lnTo>
                  <a:lnTo>
                    <a:pt x="142963" y="2488601"/>
                  </a:lnTo>
                  <a:lnTo>
                    <a:pt x="111612" y="2457240"/>
                  </a:lnTo>
                  <a:lnTo>
                    <a:pt x="83584" y="2422820"/>
                  </a:lnTo>
                  <a:lnTo>
                    <a:pt x="59144" y="2385605"/>
                  </a:lnTo>
                  <a:lnTo>
                    <a:pt x="38556" y="2345859"/>
                  </a:lnTo>
                  <a:lnTo>
                    <a:pt x="22083" y="2303847"/>
                  </a:lnTo>
                  <a:lnTo>
                    <a:pt x="9990" y="2259834"/>
                  </a:lnTo>
                  <a:lnTo>
                    <a:pt x="2541" y="2214084"/>
                  </a:lnTo>
                  <a:lnTo>
                    <a:pt x="0" y="2166861"/>
                  </a:lnTo>
                  <a:lnTo>
                    <a:pt x="0" y="433324"/>
                  </a:lnTo>
                </a:path>
              </a:pathLst>
            </a:custGeom>
            <a:ln w="28575">
              <a:solidFill>
                <a:srgbClr val="FCED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9275" y="790575"/>
            <a:ext cx="619125" cy="628650"/>
          </a:xfrm>
          <a:custGeom>
            <a:avLst/>
            <a:gdLst/>
            <a:ahLst/>
            <a:cxnLst/>
            <a:rect l="l" t="t" r="r" b="b"/>
            <a:pathLst>
              <a:path w="619125" h="628650">
                <a:moveTo>
                  <a:pt x="309625" y="0"/>
                </a:moveTo>
                <a:lnTo>
                  <a:pt x="263856" y="3407"/>
                </a:lnTo>
                <a:lnTo>
                  <a:pt x="220177" y="13307"/>
                </a:lnTo>
                <a:lnTo>
                  <a:pt x="179066" y="29212"/>
                </a:lnTo>
                <a:lnTo>
                  <a:pt x="141001" y="50636"/>
                </a:lnTo>
                <a:lnTo>
                  <a:pt x="106461" y="77094"/>
                </a:lnTo>
                <a:lnTo>
                  <a:pt x="75923" y="108099"/>
                </a:lnTo>
                <a:lnTo>
                  <a:pt x="49865" y="143166"/>
                </a:lnTo>
                <a:lnTo>
                  <a:pt x="28766" y="181808"/>
                </a:lnTo>
                <a:lnTo>
                  <a:pt x="13103" y="223539"/>
                </a:lnTo>
                <a:lnTo>
                  <a:pt x="3355" y="267873"/>
                </a:lnTo>
                <a:lnTo>
                  <a:pt x="0" y="314325"/>
                </a:lnTo>
                <a:lnTo>
                  <a:pt x="3355" y="360776"/>
                </a:lnTo>
                <a:lnTo>
                  <a:pt x="13103" y="405110"/>
                </a:lnTo>
                <a:lnTo>
                  <a:pt x="28766" y="446841"/>
                </a:lnTo>
                <a:lnTo>
                  <a:pt x="49865" y="485483"/>
                </a:lnTo>
                <a:lnTo>
                  <a:pt x="75923" y="520550"/>
                </a:lnTo>
                <a:lnTo>
                  <a:pt x="106461" y="551555"/>
                </a:lnTo>
                <a:lnTo>
                  <a:pt x="141001" y="578013"/>
                </a:lnTo>
                <a:lnTo>
                  <a:pt x="179066" y="599437"/>
                </a:lnTo>
                <a:lnTo>
                  <a:pt x="220177" y="615342"/>
                </a:lnTo>
                <a:lnTo>
                  <a:pt x="263856" y="625242"/>
                </a:lnTo>
                <a:lnTo>
                  <a:pt x="309625" y="628650"/>
                </a:lnTo>
                <a:lnTo>
                  <a:pt x="355363" y="625242"/>
                </a:lnTo>
                <a:lnTo>
                  <a:pt x="399017" y="615342"/>
                </a:lnTo>
                <a:lnTo>
                  <a:pt x="440107" y="599437"/>
                </a:lnTo>
                <a:lnTo>
                  <a:pt x="478156" y="578013"/>
                </a:lnTo>
                <a:lnTo>
                  <a:pt x="512684" y="551555"/>
                </a:lnTo>
                <a:lnTo>
                  <a:pt x="543213" y="520550"/>
                </a:lnTo>
                <a:lnTo>
                  <a:pt x="569265" y="485483"/>
                </a:lnTo>
                <a:lnTo>
                  <a:pt x="590361" y="446841"/>
                </a:lnTo>
                <a:lnTo>
                  <a:pt x="606021" y="405110"/>
                </a:lnTo>
                <a:lnTo>
                  <a:pt x="615769" y="360776"/>
                </a:lnTo>
                <a:lnTo>
                  <a:pt x="619125" y="314325"/>
                </a:lnTo>
                <a:lnTo>
                  <a:pt x="615769" y="267873"/>
                </a:lnTo>
                <a:lnTo>
                  <a:pt x="606021" y="223539"/>
                </a:lnTo>
                <a:lnTo>
                  <a:pt x="590361" y="181808"/>
                </a:lnTo>
                <a:lnTo>
                  <a:pt x="569265" y="143166"/>
                </a:lnTo>
                <a:lnTo>
                  <a:pt x="543213" y="108099"/>
                </a:lnTo>
                <a:lnTo>
                  <a:pt x="512684" y="77094"/>
                </a:lnTo>
                <a:lnTo>
                  <a:pt x="478156" y="50636"/>
                </a:lnTo>
                <a:lnTo>
                  <a:pt x="440107" y="29212"/>
                </a:lnTo>
                <a:lnTo>
                  <a:pt x="399017" y="13307"/>
                </a:lnTo>
                <a:lnTo>
                  <a:pt x="355363" y="3407"/>
                </a:lnTo>
                <a:lnTo>
                  <a:pt x="309625" y="0"/>
                </a:lnTo>
                <a:close/>
              </a:path>
            </a:pathLst>
          </a:custGeom>
          <a:solidFill>
            <a:srgbClr val="FBE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320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3200">
                        <a:latin typeface="Arial Black"/>
                        <a:cs typeface="Arial Black"/>
                      </a:endParaRPr>
                    </a:p>
                  </a:txBody>
                  <a:tcPr marL="0" marR="0" marT="12065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950" spc="-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sz="3950" spc="7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Collection</a:t>
                      </a:r>
                      <a:r>
                        <a:rPr sz="3950" spc="19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spc="2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sz="3950" spc="1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95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API</a:t>
                      </a:r>
                      <a:endParaRPr sz="3950">
                        <a:latin typeface="Arial Black"/>
                        <a:cs typeface="Arial Black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19100" y="1695513"/>
            <a:ext cx="3818254" cy="922655"/>
            <a:chOff x="419100" y="1695513"/>
            <a:chExt cx="3818254" cy="922655"/>
          </a:xfrm>
        </p:grpSpPr>
        <p:sp>
          <p:nvSpPr>
            <p:cNvPr id="5" name="object 5"/>
            <p:cNvSpPr/>
            <p:nvPr/>
          </p:nvSpPr>
          <p:spPr>
            <a:xfrm>
              <a:off x="623887" y="1833626"/>
              <a:ext cx="3609975" cy="781050"/>
            </a:xfrm>
            <a:custGeom>
              <a:avLst/>
              <a:gdLst/>
              <a:ahLst/>
              <a:cxnLst/>
              <a:rect l="l" t="t" r="r" b="b"/>
              <a:pathLst>
                <a:path w="3609975" h="781050">
                  <a:moveTo>
                    <a:pt x="3609975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3609975" y="781050"/>
                  </a:lnTo>
                  <a:lnTo>
                    <a:pt x="3609975" y="0"/>
                  </a:lnTo>
                  <a:close/>
                </a:path>
              </a:pathLst>
            </a:custGeom>
            <a:solidFill>
              <a:srgbClr val="F5E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3887" y="1833626"/>
              <a:ext cx="3609975" cy="781050"/>
            </a:xfrm>
            <a:custGeom>
              <a:avLst/>
              <a:gdLst/>
              <a:ahLst/>
              <a:cxnLst/>
              <a:rect l="l" t="t" r="r" b="b"/>
              <a:pathLst>
                <a:path w="3609975" h="781050">
                  <a:moveTo>
                    <a:pt x="0" y="781050"/>
                  </a:moveTo>
                  <a:lnTo>
                    <a:pt x="3609975" y="781050"/>
                  </a:lnTo>
                  <a:lnTo>
                    <a:pt x="3609975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6350">
              <a:solidFill>
                <a:srgbClr val="FCED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3387" y="17098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52" y="6120"/>
                  </a:lnTo>
                  <a:lnTo>
                    <a:pt x="99071" y="23396"/>
                  </a:lnTo>
                  <a:lnTo>
                    <a:pt x="58588" y="50196"/>
                  </a:lnTo>
                  <a:lnTo>
                    <a:pt x="27310" y="84892"/>
                  </a:lnTo>
                  <a:lnTo>
                    <a:pt x="7145" y="125853"/>
                  </a:lnTo>
                  <a:lnTo>
                    <a:pt x="0" y="171450"/>
                  </a:lnTo>
                  <a:lnTo>
                    <a:pt x="7145" y="217002"/>
                  </a:lnTo>
                  <a:lnTo>
                    <a:pt x="27310" y="257951"/>
                  </a:lnTo>
                  <a:lnTo>
                    <a:pt x="58588" y="292655"/>
                  </a:lnTo>
                  <a:lnTo>
                    <a:pt x="99071" y="319475"/>
                  </a:lnTo>
                  <a:lnTo>
                    <a:pt x="146852" y="336770"/>
                  </a:lnTo>
                  <a:lnTo>
                    <a:pt x="200025" y="342900"/>
                  </a:lnTo>
                  <a:lnTo>
                    <a:pt x="253201" y="336770"/>
                  </a:lnTo>
                  <a:lnTo>
                    <a:pt x="300984" y="319475"/>
                  </a:lnTo>
                  <a:lnTo>
                    <a:pt x="341466" y="292655"/>
                  </a:lnTo>
                  <a:lnTo>
                    <a:pt x="372742" y="257951"/>
                  </a:lnTo>
                  <a:lnTo>
                    <a:pt x="392905" y="217002"/>
                  </a:lnTo>
                  <a:lnTo>
                    <a:pt x="400050" y="171450"/>
                  </a:lnTo>
                  <a:lnTo>
                    <a:pt x="392905" y="125853"/>
                  </a:lnTo>
                  <a:lnTo>
                    <a:pt x="372742" y="84892"/>
                  </a:lnTo>
                  <a:lnTo>
                    <a:pt x="341466" y="50196"/>
                  </a:lnTo>
                  <a:lnTo>
                    <a:pt x="300984" y="23396"/>
                  </a:lnTo>
                  <a:lnTo>
                    <a:pt x="253201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3387" y="17098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5" y="125853"/>
                  </a:lnTo>
                  <a:lnTo>
                    <a:pt x="27310" y="84892"/>
                  </a:lnTo>
                  <a:lnTo>
                    <a:pt x="58588" y="50196"/>
                  </a:lnTo>
                  <a:lnTo>
                    <a:pt x="99071" y="23396"/>
                  </a:lnTo>
                  <a:lnTo>
                    <a:pt x="146852" y="6120"/>
                  </a:lnTo>
                  <a:lnTo>
                    <a:pt x="200025" y="0"/>
                  </a:lnTo>
                  <a:lnTo>
                    <a:pt x="253201" y="6120"/>
                  </a:lnTo>
                  <a:lnTo>
                    <a:pt x="300984" y="23396"/>
                  </a:lnTo>
                  <a:lnTo>
                    <a:pt x="341466" y="50196"/>
                  </a:lnTo>
                  <a:lnTo>
                    <a:pt x="372742" y="84892"/>
                  </a:lnTo>
                  <a:lnTo>
                    <a:pt x="392905" y="125853"/>
                  </a:lnTo>
                  <a:lnTo>
                    <a:pt x="400050" y="171450"/>
                  </a:lnTo>
                  <a:lnTo>
                    <a:pt x="392905" y="217002"/>
                  </a:lnTo>
                  <a:lnTo>
                    <a:pt x="372742" y="257951"/>
                  </a:lnTo>
                  <a:lnTo>
                    <a:pt x="341466" y="292655"/>
                  </a:lnTo>
                  <a:lnTo>
                    <a:pt x="300984" y="319475"/>
                  </a:lnTo>
                  <a:lnTo>
                    <a:pt x="253201" y="336770"/>
                  </a:lnTo>
                  <a:lnTo>
                    <a:pt x="200025" y="342900"/>
                  </a:lnTo>
                  <a:lnTo>
                    <a:pt x="146852" y="336770"/>
                  </a:lnTo>
                  <a:lnTo>
                    <a:pt x="99071" y="319475"/>
                  </a:lnTo>
                  <a:lnTo>
                    <a:pt x="58588" y="292655"/>
                  </a:lnTo>
                  <a:lnTo>
                    <a:pt x="27310" y="257951"/>
                  </a:lnTo>
                  <a:lnTo>
                    <a:pt x="7145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19100" y="3333813"/>
            <a:ext cx="4086225" cy="847725"/>
            <a:chOff x="419100" y="3333813"/>
            <a:chExt cx="4086225" cy="847725"/>
          </a:xfrm>
        </p:grpSpPr>
        <p:sp>
          <p:nvSpPr>
            <p:cNvPr id="10" name="object 10"/>
            <p:cNvSpPr/>
            <p:nvPr/>
          </p:nvSpPr>
          <p:spPr>
            <a:xfrm>
              <a:off x="628650" y="3533775"/>
              <a:ext cx="3876675" cy="647700"/>
            </a:xfrm>
            <a:custGeom>
              <a:avLst/>
              <a:gdLst/>
              <a:ahLst/>
              <a:cxnLst/>
              <a:rect l="l" t="t" r="r" b="b"/>
              <a:pathLst>
                <a:path w="3876675" h="647700">
                  <a:moveTo>
                    <a:pt x="3876675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3876675" y="647700"/>
                  </a:lnTo>
                  <a:lnTo>
                    <a:pt x="3876675" y="0"/>
                  </a:lnTo>
                  <a:close/>
                </a:path>
              </a:pathLst>
            </a:custGeom>
            <a:solidFill>
              <a:srgbClr val="F5E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387" y="33481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52" y="6120"/>
                  </a:lnTo>
                  <a:lnTo>
                    <a:pt x="99071" y="23396"/>
                  </a:lnTo>
                  <a:lnTo>
                    <a:pt x="58588" y="50196"/>
                  </a:lnTo>
                  <a:lnTo>
                    <a:pt x="27310" y="84892"/>
                  </a:lnTo>
                  <a:lnTo>
                    <a:pt x="7145" y="125853"/>
                  </a:lnTo>
                  <a:lnTo>
                    <a:pt x="0" y="171450"/>
                  </a:lnTo>
                  <a:lnTo>
                    <a:pt x="7145" y="217002"/>
                  </a:lnTo>
                  <a:lnTo>
                    <a:pt x="27310" y="257951"/>
                  </a:lnTo>
                  <a:lnTo>
                    <a:pt x="58588" y="292655"/>
                  </a:lnTo>
                  <a:lnTo>
                    <a:pt x="99071" y="319475"/>
                  </a:lnTo>
                  <a:lnTo>
                    <a:pt x="146852" y="336770"/>
                  </a:lnTo>
                  <a:lnTo>
                    <a:pt x="200025" y="342900"/>
                  </a:lnTo>
                  <a:lnTo>
                    <a:pt x="253201" y="336770"/>
                  </a:lnTo>
                  <a:lnTo>
                    <a:pt x="300984" y="319475"/>
                  </a:lnTo>
                  <a:lnTo>
                    <a:pt x="341466" y="292655"/>
                  </a:lnTo>
                  <a:lnTo>
                    <a:pt x="372742" y="257951"/>
                  </a:lnTo>
                  <a:lnTo>
                    <a:pt x="392905" y="217002"/>
                  </a:lnTo>
                  <a:lnTo>
                    <a:pt x="400050" y="171450"/>
                  </a:lnTo>
                  <a:lnTo>
                    <a:pt x="392905" y="125853"/>
                  </a:lnTo>
                  <a:lnTo>
                    <a:pt x="372742" y="84892"/>
                  </a:lnTo>
                  <a:lnTo>
                    <a:pt x="341466" y="50196"/>
                  </a:lnTo>
                  <a:lnTo>
                    <a:pt x="300984" y="23396"/>
                  </a:lnTo>
                  <a:lnTo>
                    <a:pt x="253201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3387" y="33481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5" y="125853"/>
                  </a:lnTo>
                  <a:lnTo>
                    <a:pt x="27310" y="84892"/>
                  </a:lnTo>
                  <a:lnTo>
                    <a:pt x="58588" y="50196"/>
                  </a:lnTo>
                  <a:lnTo>
                    <a:pt x="99071" y="23396"/>
                  </a:lnTo>
                  <a:lnTo>
                    <a:pt x="146852" y="6120"/>
                  </a:lnTo>
                  <a:lnTo>
                    <a:pt x="200025" y="0"/>
                  </a:lnTo>
                  <a:lnTo>
                    <a:pt x="253201" y="6120"/>
                  </a:lnTo>
                  <a:lnTo>
                    <a:pt x="300984" y="23396"/>
                  </a:lnTo>
                  <a:lnTo>
                    <a:pt x="341466" y="50196"/>
                  </a:lnTo>
                  <a:lnTo>
                    <a:pt x="372742" y="84892"/>
                  </a:lnTo>
                  <a:lnTo>
                    <a:pt x="392905" y="125853"/>
                  </a:lnTo>
                  <a:lnTo>
                    <a:pt x="400050" y="171450"/>
                  </a:lnTo>
                  <a:lnTo>
                    <a:pt x="392905" y="217002"/>
                  </a:lnTo>
                  <a:lnTo>
                    <a:pt x="372742" y="257951"/>
                  </a:lnTo>
                  <a:lnTo>
                    <a:pt x="341466" y="292655"/>
                  </a:lnTo>
                  <a:lnTo>
                    <a:pt x="300984" y="319475"/>
                  </a:lnTo>
                  <a:lnTo>
                    <a:pt x="253201" y="336770"/>
                  </a:lnTo>
                  <a:lnTo>
                    <a:pt x="200025" y="342900"/>
                  </a:lnTo>
                  <a:lnTo>
                    <a:pt x="146852" y="336770"/>
                  </a:lnTo>
                  <a:lnTo>
                    <a:pt x="99071" y="319475"/>
                  </a:lnTo>
                  <a:lnTo>
                    <a:pt x="58588" y="292655"/>
                  </a:lnTo>
                  <a:lnTo>
                    <a:pt x="27310" y="257951"/>
                  </a:lnTo>
                  <a:lnTo>
                    <a:pt x="7145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04825" y="4638738"/>
            <a:ext cx="3933825" cy="952500"/>
            <a:chOff x="504825" y="4638738"/>
            <a:chExt cx="3933825" cy="952500"/>
          </a:xfrm>
        </p:grpSpPr>
        <p:sp>
          <p:nvSpPr>
            <p:cNvPr id="14" name="object 14"/>
            <p:cNvSpPr/>
            <p:nvPr/>
          </p:nvSpPr>
          <p:spPr>
            <a:xfrm>
              <a:off x="676275" y="4895850"/>
              <a:ext cx="3762375" cy="695325"/>
            </a:xfrm>
            <a:custGeom>
              <a:avLst/>
              <a:gdLst/>
              <a:ahLst/>
              <a:cxnLst/>
              <a:rect l="l" t="t" r="r" b="b"/>
              <a:pathLst>
                <a:path w="3762375" h="695325">
                  <a:moveTo>
                    <a:pt x="3762375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3762375" y="695325"/>
                  </a:lnTo>
                  <a:lnTo>
                    <a:pt x="3762375" y="0"/>
                  </a:lnTo>
                  <a:close/>
                </a:path>
              </a:pathLst>
            </a:custGeom>
            <a:solidFill>
              <a:srgbClr val="F5E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9112" y="46530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52" y="6120"/>
                  </a:lnTo>
                  <a:lnTo>
                    <a:pt x="99071" y="23396"/>
                  </a:lnTo>
                  <a:lnTo>
                    <a:pt x="58588" y="50196"/>
                  </a:lnTo>
                  <a:lnTo>
                    <a:pt x="27310" y="84892"/>
                  </a:lnTo>
                  <a:lnTo>
                    <a:pt x="7145" y="125853"/>
                  </a:lnTo>
                  <a:lnTo>
                    <a:pt x="0" y="171450"/>
                  </a:lnTo>
                  <a:lnTo>
                    <a:pt x="7145" y="217002"/>
                  </a:lnTo>
                  <a:lnTo>
                    <a:pt x="27310" y="257951"/>
                  </a:lnTo>
                  <a:lnTo>
                    <a:pt x="58588" y="292655"/>
                  </a:lnTo>
                  <a:lnTo>
                    <a:pt x="99071" y="319475"/>
                  </a:lnTo>
                  <a:lnTo>
                    <a:pt x="146852" y="336770"/>
                  </a:lnTo>
                  <a:lnTo>
                    <a:pt x="200025" y="342900"/>
                  </a:lnTo>
                  <a:lnTo>
                    <a:pt x="253201" y="336770"/>
                  </a:lnTo>
                  <a:lnTo>
                    <a:pt x="300984" y="319475"/>
                  </a:lnTo>
                  <a:lnTo>
                    <a:pt x="341466" y="292655"/>
                  </a:lnTo>
                  <a:lnTo>
                    <a:pt x="372742" y="257951"/>
                  </a:lnTo>
                  <a:lnTo>
                    <a:pt x="392905" y="217002"/>
                  </a:lnTo>
                  <a:lnTo>
                    <a:pt x="400050" y="171450"/>
                  </a:lnTo>
                  <a:lnTo>
                    <a:pt x="392905" y="125853"/>
                  </a:lnTo>
                  <a:lnTo>
                    <a:pt x="372742" y="84892"/>
                  </a:lnTo>
                  <a:lnTo>
                    <a:pt x="341466" y="50196"/>
                  </a:lnTo>
                  <a:lnTo>
                    <a:pt x="300984" y="23396"/>
                  </a:lnTo>
                  <a:lnTo>
                    <a:pt x="253201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9112" y="46530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5" y="125853"/>
                  </a:lnTo>
                  <a:lnTo>
                    <a:pt x="27310" y="84892"/>
                  </a:lnTo>
                  <a:lnTo>
                    <a:pt x="58588" y="50196"/>
                  </a:lnTo>
                  <a:lnTo>
                    <a:pt x="99071" y="23396"/>
                  </a:lnTo>
                  <a:lnTo>
                    <a:pt x="146852" y="6120"/>
                  </a:lnTo>
                  <a:lnTo>
                    <a:pt x="200025" y="0"/>
                  </a:lnTo>
                  <a:lnTo>
                    <a:pt x="253201" y="6120"/>
                  </a:lnTo>
                  <a:lnTo>
                    <a:pt x="300984" y="23396"/>
                  </a:lnTo>
                  <a:lnTo>
                    <a:pt x="341466" y="50196"/>
                  </a:lnTo>
                  <a:lnTo>
                    <a:pt x="372742" y="84892"/>
                  </a:lnTo>
                  <a:lnTo>
                    <a:pt x="392905" y="125853"/>
                  </a:lnTo>
                  <a:lnTo>
                    <a:pt x="400050" y="171450"/>
                  </a:lnTo>
                  <a:lnTo>
                    <a:pt x="392905" y="217002"/>
                  </a:lnTo>
                  <a:lnTo>
                    <a:pt x="372742" y="257951"/>
                  </a:lnTo>
                  <a:lnTo>
                    <a:pt x="341466" y="292655"/>
                  </a:lnTo>
                  <a:lnTo>
                    <a:pt x="300984" y="319475"/>
                  </a:lnTo>
                  <a:lnTo>
                    <a:pt x="253201" y="336770"/>
                  </a:lnTo>
                  <a:lnTo>
                    <a:pt x="200025" y="342900"/>
                  </a:lnTo>
                  <a:lnTo>
                    <a:pt x="146852" y="336770"/>
                  </a:lnTo>
                  <a:lnTo>
                    <a:pt x="99071" y="319475"/>
                  </a:lnTo>
                  <a:lnTo>
                    <a:pt x="58588" y="292655"/>
                  </a:lnTo>
                  <a:lnTo>
                    <a:pt x="27310" y="257951"/>
                  </a:lnTo>
                  <a:lnTo>
                    <a:pt x="7145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410263" y="4810188"/>
            <a:ext cx="7004684" cy="2047875"/>
            <a:chOff x="5410263" y="4810188"/>
            <a:chExt cx="7004684" cy="2047875"/>
          </a:xfrm>
        </p:grpSpPr>
        <p:sp>
          <p:nvSpPr>
            <p:cNvPr id="18" name="object 18"/>
            <p:cNvSpPr/>
            <p:nvPr/>
          </p:nvSpPr>
          <p:spPr>
            <a:xfrm>
              <a:off x="7986641" y="6173837"/>
              <a:ext cx="4205605" cy="434340"/>
            </a:xfrm>
            <a:custGeom>
              <a:avLst/>
              <a:gdLst/>
              <a:ahLst/>
              <a:cxnLst/>
              <a:rect l="l" t="t" r="r" b="b"/>
              <a:pathLst>
                <a:path w="4205605" h="434340">
                  <a:moveTo>
                    <a:pt x="0" y="433821"/>
                  </a:moveTo>
                  <a:lnTo>
                    <a:pt x="2534" y="389465"/>
                  </a:lnTo>
                  <a:lnTo>
                    <a:pt x="9972" y="346391"/>
                  </a:lnTo>
                  <a:lnTo>
                    <a:pt x="22068" y="304815"/>
                  </a:lnTo>
                  <a:lnTo>
                    <a:pt x="38575" y="264957"/>
                  </a:lnTo>
                  <a:lnTo>
                    <a:pt x="59245" y="227035"/>
                  </a:lnTo>
                  <a:lnTo>
                    <a:pt x="83833" y="191267"/>
                  </a:lnTo>
                  <a:lnTo>
                    <a:pt x="112092" y="157870"/>
                  </a:lnTo>
                  <a:lnTo>
                    <a:pt x="143774" y="127062"/>
                  </a:lnTo>
                  <a:lnTo>
                    <a:pt x="178634" y="99063"/>
                  </a:lnTo>
                  <a:lnTo>
                    <a:pt x="216424" y="74089"/>
                  </a:lnTo>
                  <a:lnTo>
                    <a:pt x="256898" y="52359"/>
                  </a:lnTo>
                  <a:lnTo>
                    <a:pt x="299810" y="34091"/>
                  </a:lnTo>
                  <a:lnTo>
                    <a:pt x="344911" y="19503"/>
                  </a:lnTo>
                  <a:lnTo>
                    <a:pt x="391957" y="8813"/>
                  </a:lnTo>
                  <a:lnTo>
                    <a:pt x="440699" y="2239"/>
                  </a:lnTo>
                  <a:lnTo>
                    <a:pt x="490892" y="0"/>
                  </a:lnTo>
                  <a:lnTo>
                    <a:pt x="4186234" y="0"/>
                  </a:lnTo>
                  <a:lnTo>
                    <a:pt x="4205358" y="853"/>
                  </a:lnTo>
                </a:path>
              </a:pathLst>
            </a:custGeom>
            <a:ln w="445088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35159" y="6607658"/>
              <a:ext cx="503555" cy="250825"/>
            </a:xfrm>
            <a:custGeom>
              <a:avLst/>
              <a:gdLst/>
              <a:ahLst/>
              <a:cxnLst/>
              <a:rect l="l" t="t" r="r" b="b"/>
              <a:pathLst>
                <a:path w="503554" h="250825">
                  <a:moveTo>
                    <a:pt x="502963" y="0"/>
                  </a:moveTo>
                  <a:lnTo>
                    <a:pt x="0" y="0"/>
                  </a:lnTo>
                  <a:lnTo>
                    <a:pt x="0" y="250341"/>
                  </a:lnTo>
                  <a:lnTo>
                    <a:pt x="502963" y="250341"/>
                  </a:lnTo>
                  <a:lnTo>
                    <a:pt x="502963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10775" y="5981700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190500" y="0"/>
                  </a:moveTo>
                  <a:lnTo>
                    <a:pt x="139876" y="6634"/>
                  </a:lnTo>
                  <a:lnTo>
                    <a:pt x="94375" y="25359"/>
                  </a:lnTo>
                  <a:lnTo>
                    <a:pt x="55816" y="54402"/>
                  </a:lnTo>
                  <a:lnTo>
                    <a:pt x="26020" y="91993"/>
                  </a:lnTo>
                  <a:lnTo>
                    <a:pt x="6808" y="136361"/>
                  </a:lnTo>
                  <a:lnTo>
                    <a:pt x="0" y="185737"/>
                  </a:lnTo>
                  <a:lnTo>
                    <a:pt x="6808" y="235113"/>
                  </a:lnTo>
                  <a:lnTo>
                    <a:pt x="26020" y="279481"/>
                  </a:lnTo>
                  <a:lnTo>
                    <a:pt x="55816" y="317072"/>
                  </a:lnTo>
                  <a:lnTo>
                    <a:pt x="94375" y="346115"/>
                  </a:lnTo>
                  <a:lnTo>
                    <a:pt x="139876" y="364840"/>
                  </a:lnTo>
                  <a:lnTo>
                    <a:pt x="190500" y="371475"/>
                  </a:lnTo>
                  <a:lnTo>
                    <a:pt x="241123" y="364840"/>
                  </a:lnTo>
                  <a:lnTo>
                    <a:pt x="286624" y="346115"/>
                  </a:lnTo>
                  <a:lnTo>
                    <a:pt x="325183" y="317072"/>
                  </a:lnTo>
                  <a:lnTo>
                    <a:pt x="354979" y="279481"/>
                  </a:lnTo>
                  <a:lnTo>
                    <a:pt x="374191" y="235113"/>
                  </a:lnTo>
                  <a:lnTo>
                    <a:pt x="381000" y="185737"/>
                  </a:lnTo>
                  <a:lnTo>
                    <a:pt x="374191" y="136361"/>
                  </a:lnTo>
                  <a:lnTo>
                    <a:pt x="354979" y="91993"/>
                  </a:lnTo>
                  <a:lnTo>
                    <a:pt x="325183" y="54402"/>
                  </a:lnTo>
                  <a:lnTo>
                    <a:pt x="286624" y="25359"/>
                  </a:lnTo>
                  <a:lnTo>
                    <a:pt x="241123" y="66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81976" y="5929312"/>
              <a:ext cx="4510405" cy="929005"/>
            </a:xfrm>
            <a:custGeom>
              <a:avLst/>
              <a:gdLst/>
              <a:ahLst/>
              <a:cxnLst/>
              <a:rect l="l" t="t" r="r" b="b"/>
              <a:pathLst>
                <a:path w="4510405" h="929004">
                  <a:moveTo>
                    <a:pt x="4481449" y="0"/>
                  </a:moveTo>
                  <a:lnTo>
                    <a:pt x="461899" y="0"/>
                  </a:lnTo>
                  <a:lnTo>
                    <a:pt x="414665" y="2385"/>
                  </a:lnTo>
                  <a:lnTo>
                    <a:pt x="368797" y="9385"/>
                  </a:lnTo>
                  <a:lnTo>
                    <a:pt x="324528" y="20769"/>
                  </a:lnTo>
                  <a:lnTo>
                    <a:pt x="282088" y="36304"/>
                  </a:lnTo>
                  <a:lnTo>
                    <a:pt x="241711" y="55757"/>
                  </a:lnTo>
                  <a:lnTo>
                    <a:pt x="203627" y="78897"/>
                  </a:lnTo>
                  <a:lnTo>
                    <a:pt x="168070" y="105492"/>
                  </a:lnTo>
                  <a:lnTo>
                    <a:pt x="135270" y="135308"/>
                  </a:lnTo>
                  <a:lnTo>
                    <a:pt x="105461" y="168115"/>
                  </a:lnTo>
                  <a:lnTo>
                    <a:pt x="78873" y="203679"/>
                  </a:lnTo>
                  <a:lnTo>
                    <a:pt x="55740" y="241769"/>
                  </a:lnTo>
                  <a:lnTo>
                    <a:pt x="36292" y="282153"/>
                  </a:lnTo>
                  <a:lnTo>
                    <a:pt x="20762" y="324597"/>
                  </a:lnTo>
                  <a:lnTo>
                    <a:pt x="9382" y="368870"/>
                  </a:lnTo>
                  <a:lnTo>
                    <a:pt x="2384" y="414740"/>
                  </a:lnTo>
                  <a:lnTo>
                    <a:pt x="0" y="461975"/>
                  </a:lnTo>
                  <a:lnTo>
                    <a:pt x="0" y="928685"/>
                  </a:lnTo>
                  <a:lnTo>
                    <a:pt x="4510024" y="928685"/>
                  </a:lnTo>
                  <a:lnTo>
                    <a:pt x="4510024" y="1442"/>
                  </a:lnTo>
                  <a:lnTo>
                    <a:pt x="4481449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81976" y="5929312"/>
              <a:ext cx="4510405" cy="929005"/>
            </a:xfrm>
            <a:custGeom>
              <a:avLst/>
              <a:gdLst/>
              <a:ahLst/>
              <a:cxnLst/>
              <a:rect l="l" t="t" r="r" b="b"/>
              <a:pathLst>
                <a:path w="4510405" h="929004">
                  <a:moveTo>
                    <a:pt x="0" y="461975"/>
                  </a:moveTo>
                  <a:lnTo>
                    <a:pt x="2384" y="414740"/>
                  </a:lnTo>
                  <a:lnTo>
                    <a:pt x="9382" y="368870"/>
                  </a:lnTo>
                  <a:lnTo>
                    <a:pt x="20762" y="324597"/>
                  </a:lnTo>
                  <a:lnTo>
                    <a:pt x="36292" y="282153"/>
                  </a:lnTo>
                  <a:lnTo>
                    <a:pt x="55740" y="241769"/>
                  </a:lnTo>
                  <a:lnTo>
                    <a:pt x="78873" y="203679"/>
                  </a:lnTo>
                  <a:lnTo>
                    <a:pt x="105461" y="168115"/>
                  </a:lnTo>
                  <a:lnTo>
                    <a:pt x="135270" y="135308"/>
                  </a:lnTo>
                  <a:lnTo>
                    <a:pt x="168070" y="105492"/>
                  </a:lnTo>
                  <a:lnTo>
                    <a:pt x="203627" y="78897"/>
                  </a:lnTo>
                  <a:lnTo>
                    <a:pt x="241711" y="55757"/>
                  </a:lnTo>
                  <a:lnTo>
                    <a:pt x="282088" y="36304"/>
                  </a:lnTo>
                  <a:lnTo>
                    <a:pt x="324528" y="20769"/>
                  </a:lnTo>
                  <a:lnTo>
                    <a:pt x="368797" y="9385"/>
                  </a:lnTo>
                  <a:lnTo>
                    <a:pt x="414665" y="2385"/>
                  </a:lnTo>
                  <a:lnTo>
                    <a:pt x="461899" y="0"/>
                  </a:lnTo>
                  <a:lnTo>
                    <a:pt x="4481449" y="0"/>
                  </a:lnTo>
                  <a:lnTo>
                    <a:pt x="4510024" y="1442"/>
                  </a:lnTo>
                </a:path>
                <a:path w="4510405" h="929004">
                  <a:moveTo>
                    <a:pt x="0" y="928685"/>
                  </a:moveTo>
                  <a:lnTo>
                    <a:pt x="0" y="461975"/>
                  </a:lnTo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48701" y="6405562"/>
              <a:ext cx="4043679" cy="452755"/>
            </a:xfrm>
            <a:custGeom>
              <a:avLst/>
              <a:gdLst/>
              <a:ahLst/>
              <a:cxnLst/>
              <a:rect l="l" t="t" r="r" b="b"/>
              <a:pathLst>
                <a:path w="4043679" h="452754">
                  <a:moveTo>
                    <a:pt x="4043299" y="0"/>
                  </a:moveTo>
                  <a:lnTo>
                    <a:pt x="407924" y="0"/>
                  </a:lnTo>
                  <a:lnTo>
                    <a:pt x="360350" y="2744"/>
                  </a:lnTo>
                  <a:lnTo>
                    <a:pt x="314388" y="10775"/>
                  </a:lnTo>
                  <a:lnTo>
                    <a:pt x="270344" y="23785"/>
                  </a:lnTo>
                  <a:lnTo>
                    <a:pt x="228525" y="41468"/>
                  </a:lnTo>
                  <a:lnTo>
                    <a:pt x="189237" y="63519"/>
                  </a:lnTo>
                  <a:lnTo>
                    <a:pt x="152785" y="89631"/>
                  </a:lnTo>
                  <a:lnTo>
                    <a:pt x="119475" y="119498"/>
                  </a:lnTo>
                  <a:lnTo>
                    <a:pt x="89613" y="152814"/>
                  </a:lnTo>
                  <a:lnTo>
                    <a:pt x="63506" y="189273"/>
                  </a:lnTo>
                  <a:lnTo>
                    <a:pt x="41460" y="228568"/>
                  </a:lnTo>
                  <a:lnTo>
                    <a:pt x="23780" y="270395"/>
                  </a:lnTo>
                  <a:lnTo>
                    <a:pt x="10773" y="314445"/>
                  </a:lnTo>
                  <a:lnTo>
                    <a:pt x="2744" y="360415"/>
                  </a:lnTo>
                  <a:lnTo>
                    <a:pt x="0" y="407996"/>
                  </a:lnTo>
                  <a:lnTo>
                    <a:pt x="0" y="452435"/>
                  </a:lnTo>
                  <a:lnTo>
                    <a:pt x="4043299" y="452435"/>
                  </a:lnTo>
                  <a:lnTo>
                    <a:pt x="4043299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48701" y="6405562"/>
              <a:ext cx="4043679" cy="452755"/>
            </a:xfrm>
            <a:custGeom>
              <a:avLst/>
              <a:gdLst/>
              <a:ahLst/>
              <a:cxnLst/>
              <a:rect l="l" t="t" r="r" b="b"/>
              <a:pathLst>
                <a:path w="4043679" h="452754">
                  <a:moveTo>
                    <a:pt x="0" y="407996"/>
                  </a:moveTo>
                  <a:lnTo>
                    <a:pt x="2744" y="360415"/>
                  </a:lnTo>
                  <a:lnTo>
                    <a:pt x="10773" y="314445"/>
                  </a:lnTo>
                  <a:lnTo>
                    <a:pt x="23780" y="270395"/>
                  </a:lnTo>
                  <a:lnTo>
                    <a:pt x="41460" y="228568"/>
                  </a:lnTo>
                  <a:lnTo>
                    <a:pt x="63506" y="189273"/>
                  </a:lnTo>
                  <a:lnTo>
                    <a:pt x="89613" y="152814"/>
                  </a:lnTo>
                  <a:lnTo>
                    <a:pt x="119475" y="119498"/>
                  </a:lnTo>
                  <a:lnTo>
                    <a:pt x="152785" y="89631"/>
                  </a:lnTo>
                  <a:lnTo>
                    <a:pt x="189237" y="63519"/>
                  </a:lnTo>
                  <a:lnTo>
                    <a:pt x="228525" y="41468"/>
                  </a:lnTo>
                  <a:lnTo>
                    <a:pt x="270344" y="23785"/>
                  </a:lnTo>
                  <a:lnTo>
                    <a:pt x="314388" y="10775"/>
                  </a:lnTo>
                  <a:lnTo>
                    <a:pt x="360350" y="2744"/>
                  </a:lnTo>
                  <a:lnTo>
                    <a:pt x="407924" y="0"/>
                  </a:lnTo>
                  <a:lnTo>
                    <a:pt x="4043299" y="0"/>
                  </a:lnTo>
                </a:path>
                <a:path w="4043679" h="452754">
                  <a:moveTo>
                    <a:pt x="0" y="452435"/>
                  </a:moveTo>
                  <a:lnTo>
                    <a:pt x="0" y="407996"/>
                  </a:lnTo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24551" y="4824476"/>
              <a:ext cx="5543550" cy="1524000"/>
            </a:xfrm>
            <a:custGeom>
              <a:avLst/>
              <a:gdLst/>
              <a:ahLst/>
              <a:cxnLst/>
              <a:rect l="l" t="t" r="r" b="b"/>
              <a:pathLst>
                <a:path w="5543550" h="1524000">
                  <a:moveTo>
                    <a:pt x="0" y="254000"/>
                  </a:moveTo>
                  <a:lnTo>
                    <a:pt x="4090" y="208328"/>
                  </a:lnTo>
                  <a:lnTo>
                    <a:pt x="15884" y="165349"/>
                  </a:lnTo>
                  <a:lnTo>
                    <a:pt x="34666" y="125777"/>
                  </a:lnTo>
                  <a:lnTo>
                    <a:pt x="59719" y="90328"/>
                  </a:lnTo>
                  <a:lnTo>
                    <a:pt x="90328" y="59719"/>
                  </a:lnTo>
                  <a:lnTo>
                    <a:pt x="125777" y="34666"/>
                  </a:lnTo>
                  <a:lnTo>
                    <a:pt x="165349" y="15884"/>
                  </a:lnTo>
                  <a:lnTo>
                    <a:pt x="208328" y="4090"/>
                  </a:lnTo>
                  <a:lnTo>
                    <a:pt x="254000" y="0"/>
                  </a:lnTo>
                  <a:lnTo>
                    <a:pt x="5289423" y="0"/>
                  </a:lnTo>
                  <a:lnTo>
                    <a:pt x="5335098" y="4090"/>
                  </a:lnTo>
                  <a:lnTo>
                    <a:pt x="5378089" y="15884"/>
                  </a:lnTo>
                  <a:lnTo>
                    <a:pt x="5417678" y="34666"/>
                  </a:lnTo>
                  <a:lnTo>
                    <a:pt x="5453147" y="59719"/>
                  </a:lnTo>
                  <a:lnTo>
                    <a:pt x="5483777" y="90328"/>
                  </a:lnTo>
                  <a:lnTo>
                    <a:pt x="5508850" y="125777"/>
                  </a:lnTo>
                  <a:lnTo>
                    <a:pt x="5527649" y="165349"/>
                  </a:lnTo>
                  <a:lnTo>
                    <a:pt x="5539455" y="208328"/>
                  </a:lnTo>
                  <a:lnTo>
                    <a:pt x="5543550" y="254000"/>
                  </a:lnTo>
                  <a:lnTo>
                    <a:pt x="5543550" y="1269923"/>
                  </a:lnTo>
                  <a:lnTo>
                    <a:pt x="5539455" y="1315582"/>
                  </a:lnTo>
                  <a:lnTo>
                    <a:pt x="5527649" y="1358555"/>
                  </a:lnTo>
                  <a:lnTo>
                    <a:pt x="5508850" y="1398127"/>
                  </a:lnTo>
                  <a:lnTo>
                    <a:pt x="5483777" y="1433579"/>
                  </a:lnTo>
                  <a:lnTo>
                    <a:pt x="5453147" y="1464194"/>
                  </a:lnTo>
                  <a:lnTo>
                    <a:pt x="5417678" y="1489255"/>
                  </a:lnTo>
                  <a:lnTo>
                    <a:pt x="5378089" y="1508044"/>
                  </a:lnTo>
                  <a:lnTo>
                    <a:pt x="5335098" y="1519843"/>
                  </a:lnTo>
                  <a:lnTo>
                    <a:pt x="5289423" y="1523936"/>
                  </a:lnTo>
                  <a:lnTo>
                    <a:pt x="254000" y="1523936"/>
                  </a:lnTo>
                  <a:lnTo>
                    <a:pt x="208328" y="1519843"/>
                  </a:lnTo>
                  <a:lnTo>
                    <a:pt x="165349" y="1508044"/>
                  </a:lnTo>
                  <a:lnTo>
                    <a:pt x="125777" y="1489255"/>
                  </a:lnTo>
                  <a:lnTo>
                    <a:pt x="90328" y="1464194"/>
                  </a:lnTo>
                  <a:lnTo>
                    <a:pt x="59719" y="1433579"/>
                  </a:lnTo>
                  <a:lnTo>
                    <a:pt x="34666" y="1398127"/>
                  </a:lnTo>
                  <a:lnTo>
                    <a:pt x="15884" y="1358555"/>
                  </a:lnTo>
                  <a:lnTo>
                    <a:pt x="4090" y="1315582"/>
                  </a:lnTo>
                  <a:lnTo>
                    <a:pt x="0" y="1269923"/>
                  </a:lnTo>
                  <a:lnTo>
                    <a:pt x="0" y="254000"/>
                  </a:lnTo>
                  <a:close/>
                </a:path>
              </a:pathLst>
            </a:custGeom>
            <a:ln w="28575">
              <a:solidFill>
                <a:srgbClr val="FCED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3075" y="4943475"/>
              <a:ext cx="4972050" cy="457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3075" y="5667375"/>
              <a:ext cx="5076825" cy="50482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42607" y="1730057"/>
            <a:ext cx="291084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4</a:t>
            </a:r>
            <a:endParaRPr sz="1800">
              <a:latin typeface="Arial Black"/>
              <a:cs typeface="Arial Black"/>
            </a:endParaRPr>
          </a:p>
          <a:p>
            <a:pPr marL="172085" marR="5080">
              <a:lnSpc>
                <a:spcPts val="2180"/>
              </a:lnSpc>
              <a:spcBef>
                <a:spcPts val="40"/>
              </a:spcBef>
            </a:pP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Filter</a:t>
            </a:r>
            <a:r>
              <a:rPr sz="1800" spc="-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800" spc="-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dataframe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Arial MT"/>
                <a:cs typeface="Arial MT"/>
              </a:rPr>
              <a:t>to</a:t>
            </a:r>
            <a:r>
              <a:rPr sz="1800" spc="-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only </a:t>
            </a:r>
            <a:r>
              <a:rPr sz="1800" spc="-48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lud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spc="-1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F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800" spc="-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9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un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h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0384" y="3364547"/>
            <a:ext cx="3545204" cy="192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50"/>
              </a:lnSpc>
              <a:spcBef>
                <a:spcPts val="10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5</a:t>
            </a:r>
            <a:endParaRPr sz="1800">
              <a:latin typeface="Arial Black"/>
              <a:cs typeface="Arial Black"/>
            </a:endParaRPr>
          </a:p>
          <a:p>
            <a:pPr marL="178435">
              <a:lnSpc>
                <a:spcPts val="1850"/>
              </a:lnSpc>
            </a:pP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removed</a:t>
            </a:r>
            <a:r>
              <a:rPr sz="1800" spc="1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some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 values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we</a:t>
            </a:r>
            <a:r>
              <a:rPr sz="1800" spc="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should</a:t>
            </a:r>
            <a:endParaRPr sz="1800">
              <a:latin typeface="Arial MT"/>
              <a:cs typeface="Arial MT"/>
            </a:endParaRPr>
          </a:p>
          <a:p>
            <a:pPr marL="17843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r>
              <a:rPr sz="1800" spc="-25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80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h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spc="-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F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lg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h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N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m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r</a:t>
            </a:r>
            <a:r>
              <a:rPr sz="1800" spc="-18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lu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mn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 MT"/>
              <a:cs typeface="Arial MT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6</a:t>
            </a:r>
            <a:endParaRPr sz="1800">
              <a:latin typeface="Arial Black"/>
              <a:cs typeface="Arial Black"/>
            </a:endParaRPr>
          </a:p>
          <a:p>
            <a:pPr marL="22923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Dealing</a:t>
            </a:r>
            <a:r>
              <a:rPr sz="1800" spc="-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with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 Missing</a:t>
            </a:r>
            <a:r>
              <a:rPr sz="180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21F1F"/>
                </a:solidFill>
                <a:latin typeface="Arial MT"/>
                <a:cs typeface="Arial MT"/>
              </a:rPr>
              <a:t>Values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857813" y="1809813"/>
            <a:ext cx="6677025" cy="819150"/>
            <a:chOff x="4857813" y="1809813"/>
            <a:chExt cx="6677025" cy="819150"/>
          </a:xfrm>
        </p:grpSpPr>
        <p:sp>
          <p:nvSpPr>
            <p:cNvPr id="31" name="object 31"/>
            <p:cNvSpPr/>
            <p:nvPr/>
          </p:nvSpPr>
          <p:spPr>
            <a:xfrm>
              <a:off x="4872101" y="1824101"/>
              <a:ext cx="6648450" cy="790575"/>
            </a:xfrm>
            <a:custGeom>
              <a:avLst/>
              <a:gdLst/>
              <a:ahLst/>
              <a:cxnLst/>
              <a:rect l="l" t="t" r="r" b="b"/>
              <a:pathLst>
                <a:path w="6648450" h="790575">
                  <a:moveTo>
                    <a:pt x="0" y="131699"/>
                  </a:moveTo>
                  <a:lnTo>
                    <a:pt x="6710" y="90058"/>
                  </a:lnTo>
                  <a:lnTo>
                    <a:pt x="25400" y="53903"/>
                  </a:lnTo>
                  <a:lnTo>
                    <a:pt x="53903" y="25400"/>
                  </a:lnTo>
                  <a:lnTo>
                    <a:pt x="90058" y="6710"/>
                  </a:lnTo>
                  <a:lnTo>
                    <a:pt x="131699" y="0"/>
                  </a:lnTo>
                  <a:lnTo>
                    <a:pt x="6516624" y="0"/>
                  </a:lnTo>
                  <a:lnTo>
                    <a:pt x="6558277" y="6710"/>
                  </a:lnTo>
                  <a:lnTo>
                    <a:pt x="6594463" y="25400"/>
                  </a:lnTo>
                  <a:lnTo>
                    <a:pt x="6623005" y="53903"/>
                  </a:lnTo>
                  <a:lnTo>
                    <a:pt x="6641726" y="90058"/>
                  </a:lnTo>
                  <a:lnTo>
                    <a:pt x="6648450" y="131699"/>
                  </a:lnTo>
                  <a:lnTo>
                    <a:pt x="6648450" y="658749"/>
                  </a:lnTo>
                  <a:lnTo>
                    <a:pt x="6641726" y="700402"/>
                  </a:lnTo>
                  <a:lnTo>
                    <a:pt x="6623005" y="736588"/>
                  </a:lnTo>
                  <a:lnTo>
                    <a:pt x="6594463" y="765130"/>
                  </a:lnTo>
                  <a:lnTo>
                    <a:pt x="6558277" y="783851"/>
                  </a:lnTo>
                  <a:lnTo>
                    <a:pt x="6516624" y="790575"/>
                  </a:lnTo>
                  <a:lnTo>
                    <a:pt x="131699" y="790575"/>
                  </a:lnTo>
                  <a:lnTo>
                    <a:pt x="90058" y="783851"/>
                  </a:lnTo>
                  <a:lnTo>
                    <a:pt x="53903" y="765130"/>
                  </a:lnTo>
                  <a:lnTo>
                    <a:pt x="25400" y="736588"/>
                  </a:lnTo>
                  <a:lnTo>
                    <a:pt x="6710" y="700402"/>
                  </a:lnTo>
                  <a:lnTo>
                    <a:pt x="0" y="658749"/>
                  </a:lnTo>
                  <a:lnTo>
                    <a:pt x="0" y="131699"/>
                  </a:lnTo>
                  <a:close/>
                </a:path>
              </a:pathLst>
            </a:custGeom>
            <a:ln w="28575">
              <a:solidFill>
                <a:srgbClr val="FCED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1100" y="2047875"/>
              <a:ext cx="6477000" cy="34290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934013" y="3524313"/>
            <a:ext cx="6600825" cy="666750"/>
            <a:chOff x="4934013" y="3524313"/>
            <a:chExt cx="6600825" cy="666750"/>
          </a:xfrm>
        </p:grpSpPr>
        <p:sp>
          <p:nvSpPr>
            <p:cNvPr id="34" name="object 34"/>
            <p:cNvSpPr/>
            <p:nvPr/>
          </p:nvSpPr>
          <p:spPr>
            <a:xfrm>
              <a:off x="4948301" y="3538601"/>
              <a:ext cx="6572250" cy="638175"/>
            </a:xfrm>
            <a:custGeom>
              <a:avLst/>
              <a:gdLst/>
              <a:ahLst/>
              <a:cxnLst/>
              <a:rect l="l" t="t" r="r" b="b"/>
              <a:pathLst>
                <a:path w="6572250" h="638175">
                  <a:moveTo>
                    <a:pt x="0" y="106299"/>
                  </a:moveTo>
                  <a:lnTo>
                    <a:pt x="8340" y="64883"/>
                  </a:lnTo>
                  <a:lnTo>
                    <a:pt x="31099" y="31099"/>
                  </a:lnTo>
                  <a:lnTo>
                    <a:pt x="64883" y="8340"/>
                  </a:lnTo>
                  <a:lnTo>
                    <a:pt x="106299" y="0"/>
                  </a:lnTo>
                  <a:lnTo>
                    <a:pt x="6465824" y="0"/>
                  </a:lnTo>
                  <a:lnTo>
                    <a:pt x="6507259" y="8340"/>
                  </a:lnTo>
                  <a:lnTo>
                    <a:pt x="6541087" y="31099"/>
                  </a:lnTo>
                  <a:lnTo>
                    <a:pt x="6563889" y="64883"/>
                  </a:lnTo>
                  <a:lnTo>
                    <a:pt x="6572250" y="106299"/>
                  </a:lnTo>
                  <a:lnTo>
                    <a:pt x="6572250" y="531749"/>
                  </a:lnTo>
                  <a:lnTo>
                    <a:pt x="6563889" y="573184"/>
                  </a:lnTo>
                  <a:lnTo>
                    <a:pt x="6541087" y="607012"/>
                  </a:lnTo>
                  <a:lnTo>
                    <a:pt x="6507259" y="629814"/>
                  </a:lnTo>
                  <a:lnTo>
                    <a:pt x="6465824" y="638175"/>
                  </a:lnTo>
                  <a:lnTo>
                    <a:pt x="106299" y="638175"/>
                  </a:lnTo>
                  <a:lnTo>
                    <a:pt x="64883" y="629814"/>
                  </a:lnTo>
                  <a:lnTo>
                    <a:pt x="31099" y="607012"/>
                  </a:lnTo>
                  <a:lnTo>
                    <a:pt x="8340" y="573184"/>
                  </a:lnTo>
                  <a:lnTo>
                    <a:pt x="0" y="531749"/>
                  </a:lnTo>
                  <a:lnTo>
                    <a:pt x="0" y="106299"/>
                  </a:lnTo>
                  <a:close/>
                </a:path>
              </a:pathLst>
            </a:custGeom>
            <a:ln w="28575">
              <a:solidFill>
                <a:srgbClr val="FCED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9200" y="3648075"/>
              <a:ext cx="6238875" cy="41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87" y="711200"/>
            <a:ext cx="10741025" cy="802005"/>
            <a:chOff x="725487" y="711200"/>
            <a:chExt cx="10741025" cy="802005"/>
          </a:xfrm>
        </p:grpSpPr>
        <p:sp>
          <p:nvSpPr>
            <p:cNvPr id="3" name="object 3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10725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0725150" y="781050"/>
                  </a:lnTo>
                  <a:lnTo>
                    <a:pt x="10725150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425" y="723900"/>
              <a:ext cx="10725150" cy="781050"/>
            </a:xfrm>
            <a:custGeom>
              <a:avLst/>
              <a:gdLst/>
              <a:ahLst/>
              <a:cxnLst/>
              <a:rect l="l" t="t" r="r" b="b"/>
              <a:pathLst>
                <a:path w="10725150" h="781050">
                  <a:moveTo>
                    <a:pt x="0" y="781050"/>
                  </a:moveTo>
                  <a:lnTo>
                    <a:pt x="10725150" y="781050"/>
                  </a:lnTo>
                  <a:lnTo>
                    <a:pt x="107251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24" y="925790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654" y="356824"/>
                  </a:moveTo>
                  <a:lnTo>
                    <a:pt x="114645" y="356799"/>
                  </a:lnTo>
                  <a:lnTo>
                    <a:pt x="114552" y="195041"/>
                  </a:lnTo>
                  <a:lnTo>
                    <a:pt x="325968" y="406244"/>
                  </a:lnTo>
                  <a:lnTo>
                    <a:pt x="406486" y="325669"/>
                  </a:lnTo>
                  <a:lnTo>
                    <a:pt x="195115" y="114421"/>
                  </a:lnTo>
                  <a:lnTo>
                    <a:pt x="356835" y="114400"/>
                  </a:lnTo>
                  <a:lnTo>
                    <a:pt x="356795" y="431"/>
                  </a:lnTo>
                  <a:lnTo>
                    <a:pt x="545" y="0"/>
                  </a:lnTo>
                  <a:lnTo>
                    <a:pt x="532" y="539"/>
                  </a:lnTo>
                  <a:lnTo>
                    <a:pt x="0" y="571"/>
                  </a:lnTo>
                  <a:lnTo>
                    <a:pt x="654" y="3568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2862" y="719137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875" y="0"/>
                  </a:lnTo>
                </a:path>
              </a:pathLst>
            </a:custGeom>
            <a:ln w="158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115238" y="4562538"/>
            <a:ext cx="5299710" cy="2295525"/>
            <a:chOff x="7115238" y="4562538"/>
            <a:chExt cx="5299710" cy="2295525"/>
          </a:xfrm>
        </p:grpSpPr>
        <p:sp>
          <p:nvSpPr>
            <p:cNvPr id="8" name="object 8"/>
            <p:cNvSpPr/>
            <p:nvPr/>
          </p:nvSpPr>
          <p:spPr>
            <a:xfrm>
              <a:off x="7986641" y="6173837"/>
              <a:ext cx="4205605" cy="434340"/>
            </a:xfrm>
            <a:custGeom>
              <a:avLst/>
              <a:gdLst/>
              <a:ahLst/>
              <a:cxnLst/>
              <a:rect l="l" t="t" r="r" b="b"/>
              <a:pathLst>
                <a:path w="4205605" h="434340">
                  <a:moveTo>
                    <a:pt x="0" y="433821"/>
                  </a:moveTo>
                  <a:lnTo>
                    <a:pt x="2534" y="389465"/>
                  </a:lnTo>
                  <a:lnTo>
                    <a:pt x="9972" y="346391"/>
                  </a:lnTo>
                  <a:lnTo>
                    <a:pt x="22068" y="304815"/>
                  </a:lnTo>
                  <a:lnTo>
                    <a:pt x="38575" y="264957"/>
                  </a:lnTo>
                  <a:lnTo>
                    <a:pt x="59245" y="227035"/>
                  </a:lnTo>
                  <a:lnTo>
                    <a:pt x="83833" y="191267"/>
                  </a:lnTo>
                  <a:lnTo>
                    <a:pt x="112092" y="157870"/>
                  </a:lnTo>
                  <a:lnTo>
                    <a:pt x="143774" y="127062"/>
                  </a:lnTo>
                  <a:lnTo>
                    <a:pt x="178634" y="99063"/>
                  </a:lnTo>
                  <a:lnTo>
                    <a:pt x="216424" y="74089"/>
                  </a:lnTo>
                  <a:lnTo>
                    <a:pt x="256898" y="52359"/>
                  </a:lnTo>
                  <a:lnTo>
                    <a:pt x="299810" y="34091"/>
                  </a:lnTo>
                  <a:lnTo>
                    <a:pt x="344911" y="19503"/>
                  </a:lnTo>
                  <a:lnTo>
                    <a:pt x="391957" y="8813"/>
                  </a:lnTo>
                  <a:lnTo>
                    <a:pt x="440699" y="2239"/>
                  </a:lnTo>
                  <a:lnTo>
                    <a:pt x="490892" y="0"/>
                  </a:lnTo>
                  <a:lnTo>
                    <a:pt x="4186234" y="0"/>
                  </a:lnTo>
                  <a:lnTo>
                    <a:pt x="4205358" y="853"/>
                  </a:lnTo>
                </a:path>
              </a:pathLst>
            </a:custGeom>
            <a:ln w="445088">
              <a:solidFill>
                <a:srgbClr val="FB2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35159" y="6607658"/>
              <a:ext cx="503555" cy="250825"/>
            </a:xfrm>
            <a:custGeom>
              <a:avLst/>
              <a:gdLst/>
              <a:ahLst/>
              <a:cxnLst/>
              <a:rect l="l" t="t" r="r" b="b"/>
              <a:pathLst>
                <a:path w="503554" h="250825">
                  <a:moveTo>
                    <a:pt x="502963" y="0"/>
                  </a:moveTo>
                  <a:lnTo>
                    <a:pt x="0" y="0"/>
                  </a:lnTo>
                  <a:lnTo>
                    <a:pt x="0" y="250341"/>
                  </a:lnTo>
                  <a:lnTo>
                    <a:pt x="502963" y="250341"/>
                  </a:lnTo>
                  <a:lnTo>
                    <a:pt x="502963" y="0"/>
                  </a:lnTo>
                  <a:close/>
                </a:path>
              </a:pathLst>
            </a:custGeom>
            <a:solidFill>
              <a:srgbClr val="FB2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10775" y="5981700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190500" y="0"/>
                  </a:moveTo>
                  <a:lnTo>
                    <a:pt x="139876" y="6634"/>
                  </a:lnTo>
                  <a:lnTo>
                    <a:pt x="94375" y="25359"/>
                  </a:lnTo>
                  <a:lnTo>
                    <a:pt x="55816" y="54402"/>
                  </a:lnTo>
                  <a:lnTo>
                    <a:pt x="26020" y="91993"/>
                  </a:lnTo>
                  <a:lnTo>
                    <a:pt x="6808" y="136361"/>
                  </a:lnTo>
                  <a:lnTo>
                    <a:pt x="0" y="185737"/>
                  </a:lnTo>
                  <a:lnTo>
                    <a:pt x="6808" y="235113"/>
                  </a:lnTo>
                  <a:lnTo>
                    <a:pt x="26020" y="279481"/>
                  </a:lnTo>
                  <a:lnTo>
                    <a:pt x="55816" y="317072"/>
                  </a:lnTo>
                  <a:lnTo>
                    <a:pt x="94375" y="346115"/>
                  </a:lnTo>
                  <a:lnTo>
                    <a:pt x="139876" y="364840"/>
                  </a:lnTo>
                  <a:lnTo>
                    <a:pt x="190500" y="371475"/>
                  </a:lnTo>
                  <a:lnTo>
                    <a:pt x="241123" y="364840"/>
                  </a:lnTo>
                  <a:lnTo>
                    <a:pt x="286624" y="346115"/>
                  </a:lnTo>
                  <a:lnTo>
                    <a:pt x="325183" y="317072"/>
                  </a:lnTo>
                  <a:lnTo>
                    <a:pt x="354979" y="279481"/>
                  </a:lnTo>
                  <a:lnTo>
                    <a:pt x="374191" y="235113"/>
                  </a:lnTo>
                  <a:lnTo>
                    <a:pt x="381000" y="185737"/>
                  </a:lnTo>
                  <a:lnTo>
                    <a:pt x="374191" y="136361"/>
                  </a:lnTo>
                  <a:lnTo>
                    <a:pt x="354979" y="91993"/>
                  </a:lnTo>
                  <a:lnTo>
                    <a:pt x="325183" y="54402"/>
                  </a:lnTo>
                  <a:lnTo>
                    <a:pt x="286624" y="25359"/>
                  </a:lnTo>
                  <a:lnTo>
                    <a:pt x="241123" y="66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1976" y="5929312"/>
              <a:ext cx="4510405" cy="929005"/>
            </a:xfrm>
            <a:custGeom>
              <a:avLst/>
              <a:gdLst/>
              <a:ahLst/>
              <a:cxnLst/>
              <a:rect l="l" t="t" r="r" b="b"/>
              <a:pathLst>
                <a:path w="4510405" h="929004">
                  <a:moveTo>
                    <a:pt x="4481449" y="0"/>
                  </a:moveTo>
                  <a:lnTo>
                    <a:pt x="461899" y="0"/>
                  </a:lnTo>
                  <a:lnTo>
                    <a:pt x="414665" y="2385"/>
                  </a:lnTo>
                  <a:lnTo>
                    <a:pt x="368797" y="9385"/>
                  </a:lnTo>
                  <a:lnTo>
                    <a:pt x="324528" y="20769"/>
                  </a:lnTo>
                  <a:lnTo>
                    <a:pt x="282088" y="36304"/>
                  </a:lnTo>
                  <a:lnTo>
                    <a:pt x="241711" y="55757"/>
                  </a:lnTo>
                  <a:lnTo>
                    <a:pt x="203627" y="78897"/>
                  </a:lnTo>
                  <a:lnTo>
                    <a:pt x="168070" y="105492"/>
                  </a:lnTo>
                  <a:lnTo>
                    <a:pt x="135270" y="135308"/>
                  </a:lnTo>
                  <a:lnTo>
                    <a:pt x="105461" y="168115"/>
                  </a:lnTo>
                  <a:lnTo>
                    <a:pt x="78873" y="203679"/>
                  </a:lnTo>
                  <a:lnTo>
                    <a:pt x="55740" y="241769"/>
                  </a:lnTo>
                  <a:lnTo>
                    <a:pt x="36292" y="282153"/>
                  </a:lnTo>
                  <a:lnTo>
                    <a:pt x="20762" y="324597"/>
                  </a:lnTo>
                  <a:lnTo>
                    <a:pt x="9382" y="368870"/>
                  </a:lnTo>
                  <a:lnTo>
                    <a:pt x="2384" y="414740"/>
                  </a:lnTo>
                  <a:lnTo>
                    <a:pt x="0" y="461975"/>
                  </a:lnTo>
                  <a:lnTo>
                    <a:pt x="0" y="928685"/>
                  </a:lnTo>
                  <a:lnTo>
                    <a:pt x="4510024" y="928685"/>
                  </a:lnTo>
                  <a:lnTo>
                    <a:pt x="4510024" y="1442"/>
                  </a:lnTo>
                  <a:lnTo>
                    <a:pt x="4481449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81976" y="5929312"/>
              <a:ext cx="4510405" cy="929005"/>
            </a:xfrm>
            <a:custGeom>
              <a:avLst/>
              <a:gdLst/>
              <a:ahLst/>
              <a:cxnLst/>
              <a:rect l="l" t="t" r="r" b="b"/>
              <a:pathLst>
                <a:path w="4510405" h="929004">
                  <a:moveTo>
                    <a:pt x="0" y="461975"/>
                  </a:moveTo>
                  <a:lnTo>
                    <a:pt x="2384" y="414740"/>
                  </a:lnTo>
                  <a:lnTo>
                    <a:pt x="9382" y="368870"/>
                  </a:lnTo>
                  <a:lnTo>
                    <a:pt x="20762" y="324597"/>
                  </a:lnTo>
                  <a:lnTo>
                    <a:pt x="36292" y="282153"/>
                  </a:lnTo>
                  <a:lnTo>
                    <a:pt x="55740" y="241769"/>
                  </a:lnTo>
                  <a:lnTo>
                    <a:pt x="78873" y="203679"/>
                  </a:lnTo>
                  <a:lnTo>
                    <a:pt x="105461" y="168115"/>
                  </a:lnTo>
                  <a:lnTo>
                    <a:pt x="135270" y="135308"/>
                  </a:lnTo>
                  <a:lnTo>
                    <a:pt x="168070" y="105492"/>
                  </a:lnTo>
                  <a:lnTo>
                    <a:pt x="203627" y="78897"/>
                  </a:lnTo>
                  <a:lnTo>
                    <a:pt x="241711" y="55757"/>
                  </a:lnTo>
                  <a:lnTo>
                    <a:pt x="282088" y="36304"/>
                  </a:lnTo>
                  <a:lnTo>
                    <a:pt x="324528" y="20769"/>
                  </a:lnTo>
                  <a:lnTo>
                    <a:pt x="368797" y="9385"/>
                  </a:lnTo>
                  <a:lnTo>
                    <a:pt x="414665" y="2385"/>
                  </a:lnTo>
                  <a:lnTo>
                    <a:pt x="461899" y="0"/>
                  </a:lnTo>
                  <a:lnTo>
                    <a:pt x="4481449" y="0"/>
                  </a:lnTo>
                  <a:lnTo>
                    <a:pt x="4510024" y="1442"/>
                  </a:lnTo>
                </a:path>
                <a:path w="4510405" h="929004">
                  <a:moveTo>
                    <a:pt x="0" y="928685"/>
                  </a:moveTo>
                  <a:lnTo>
                    <a:pt x="0" y="461975"/>
                  </a:lnTo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48701" y="6405562"/>
              <a:ext cx="4043679" cy="452755"/>
            </a:xfrm>
            <a:custGeom>
              <a:avLst/>
              <a:gdLst/>
              <a:ahLst/>
              <a:cxnLst/>
              <a:rect l="l" t="t" r="r" b="b"/>
              <a:pathLst>
                <a:path w="4043679" h="452754">
                  <a:moveTo>
                    <a:pt x="4043299" y="0"/>
                  </a:moveTo>
                  <a:lnTo>
                    <a:pt x="407924" y="0"/>
                  </a:lnTo>
                  <a:lnTo>
                    <a:pt x="360350" y="2744"/>
                  </a:lnTo>
                  <a:lnTo>
                    <a:pt x="314388" y="10775"/>
                  </a:lnTo>
                  <a:lnTo>
                    <a:pt x="270344" y="23785"/>
                  </a:lnTo>
                  <a:lnTo>
                    <a:pt x="228525" y="41468"/>
                  </a:lnTo>
                  <a:lnTo>
                    <a:pt x="189237" y="63519"/>
                  </a:lnTo>
                  <a:lnTo>
                    <a:pt x="152785" y="89631"/>
                  </a:lnTo>
                  <a:lnTo>
                    <a:pt x="119475" y="119498"/>
                  </a:lnTo>
                  <a:lnTo>
                    <a:pt x="89613" y="152814"/>
                  </a:lnTo>
                  <a:lnTo>
                    <a:pt x="63506" y="189273"/>
                  </a:lnTo>
                  <a:lnTo>
                    <a:pt x="41460" y="228568"/>
                  </a:lnTo>
                  <a:lnTo>
                    <a:pt x="23780" y="270395"/>
                  </a:lnTo>
                  <a:lnTo>
                    <a:pt x="10773" y="314445"/>
                  </a:lnTo>
                  <a:lnTo>
                    <a:pt x="2744" y="360415"/>
                  </a:lnTo>
                  <a:lnTo>
                    <a:pt x="0" y="407996"/>
                  </a:lnTo>
                  <a:lnTo>
                    <a:pt x="0" y="452435"/>
                  </a:lnTo>
                  <a:lnTo>
                    <a:pt x="4043299" y="452435"/>
                  </a:lnTo>
                  <a:lnTo>
                    <a:pt x="4043299" y="0"/>
                  </a:lnTo>
                  <a:close/>
                </a:path>
              </a:pathLst>
            </a:custGeom>
            <a:solidFill>
              <a:srgbClr val="FC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48701" y="6405562"/>
              <a:ext cx="4043679" cy="452755"/>
            </a:xfrm>
            <a:custGeom>
              <a:avLst/>
              <a:gdLst/>
              <a:ahLst/>
              <a:cxnLst/>
              <a:rect l="l" t="t" r="r" b="b"/>
              <a:pathLst>
                <a:path w="4043679" h="452754">
                  <a:moveTo>
                    <a:pt x="0" y="407996"/>
                  </a:moveTo>
                  <a:lnTo>
                    <a:pt x="2744" y="360415"/>
                  </a:lnTo>
                  <a:lnTo>
                    <a:pt x="10773" y="314445"/>
                  </a:lnTo>
                  <a:lnTo>
                    <a:pt x="23780" y="270395"/>
                  </a:lnTo>
                  <a:lnTo>
                    <a:pt x="41460" y="228568"/>
                  </a:lnTo>
                  <a:lnTo>
                    <a:pt x="63506" y="189273"/>
                  </a:lnTo>
                  <a:lnTo>
                    <a:pt x="89613" y="152814"/>
                  </a:lnTo>
                  <a:lnTo>
                    <a:pt x="119475" y="119498"/>
                  </a:lnTo>
                  <a:lnTo>
                    <a:pt x="152785" y="89631"/>
                  </a:lnTo>
                  <a:lnTo>
                    <a:pt x="189237" y="63519"/>
                  </a:lnTo>
                  <a:lnTo>
                    <a:pt x="228525" y="41468"/>
                  </a:lnTo>
                  <a:lnTo>
                    <a:pt x="270344" y="23785"/>
                  </a:lnTo>
                  <a:lnTo>
                    <a:pt x="314388" y="10775"/>
                  </a:lnTo>
                  <a:lnTo>
                    <a:pt x="360350" y="2744"/>
                  </a:lnTo>
                  <a:lnTo>
                    <a:pt x="407924" y="0"/>
                  </a:lnTo>
                  <a:lnTo>
                    <a:pt x="4043299" y="0"/>
                  </a:lnTo>
                </a:path>
                <a:path w="4043679" h="452754">
                  <a:moveTo>
                    <a:pt x="0" y="452435"/>
                  </a:moveTo>
                  <a:lnTo>
                    <a:pt x="0" y="407996"/>
                  </a:lnTo>
                </a:path>
              </a:pathLst>
            </a:custGeom>
            <a:ln w="12700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29526" y="4576826"/>
              <a:ext cx="4410075" cy="2181225"/>
            </a:xfrm>
            <a:custGeom>
              <a:avLst/>
              <a:gdLst/>
              <a:ahLst/>
              <a:cxnLst/>
              <a:rect l="l" t="t" r="r" b="b"/>
              <a:pathLst>
                <a:path w="4410075" h="2181225">
                  <a:moveTo>
                    <a:pt x="0" y="363474"/>
                  </a:moveTo>
                  <a:lnTo>
                    <a:pt x="3317" y="314143"/>
                  </a:lnTo>
                  <a:lnTo>
                    <a:pt x="12980" y="266832"/>
                  </a:lnTo>
                  <a:lnTo>
                    <a:pt x="28557" y="221974"/>
                  </a:lnTo>
                  <a:lnTo>
                    <a:pt x="49614" y="180001"/>
                  </a:lnTo>
                  <a:lnTo>
                    <a:pt x="75720" y="141346"/>
                  </a:lnTo>
                  <a:lnTo>
                    <a:pt x="106441" y="106441"/>
                  </a:lnTo>
                  <a:lnTo>
                    <a:pt x="141346" y="75720"/>
                  </a:lnTo>
                  <a:lnTo>
                    <a:pt x="180001" y="49614"/>
                  </a:lnTo>
                  <a:lnTo>
                    <a:pt x="221974" y="28557"/>
                  </a:lnTo>
                  <a:lnTo>
                    <a:pt x="266832" y="12980"/>
                  </a:lnTo>
                  <a:lnTo>
                    <a:pt x="314143" y="3317"/>
                  </a:lnTo>
                  <a:lnTo>
                    <a:pt x="363474" y="0"/>
                  </a:lnTo>
                  <a:lnTo>
                    <a:pt x="4046474" y="0"/>
                  </a:lnTo>
                  <a:lnTo>
                    <a:pt x="4095807" y="3317"/>
                  </a:lnTo>
                  <a:lnTo>
                    <a:pt x="4143125" y="12980"/>
                  </a:lnTo>
                  <a:lnTo>
                    <a:pt x="4187993" y="28557"/>
                  </a:lnTo>
                  <a:lnTo>
                    <a:pt x="4229979" y="49614"/>
                  </a:lnTo>
                  <a:lnTo>
                    <a:pt x="4268649" y="75720"/>
                  </a:lnTo>
                  <a:lnTo>
                    <a:pt x="4303569" y="106441"/>
                  </a:lnTo>
                  <a:lnTo>
                    <a:pt x="4334306" y="141346"/>
                  </a:lnTo>
                  <a:lnTo>
                    <a:pt x="4360427" y="180001"/>
                  </a:lnTo>
                  <a:lnTo>
                    <a:pt x="4381498" y="221974"/>
                  </a:lnTo>
                  <a:lnTo>
                    <a:pt x="4397085" y="266832"/>
                  </a:lnTo>
                  <a:lnTo>
                    <a:pt x="4406755" y="314143"/>
                  </a:lnTo>
                  <a:lnTo>
                    <a:pt x="4410075" y="363474"/>
                  </a:lnTo>
                  <a:lnTo>
                    <a:pt x="4410075" y="1817611"/>
                  </a:lnTo>
                  <a:lnTo>
                    <a:pt x="4406755" y="1866943"/>
                  </a:lnTo>
                  <a:lnTo>
                    <a:pt x="4397085" y="1914258"/>
                  </a:lnTo>
                  <a:lnTo>
                    <a:pt x="4381498" y="1959123"/>
                  </a:lnTo>
                  <a:lnTo>
                    <a:pt x="4360427" y="2001103"/>
                  </a:lnTo>
                  <a:lnTo>
                    <a:pt x="4334306" y="2039767"/>
                  </a:lnTo>
                  <a:lnTo>
                    <a:pt x="4303569" y="2074681"/>
                  </a:lnTo>
                  <a:lnTo>
                    <a:pt x="4268649" y="2105412"/>
                  </a:lnTo>
                  <a:lnTo>
                    <a:pt x="4229979" y="2131527"/>
                  </a:lnTo>
                  <a:lnTo>
                    <a:pt x="4187993" y="2152592"/>
                  </a:lnTo>
                  <a:lnTo>
                    <a:pt x="4143125" y="2168175"/>
                  </a:lnTo>
                  <a:lnTo>
                    <a:pt x="4095807" y="2177842"/>
                  </a:lnTo>
                  <a:lnTo>
                    <a:pt x="4046474" y="2181161"/>
                  </a:lnTo>
                  <a:lnTo>
                    <a:pt x="363474" y="2181161"/>
                  </a:lnTo>
                  <a:lnTo>
                    <a:pt x="314143" y="2177842"/>
                  </a:lnTo>
                  <a:lnTo>
                    <a:pt x="266832" y="2168175"/>
                  </a:lnTo>
                  <a:lnTo>
                    <a:pt x="221974" y="2152592"/>
                  </a:lnTo>
                  <a:lnTo>
                    <a:pt x="180001" y="2131527"/>
                  </a:lnTo>
                  <a:lnTo>
                    <a:pt x="141346" y="2105412"/>
                  </a:lnTo>
                  <a:lnTo>
                    <a:pt x="106441" y="2074681"/>
                  </a:lnTo>
                  <a:lnTo>
                    <a:pt x="75720" y="2039767"/>
                  </a:lnTo>
                  <a:lnTo>
                    <a:pt x="49614" y="2001103"/>
                  </a:lnTo>
                  <a:lnTo>
                    <a:pt x="28557" y="1959123"/>
                  </a:lnTo>
                  <a:lnTo>
                    <a:pt x="12980" y="1914258"/>
                  </a:lnTo>
                  <a:lnTo>
                    <a:pt x="3317" y="1866943"/>
                  </a:lnTo>
                  <a:lnTo>
                    <a:pt x="0" y="1817611"/>
                  </a:lnTo>
                  <a:lnTo>
                    <a:pt x="0" y="363474"/>
                  </a:lnTo>
                  <a:close/>
                </a:path>
              </a:pathLst>
            </a:custGeom>
            <a:ln w="28575">
              <a:solidFill>
                <a:srgbClr val="FCED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200" y="4648200"/>
              <a:ext cx="4124325" cy="2066925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1819275" y="790575"/>
            <a:ext cx="619125" cy="628650"/>
          </a:xfrm>
          <a:custGeom>
            <a:avLst/>
            <a:gdLst/>
            <a:ahLst/>
            <a:cxnLst/>
            <a:rect l="l" t="t" r="r" b="b"/>
            <a:pathLst>
              <a:path w="619125" h="628650">
                <a:moveTo>
                  <a:pt x="309625" y="0"/>
                </a:moveTo>
                <a:lnTo>
                  <a:pt x="263856" y="3407"/>
                </a:lnTo>
                <a:lnTo>
                  <a:pt x="220177" y="13307"/>
                </a:lnTo>
                <a:lnTo>
                  <a:pt x="179066" y="29212"/>
                </a:lnTo>
                <a:lnTo>
                  <a:pt x="141001" y="50636"/>
                </a:lnTo>
                <a:lnTo>
                  <a:pt x="106461" y="77094"/>
                </a:lnTo>
                <a:lnTo>
                  <a:pt x="75923" y="108099"/>
                </a:lnTo>
                <a:lnTo>
                  <a:pt x="49865" y="143166"/>
                </a:lnTo>
                <a:lnTo>
                  <a:pt x="28766" y="181808"/>
                </a:lnTo>
                <a:lnTo>
                  <a:pt x="13103" y="223539"/>
                </a:lnTo>
                <a:lnTo>
                  <a:pt x="3355" y="267873"/>
                </a:lnTo>
                <a:lnTo>
                  <a:pt x="0" y="314325"/>
                </a:lnTo>
                <a:lnTo>
                  <a:pt x="3355" y="360776"/>
                </a:lnTo>
                <a:lnTo>
                  <a:pt x="13103" y="405110"/>
                </a:lnTo>
                <a:lnTo>
                  <a:pt x="28766" y="446841"/>
                </a:lnTo>
                <a:lnTo>
                  <a:pt x="49865" y="485483"/>
                </a:lnTo>
                <a:lnTo>
                  <a:pt x="75923" y="520550"/>
                </a:lnTo>
                <a:lnTo>
                  <a:pt x="106461" y="551555"/>
                </a:lnTo>
                <a:lnTo>
                  <a:pt x="141001" y="578013"/>
                </a:lnTo>
                <a:lnTo>
                  <a:pt x="179066" y="599437"/>
                </a:lnTo>
                <a:lnTo>
                  <a:pt x="220177" y="615342"/>
                </a:lnTo>
                <a:lnTo>
                  <a:pt x="263856" y="625242"/>
                </a:lnTo>
                <a:lnTo>
                  <a:pt x="309625" y="628650"/>
                </a:lnTo>
                <a:lnTo>
                  <a:pt x="355363" y="625242"/>
                </a:lnTo>
                <a:lnTo>
                  <a:pt x="399017" y="615342"/>
                </a:lnTo>
                <a:lnTo>
                  <a:pt x="440107" y="599437"/>
                </a:lnTo>
                <a:lnTo>
                  <a:pt x="478156" y="578013"/>
                </a:lnTo>
                <a:lnTo>
                  <a:pt x="512684" y="551555"/>
                </a:lnTo>
                <a:lnTo>
                  <a:pt x="543213" y="520550"/>
                </a:lnTo>
                <a:lnTo>
                  <a:pt x="569265" y="485483"/>
                </a:lnTo>
                <a:lnTo>
                  <a:pt x="590361" y="446841"/>
                </a:lnTo>
                <a:lnTo>
                  <a:pt x="606021" y="405110"/>
                </a:lnTo>
                <a:lnTo>
                  <a:pt x="615769" y="360776"/>
                </a:lnTo>
                <a:lnTo>
                  <a:pt x="619125" y="314325"/>
                </a:lnTo>
                <a:lnTo>
                  <a:pt x="615769" y="267873"/>
                </a:lnTo>
                <a:lnTo>
                  <a:pt x="606021" y="223539"/>
                </a:lnTo>
                <a:lnTo>
                  <a:pt x="590361" y="181808"/>
                </a:lnTo>
                <a:lnTo>
                  <a:pt x="569265" y="143166"/>
                </a:lnTo>
                <a:lnTo>
                  <a:pt x="543213" y="108099"/>
                </a:lnTo>
                <a:lnTo>
                  <a:pt x="512684" y="77094"/>
                </a:lnTo>
                <a:lnTo>
                  <a:pt x="478156" y="50636"/>
                </a:lnTo>
                <a:lnTo>
                  <a:pt x="440107" y="29212"/>
                </a:lnTo>
                <a:lnTo>
                  <a:pt x="399017" y="13307"/>
                </a:lnTo>
                <a:lnTo>
                  <a:pt x="355363" y="3407"/>
                </a:lnTo>
                <a:lnTo>
                  <a:pt x="309625" y="0"/>
                </a:lnTo>
                <a:close/>
              </a:path>
            </a:pathLst>
          </a:custGeom>
          <a:solidFill>
            <a:srgbClr val="FBE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20712" y="1820926"/>
            <a:ext cx="5149850" cy="1463675"/>
            <a:chOff x="620712" y="1820926"/>
            <a:chExt cx="5149850" cy="1463675"/>
          </a:xfrm>
        </p:grpSpPr>
        <p:sp>
          <p:nvSpPr>
            <p:cNvPr id="19" name="object 19"/>
            <p:cNvSpPr/>
            <p:nvPr/>
          </p:nvSpPr>
          <p:spPr>
            <a:xfrm>
              <a:off x="623887" y="1824101"/>
              <a:ext cx="5143500" cy="1457325"/>
            </a:xfrm>
            <a:custGeom>
              <a:avLst/>
              <a:gdLst/>
              <a:ahLst/>
              <a:cxnLst/>
              <a:rect l="l" t="t" r="r" b="b"/>
              <a:pathLst>
                <a:path w="5143500" h="1457325">
                  <a:moveTo>
                    <a:pt x="5143500" y="0"/>
                  </a:moveTo>
                  <a:lnTo>
                    <a:pt x="0" y="0"/>
                  </a:lnTo>
                  <a:lnTo>
                    <a:pt x="0" y="1457325"/>
                  </a:lnTo>
                  <a:lnTo>
                    <a:pt x="5143500" y="1457325"/>
                  </a:lnTo>
                  <a:lnTo>
                    <a:pt x="5143500" y="0"/>
                  </a:lnTo>
                  <a:close/>
                </a:path>
              </a:pathLst>
            </a:custGeom>
            <a:solidFill>
              <a:srgbClr val="F5E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3887" y="1824101"/>
              <a:ext cx="5143500" cy="1457325"/>
            </a:xfrm>
            <a:custGeom>
              <a:avLst/>
              <a:gdLst/>
              <a:ahLst/>
              <a:cxnLst/>
              <a:rect l="l" t="t" r="r" b="b"/>
              <a:pathLst>
                <a:path w="5143500" h="1457325">
                  <a:moveTo>
                    <a:pt x="0" y="1457325"/>
                  </a:moveTo>
                  <a:lnTo>
                    <a:pt x="5143500" y="1457325"/>
                  </a:lnTo>
                  <a:lnTo>
                    <a:pt x="5143500" y="0"/>
                  </a:lnTo>
                  <a:lnTo>
                    <a:pt x="0" y="0"/>
                  </a:lnTo>
                  <a:lnTo>
                    <a:pt x="0" y="1457325"/>
                  </a:lnTo>
                  <a:close/>
                </a:path>
              </a:pathLst>
            </a:custGeom>
            <a:ln w="6350">
              <a:solidFill>
                <a:srgbClr val="FCED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02309" y="1992312"/>
            <a:ext cx="482346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Request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Falcon9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Launch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Wiki </a:t>
            </a:r>
            <a:r>
              <a:rPr sz="1800" spc="15" dirty="0">
                <a:latin typeface="Arial MT"/>
                <a:cs typeface="Arial MT"/>
              </a:rPr>
              <a:t>page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URL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309" y="2545715"/>
            <a:ext cx="4736465" cy="530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ts val="1300"/>
              </a:lnSpc>
              <a:spcBef>
                <a:spcPts val="125"/>
              </a:spcBef>
              <a:buChar char="•"/>
              <a:tabLst>
                <a:tab pos="184150" algn="l"/>
              </a:tabLst>
            </a:pPr>
            <a:r>
              <a:rPr sz="1100" spc="-5" dirty="0">
                <a:solidFill>
                  <a:srgbClr val="221F1F"/>
                </a:solidFill>
                <a:latin typeface="Arial MT"/>
                <a:cs typeface="Arial MT"/>
              </a:rPr>
              <a:t>let's</a:t>
            </a:r>
            <a:r>
              <a:rPr sz="110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perform</a:t>
            </a:r>
            <a:r>
              <a:rPr sz="1100" spc="-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an</a:t>
            </a:r>
            <a:r>
              <a:rPr sz="1100" spc="-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 MT"/>
                <a:cs typeface="Arial MT"/>
              </a:rPr>
              <a:t>HTTP</a:t>
            </a:r>
            <a:r>
              <a:rPr sz="1100" spc="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GET</a:t>
            </a:r>
            <a:r>
              <a:rPr sz="11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method</a:t>
            </a:r>
            <a:r>
              <a:rPr sz="11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to</a:t>
            </a:r>
            <a:r>
              <a:rPr sz="11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request</a:t>
            </a:r>
            <a:r>
              <a:rPr sz="11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1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Falcon9</a:t>
            </a:r>
            <a:r>
              <a:rPr sz="11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Launch</a:t>
            </a:r>
            <a:r>
              <a:rPr sz="1100" spc="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221F1F"/>
                </a:solidFill>
                <a:latin typeface="Arial MT"/>
                <a:cs typeface="Arial MT"/>
              </a:rPr>
              <a:t>HTML</a:t>
            </a:r>
            <a:endParaRPr sz="1100">
              <a:latin typeface="Arial MT"/>
              <a:cs typeface="Arial MT"/>
            </a:endParaRPr>
          </a:p>
          <a:p>
            <a:pPr marL="184150">
              <a:lnSpc>
                <a:spcPts val="1295"/>
              </a:lnSpc>
            </a:pPr>
            <a:r>
              <a:rPr sz="1100" spc="-10" dirty="0">
                <a:solidFill>
                  <a:srgbClr val="221F1F"/>
                </a:solidFill>
                <a:latin typeface="Arial MT"/>
                <a:cs typeface="Arial MT"/>
              </a:rPr>
              <a:t>page,</a:t>
            </a:r>
            <a:r>
              <a:rPr sz="1100" spc="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as</a:t>
            </a:r>
            <a:r>
              <a:rPr sz="1100" spc="-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an</a:t>
            </a:r>
            <a:r>
              <a:rPr sz="110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 MT"/>
                <a:cs typeface="Arial MT"/>
              </a:rPr>
              <a:t>HTTP</a:t>
            </a:r>
            <a:r>
              <a:rPr sz="1100" spc="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221F1F"/>
                </a:solidFill>
                <a:latin typeface="Arial MT"/>
                <a:cs typeface="Arial MT"/>
              </a:rPr>
              <a:t>response</a:t>
            </a:r>
            <a:endParaRPr sz="11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30"/>
              </a:spcBef>
              <a:buChar char="•"/>
              <a:tabLst>
                <a:tab pos="184150" algn="l"/>
              </a:tabLst>
            </a:pP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Create</a:t>
            </a:r>
            <a:r>
              <a:rPr sz="11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100" spc="-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 MT"/>
                <a:cs typeface="Arial MT"/>
              </a:rPr>
              <a:t>BeautifulSoup</a:t>
            </a:r>
            <a:r>
              <a:rPr sz="1100" spc="1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21F1F"/>
                </a:solidFill>
                <a:latin typeface="Arial MT"/>
                <a:cs typeface="Arial MT"/>
              </a:rPr>
              <a:t>object</a:t>
            </a:r>
            <a:r>
              <a:rPr sz="1100" spc="-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from</a:t>
            </a:r>
            <a:r>
              <a:rPr sz="1100" spc="-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1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221F1F"/>
                </a:solidFill>
                <a:latin typeface="Arial MT"/>
                <a:cs typeface="Arial MT"/>
              </a:rPr>
              <a:t>HTML</a:t>
            </a:r>
            <a:r>
              <a:rPr sz="1100" spc="1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221F1F"/>
                </a:solidFill>
                <a:latin typeface="Arial MT"/>
                <a:cs typeface="Arial MT"/>
              </a:rPr>
              <a:t>response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33425" y="392112"/>
          <a:ext cx="10725150" cy="111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2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3200" dirty="0">
                          <a:solidFill>
                            <a:srgbClr val="FCF8E1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3200">
                        <a:latin typeface="Arial Black"/>
                        <a:cs typeface="Arial Black"/>
                      </a:endParaRPr>
                    </a:p>
                  </a:txBody>
                  <a:tcPr marL="0" marR="0" marT="12065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500" spc="-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sz="3500" spc="-7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500" spc="1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Collection</a:t>
                      </a:r>
                      <a:r>
                        <a:rPr sz="3500" spc="-13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500" spc="1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sz="3500" spc="-7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500" spc="-1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Web</a:t>
                      </a:r>
                      <a:r>
                        <a:rPr sz="3500" spc="-80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500" spc="15" dirty="0">
                          <a:solidFill>
                            <a:srgbClr val="221F1F"/>
                          </a:solidFill>
                          <a:latin typeface="Arial Black"/>
                          <a:cs typeface="Arial Black"/>
                        </a:rPr>
                        <a:t>Scraping</a:t>
                      </a:r>
                      <a:endParaRPr sz="3500">
                        <a:latin typeface="Arial Black"/>
                        <a:cs typeface="Arial Black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221F1F"/>
                      </a:solidFill>
                      <a:prstDash val="solid"/>
                    </a:lnL>
                    <a:solidFill>
                      <a:srgbClr val="FCF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419100" y="1695513"/>
            <a:ext cx="428625" cy="371475"/>
            <a:chOff x="419100" y="1695513"/>
            <a:chExt cx="428625" cy="371475"/>
          </a:xfrm>
        </p:grpSpPr>
        <p:sp>
          <p:nvSpPr>
            <p:cNvPr id="25" name="object 25"/>
            <p:cNvSpPr/>
            <p:nvPr/>
          </p:nvSpPr>
          <p:spPr>
            <a:xfrm>
              <a:off x="433387" y="17098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52" y="6120"/>
                  </a:lnTo>
                  <a:lnTo>
                    <a:pt x="99071" y="23396"/>
                  </a:lnTo>
                  <a:lnTo>
                    <a:pt x="58588" y="50196"/>
                  </a:lnTo>
                  <a:lnTo>
                    <a:pt x="27310" y="84892"/>
                  </a:lnTo>
                  <a:lnTo>
                    <a:pt x="7145" y="125853"/>
                  </a:lnTo>
                  <a:lnTo>
                    <a:pt x="0" y="171450"/>
                  </a:lnTo>
                  <a:lnTo>
                    <a:pt x="7145" y="217002"/>
                  </a:lnTo>
                  <a:lnTo>
                    <a:pt x="27310" y="257951"/>
                  </a:lnTo>
                  <a:lnTo>
                    <a:pt x="58588" y="292655"/>
                  </a:lnTo>
                  <a:lnTo>
                    <a:pt x="99071" y="319475"/>
                  </a:lnTo>
                  <a:lnTo>
                    <a:pt x="146852" y="336770"/>
                  </a:lnTo>
                  <a:lnTo>
                    <a:pt x="200025" y="342900"/>
                  </a:lnTo>
                  <a:lnTo>
                    <a:pt x="253201" y="336770"/>
                  </a:lnTo>
                  <a:lnTo>
                    <a:pt x="300984" y="319475"/>
                  </a:lnTo>
                  <a:lnTo>
                    <a:pt x="341466" y="292655"/>
                  </a:lnTo>
                  <a:lnTo>
                    <a:pt x="372742" y="257951"/>
                  </a:lnTo>
                  <a:lnTo>
                    <a:pt x="392905" y="217002"/>
                  </a:lnTo>
                  <a:lnTo>
                    <a:pt x="400050" y="171450"/>
                  </a:lnTo>
                  <a:lnTo>
                    <a:pt x="392905" y="125853"/>
                  </a:lnTo>
                  <a:lnTo>
                    <a:pt x="372742" y="84892"/>
                  </a:lnTo>
                  <a:lnTo>
                    <a:pt x="341466" y="50196"/>
                  </a:lnTo>
                  <a:lnTo>
                    <a:pt x="300984" y="23396"/>
                  </a:lnTo>
                  <a:lnTo>
                    <a:pt x="253201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3387" y="17098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5" y="125853"/>
                  </a:lnTo>
                  <a:lnTo>
                    <a:pt x="27310" y="84892"/>
                  </a:lnTo>
                  <a:lnTo>
                    <a:pt x="58588" y="50196"/>
                  </a:lnTo>
                  <a:lnTo>
                    <a:pt x="99071" y="23396"/>
                  </a:lnTo>
                  <a:lnTo>
                    <a:pt x="146852" y="6120"/>
                  </a:lnTo>
                  <a:lnTo>
                    <a:pt x="200025" y="0"/>
                  </a:lnTo>
                  <a:lnTo>
                    <a:pt x="253201" y="6120"/>
                  </a:lnTo>
                  <a:lnTo>
                    <a:pt x="300984" y="23396"/>
                  </a:lnTo>
                  <a:lnTo>
                    <a:pt x="341466" y="50196"/>
                  </a:lnTo>
                  <a:lnTo>
                    <a:pt x="372742" y="84892"/>
                  </a:lnTo>
                  <a:lnTo>
                    <a:pt x="392905" y="125853"/>
                  </a:lnTo>
                  <a:lnTo>
                    <a:pt x="400050" y="171450"/>
                  </a:lnTo>
                  <a:lnTo>
                    <a:pt x="392905" y="217002"/>
                  </a:lnTo>
                  <a:lnTo>
                    <a:pt x="372742" y="257951"/>
                  </a:lnTo>
                  <a:lnTo>
                    <a:pt x="341466" y="292655"/>
                  </a:lnTo>
                  <a:lnTo>
                    <a:pt x="300984" y="319475"/>
                  </a:lnTo>
                  <a:lnTo>
                    <a:pt x="253201" y="336770"/>
                  </a:lnTo>
                  <a:lnTo>
                    <a:pt x="200025" y="342900"/>
                  </a:lnTo>
                  <a:lnTo>
                    <a:pt x="146852" y="336770"/>
                  </a:lnTo>
                  <a:lnTo>
                    <a:pt x="99071" y="319475"/>
                  </a:lnTo>
                  <a:lnTo>
                    <a:pt x="58588" y="292655"/>
                  </a:lnTo>
                  <a:lnTo>
                    <a:pt x="27310" y="257951"/>
                  </a:lnTo>
                  <a:lnTo>
                    <a:pt x="7145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19100" y="3333813"/>
            <a:ext cx="4791075" cy="847725"/>
            <a:chOff x="419100" y="3333813"/>
            <a:chExt cx="4791075" cy="847725"/>
          </a:xfrm>
        </p:grpSpPr>
        <p:sp>
          <p:nvSpPr>
            <p:cNvPr id="28" name="object 28"/>
            <p:cNvSpPr/>
            <p:nvPr/>
          </p:nvSpPr>
          <p:spPr>
            <a:xfrm>
              <a:off x="666750" y="3533775"/>
              <a:ext cx="4543425" cy="647700"/>
            </a:xfrm>
            <a:custGeom>
              <a:avLst/>
              <a:gdLst/>
              <a:ahLst/>
              <a:cxnLst/>
              <a:rect l="l" t="t" r="r" b="b"/>
              <a:pathLst>
                <a:path w="4543425" h="647700">
                  <a:moveTo>
                    <a:pt x="4543425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4543425" y="647700"/>
                  </a:lnTo>
                  <a:lnTo>
                    <a:pt x="4543425" y="0"/>
                  </a:lnTo>
                  <a:close/>
                </a:path>
              </a:pathLst>
            </a:custGeom>
            <a:solidFill>
              <a:srgbClr val="F5E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3387" y="33481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52" y="6120"/>
                  </a:lnTo>
                  <a:lnTo>
                    <a:pt x="99071" y="23396"/>
                  </a:lnTo>
                  <a:lnTo>
                    <a:pt x="58588" y="50196"/>
                  </a:lnTo>
                  <a:lnTo>
                    <a:pt x="27310" y="84892"/>
                  </a:lnTo>
                  <a:lnTo>
                    <a:pt x="7145" y="125853"/>
                  </a:lnTo>
                  <a:lnTo>
                    <a:pt x="0" y="171450"/>
                  </a:lnTo>
                  <a:lnTo>
                    <a:pt x="7145" y="217002"/>
                  </a:lnTo>
                  <a:lnTo>
                    <a:pt x="27310" y="257951"/>
                  </a:lnTo>
                  <a:lnTo>
                    <a:pt x="58588" y="292655"/>
                  </a:lnTo>
                  <a:lnTo>
                    <a:pt x="99071" y="319475"/>
                  </a:lnTo>
                  <a:lnTo>
                    <a:pt x="146852" y="336770"/>
                  </a:lnTo>
                  <a:lnTo>
                    <a:pt x="200025" y="342900"/>
                  </a:lnTo>
                  <a:lnTo>
                    <a:pt x="253201" y="336770"/>
                  </a:lnTo>
                  <a:lnTo>
                    <a:pt x="300984" y="319475"/>
                  </a:lnTo>
                  <a:lnTo>
                    <a:pt x="341466" y="292655"/>
                  </a:lnTo>
                  <a:lnTo>
                    <a:pt x="372742" y="257951"/>
                  </a:lnTo>
                  <a:lnTo>
                    <a:pt x="392905" y="217002"/>
                  </a:lnTo>
                  <a:lnTo>
                    <a:pt x="400050" y="171450"/>
                  </a:lnTo>
                  <a:lnTo>
                    <a:pt x="392905" y="125853"/>
                  </a:lnTo>
                  <a:lnTo>
                    <a:pt x="372742" y="84892"/>
                  </a:lnTo>
                  <a:lnTo>
                    <a:pt x="341466" y="50196"/>
                  </a:lnTo>
                  <a:lnTo>
                    <a:pt x="300984" y="23396"/>
                  </a:lnTo>
                  <a:lnTo>
                    <a:pt x="253201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3387" y="334810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5" y="125853"/>
                  </a:lnTo>
                  <a:lnTo>
                    <a:pt x="27310" y="84892"/>
                  </a:lnTo>
                  <a:lnTo>
                    <a:pt x="58588" y="50196"/>
                  </a:lnTo>
                  <a:lnTo>
                    <a:pt x="99071" y="23396"/>
                  </a:lnTo>
                  <a:lnTo>
                    <a:pt x="146852" y="6120"/>
                  </a:lnTo>
                  <a:lnTo>
                    <a:pt x="200025" y="0"/>
                  </a:lnTo>
                  <a:lnTo>
                    <a:pt x="253201" y="6120"/>
                  </a:lnTo>
                  <a:lnTo>
                    <a:pt x="300984" y="23396"/>
                  </a:lnTo>
                  <a:lnTo>
                    <a:pt x="341466" y="50196"/>
                  </a:lnTo>
                  <a:lnTo>
                    <a:pt x="372742" y="84892"/>
                  </a:lnTo>
                  <a:lnTo>
                    <a:pt x="392905" y="125853"/>
                  </a:lnTo>
                  <a:lnTo>
                    <a:pt x="400050" y="171450"/>
                  </a:lnTo>
                  <a:lnTo>
                    <a:pt x="392905" y="217002"/>
                  </a:lnTo>
                  <a:lnTo>
                    <a:pt x="372742" y="257951"/>
                  </a:lnTo>
                  <a:lnTo>
                    <a:pt x="341466" y="292655"/>
                  </a:lnTo>
                  <a:lnTo>
                    <a:pt x="300984" y="319475"/>
                  </a:lnTo>
                  <a:lnTo>
                    <a:pt x="253201" y="336770"/>
                  </a:lnTo>
                  <a:lnTo>
                    <a:pt x="200025" y="342900"/>
                  </a:lnTo>
                  <a:lnTo>
                    <a:pt x="146852" y="336770"/>
                  </a:lnTo>
                  <a:lnTo>
                    <a:pt x="99071" y="319475"/>
                  </a:lnTo>
                  <a:lnTo>
                    <a:pt x="58588" y="292655"/>
                  </a:lnTo>
                  <a:lnTo>
                    <a:pt x="27310" y="257951"/>
                  </a:lnTo>
                  <a:lnTo>
                    <a:pt x="7145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04825" y="4638738"/>
            <a:ext cx="3943350" cy="942975"/>
            <a:chOff x="504825" y="4638738"/>
            <a:chExt cx="3943350" cy="942975"/>
          </a:xfrm>
        </p:grpSpPr>
        <p:sp>
          <p:nvSpPr>
            <p:cNvPr id="32" name="object 32"/>
            <p:cNvSpPr/>
            <p:nvPr/>
          </p:nvSpPr>
          <p:spPr>
            <a:xfrm>
              <a:off x="676275" y="4895850"/>
              <a:ext cx="3771900" cy="685800"/>
            </a:xfrm>
            <a:custGeom>
              <a:avLst/>
              <a:gdLst/>
              <a:ahLst/>
              <a:cxnLst/>
              <a:rect l="l" t="t" r="r" b="b"/>
              <a:pathLst>
                <a:path w="3771900" h="685800">
                  <a:moveTo>
                    <a:pt x="37719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771900" y="685800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F5E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9112" y="46530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52" y="6120"/>
                  </a:lnTo>
                  <a:lnTo>
                    <a:pt x="99071" y="23396"/>
                  </a:lnTo>
                  <a:lnTo>
                    <a:pt x="58588" y="50196"/>
                  </a:lnTo>
                  <a:lnTo>
                    <a:pt x="27310" y="84892"/>
                  </a:lnTo>
                  <a:lnTo>
                    <a:pt x="7145" y="125853"/>
                  </a:lnTo>
                  <a:lnTo>
                    <a:pt x="0" y="171450"/>
                  </a:lnTo>
                  <a:lnTo>
                    <a:pt x="7145" y="217002"/>
                  </a:lnTo>
                  <a:lnTo>
                    <a:pt x="27310" y="257951"/>
                  </a:lnTo>
                  <a:lnTo>
                    <a:pt x="58588" y="292655"/>
                  </a:lnTo>
                  <a:lnTo>
                    <a:pt x="99071" y="319475"/>
                  </a:lnTo>
                  <a:lnTo>
                    <a:pt x="146852" y="336770"/>
                  </a:lnTo>
                  <a:lnTo>
                    <a:pt x="200025" y="342900"/>
                  </a:lnTo>
                  <a:lnTo>
                    <a:pt x="253201" y="336770"/>
                  </a:lnTo>
                  <a:lnTo>
                    <a:pt x="300984" y="319475"/>
                  </a:lnTo>
                  <a:lnTo>
                    <a:pt x="341466" y="292655"/>
                  </a:lnTo>
                  <a:lnTo>
                    <a:pt x="372742" y="257951"/>
                  </a:lnTo>
                  <a:lnTo>
                    <a:pt x="392905" y="217002"/>
                  </a:lnTo>
                  <a:lnTo>
                    <a:pt x="400050" y="171450"/>
                  </a:lnTo>
                  <a:lnTo>
                    <a:pt x="392905" y="125853"/>
                  </a:lnTo>
                  <a:lnTo>
                    <a:pt x="372742" y="84892"/>
                  </a:lnTo>
                  <a:lnTo>
                    <a:pt x="341466" y="50196"/>
                  </a:lnTo>
                  <a:lnTo>
                    <a:pt x="300984" y="23396"/>
                  </a:lnTo>
                  <a:lnTo>
                    <a:pt x="253201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FBE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9112" y="46530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5" y="125853"/>
                  </a:lnTo>
                  <a:lnTo>
                    <a:pt x="27310" y="84892"/>
                  </a:lnTo>
                  <a:lnTo>
                    <a:pt x="58588" y="50196"/>
                  </a:lnTo>
                  <a:lnTo>
                    <a:pt x="99071" y="23396"/>
                  </a:lnTo>
                  <a:lnTo>
                    <a:pt x="146852" y="6120"/>
                  </a:lnTo>
                  <a:lnTo>
                    <a:pt x="200025" y="0"/>
                  </a:lnTo>
                  <a:lnTo>
                    <a:pt x="253201" y="6120"/>
                  </a:lnTo>
                  <a:lnTo>
                    <a:pt x="300984" y="23396"/>
                  </a:lnTo>
                  <a:lnTo>
                    <a:pt x="341466" y="50196"/>
                  </a:lnTo>
                  <a:lnTo>
                    <a:pt x="372742" y="84892"/>
                  </a:lnTo>
                  <a:lnTo>
                    <a:pt x="392905" y="125853"/>
                  </a:lnTo>
                  <a:lnTo>
                    <a:pt x="400050" y="171450"/>
                  </a:lnTo>
                  <a:lnTo>
                    <a:pt x="392905" y="217002"/>
                  </a:lnTo>
                  <a:lnTo>
                    <a:pt x="372742" y="257951"/>
                  </a:lnTo>
                  <a:lnTo>
                    <a:pt x="341466" y="292655"/>
                  </a:lnTo>
                  <a:lnTo>
                    <a:pt x="300984" y="319475"/>
                  </a:lnTo>
                  <a:lnTo>
                    <a:pt x="253201" y="336770"/>
                  </a:lnTo>
                  <a:lnTo>
                    <a:pt x="200025" y="342900"/>
                  </a:lnTo>
                  <a:lnTo>
                    <a:pt x="146852" y="336770"/>
                  </a:lnTo>
                  <a:lnTo>
                    <a:pt x="99071" y="319475"/>
                  </a:lnTo>
                  <a:lnTo>
                    <a:pt x="58588" y="292655"/>
                  </a:lnTo>
                  <a:lnTo>
                    <a:pt x="27310" y="257951"/>
                  </a:lnTo>
                  <a:lnTo>
                    <a:pt x="7145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FCF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42607" y="173005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0384" y="3364547"/>
            <a:ext cx="4561205" cy="218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50"/>
              </a:lnSpc>
              <a:spcBef>
                <a:spcPts val="100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  <a:p>
            <a:pPr marL="222885">
              <a:lnSpc>
                <a:spcPts val="1850"/>
              </a:lnSpc>
            </a:pP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Extract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all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column/variable</a:t>
            </a:r>
            <a:r>
              <a:rPr sz="1800" spc="-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names</a:t>
            </a:r>
            <a:r>
              <a:rPr sz="1800" spc="-5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from</a:t>
            </a:r>
            <a:r>
              <a:rPr sz="1800" spc="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222885">
              <a:lnSpc>
                <a:spcPct val="100000"/>
              </a:lnSpc>
              <a:spcBef>
                <a:spcPts val="20"/>
              </a:spcBef>
            </a:pPr>
            <a:r>
              <a:rPr sz="1800" spc="-40" dirty="0">
                <a:solidFill>
                  <a:srgbClr val="221F1F"/>
                </a:solidFill>
                <a:latin typeface="Arial MT"/>
                <a:cs typeface="Arial MT"/>
              </a:rPr>
              <a:t>HTML</a:t>
            </a:r>
            <a:r>
              <a:rPr sz="180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Arial MT"/>
                <a:cs typeface="Arial MT"/>
              </a:rPr>
              <a:t>table</a:t>
            </a:r>
            <a:r>
              <a:rPr sz="1800" spc="-10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header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 MT"/>
              <a:cs typeface="Arial MT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21F1F"/>
                </a:solidFill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  <a:p>
            <a:pPr marL="229235" marR="1102995" indent="66675">
              <a:lnSpc>
                <a:spcPct val="100800"/>
              </a:lnSpc>
              <a:spcBef>
                <a:spcPts val="210"/>
              </a:spcBef>
            </a:pP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Create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data</a:t>
            </a:r>
            <a:r>
              <a:rPr sz="1800" spc="-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21F1F"/>
                </a:solidFill>
                <a:latin typeface="Arial MT"/>
                <a:cs typeface="Arial MT"/>
              </a:rPr>
              <a:t>frame</a:t>
            </a:r>
            <a:r>
              <a:rPr sz="1800" spc="-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by</a:t>
            </a:r>
            <a:r>
              <a:rPr sz="1800" spc="-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21F1F"/>
                </a:solidFill>
                <a:latin typeface="Arial MT"/>
                <a:cs typeface="Arial MT"/>
              </a:rPr>
              <a:t>parsing </a:t>
            </a:r>
            <a:r>
              <a:rPr sz="1800" spc="-484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h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spc="-8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un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ch</a:t>
            </a:r>
            <a:r>
              <a:rPr sz="1800" spc="-1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H</a:t>
            </a:r>
            <a:r>
              <a:rPr sz="1800" spc="-55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800" spc="-80" dirty="0">
                <a:solidFill>
                  <a:srgbClr val="221F1F"/>
                </a:solidFill>
                <a:latin typeface="Arial MT"/>
                <a:cs typeface="Arial MT"/>
              </a:rPr>
              <a:t>M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L</a:t>
            </a:r>
            <a:r>
              <a:rPr sz="1800" spc="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Arial MT"/>
                <a:cs typeface="Arial MT"/>
              </a:rPr>
              <a:t>t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221F1F"/>
                </a:solidFill>
                <a:latin typeface="Arial MT"/>
                <a:cs typeface="Arial MT"/>
              </a:rPr>
              <a:t>bl</a:t>
            </a:r>
            <a:r>
              <a:rPr sz="1800" spc="-30" dirty="0">
                <a:solidFill>
                  <a:srgbClr val="221F1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21F1F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105588" y="1628838"/>
            <a:ext cx="6086475" cy="1495425"/>
            <a:chOff x="6105588" y="1628838"/>
            <a:chExt cx="6086475" cy="1495425"/>
          </a:xfrm>
        </p:grpSpPr>
        <p:sp>
          <p:nvSpPr>
            <p:cNvPr id="38" name="object 38"/>
            <p:cNvSpPr/>
            <p:nvPr/>
          </p:nvSpPr>
          <p:spPr>
            <a:xfrm>
              <a:off x="6119876" y="1643126"/>
              <a:ext cx="5410200" cy="1466850"/>
            </a:xfrm>
            <a:custGeom>
              <a:avLst/>
              <a:gdLst/>
              <a:ahLst/>
              <a:cxnLst/>
              <a:rect l="l" t="t" r="r" b="b"/>
              <a:pathLst>
                <a:path w="5410200" h="1466850">
                  <a:moveTo>
                    <a:pt x="0" y="244475"/>
                  </a:moveTo>
                  <a:lnTo>
                    <a:pt x="4962" y="195173"/>
                  </a:lnTo>
                  <a:lnTo>
                    <a:pt x="19196" y="149268"/>
                  </a:lnTo>
                  <a:lnTo>
                    <a:pt x="41723" y="107739"/>
                  </a:lnTo>
                  <a:lnTo>
                    <a:pt x="71564" y="71564"/>
                  </a:lnTo>
                  <a:lnTo>
                    <a:pt x="107739" y="41723"/>
                  </a:lnTo>
                  <a:lnTo>
                    <a:pt x="149268" y="19196"/>
                  </a:lnTo>
                  <a:lnTo>
                    <a:pt x="195173" y="4962"/>
                  </a:lnTo>
                  <a:lnTo>
                    <a:pt x="244475" y="0"/>
                  </a:lnTo>
                  <a:lnTo>
                    <a:pt x="5165598" y="0"/>
                  </a:lnTo>
                  <a:lnTo>
                    <a:pt x="5214904" y="4962"/>
                  </a:lnTo>
                  <a:lnTo>
                    <a:pt x="5260824" y="19196"/>
                  </a:lnTo>
                  <a:lnTo>
                    <a:pt x="5302374" y="41723"/>
                  </a:lnTo>
                  <a:lnTo>
                    <a:pt x="5338572" y="71564"/>
                  </a:lnTo>
                  <a:lnTo>
                    <a:pt x="5368435" y="107739"/>
                  </a:lnTo>
                  <a:lnTo>
                    <a:pt x="5390983" y="149268"/>
                  </a:lnTo>
                  <a:lnTo>
                    <a:pt x="5405232" y="195173"/>
                  </a:lnTo>
                  <a:lnTo>
                    <a:pt x="5410200" y="244475"/>
                  </a:lnTo>
                  <a:lnTo>
                    <a:pt x="5410200" y="1222248"/>
                  </a:lnTo>
                  <a:lnTo>
                    <a:pt x="5405232" y="1271554"/>
                  </a:lnTo>
                  <a:lnTo>
                    <a:pt x="5390983" y="1317474"/>
                  </a:lnTo>
                  <a:lnTo>
                    <a:pt x="5368435" y="1359024"/>
                  </a:lnTo>
                  <a:lnTo>
                    <a:pt x="5338571" y="1395221"/>
                  </a:lnTo>
                  <a:lnTo>
                    <a:pt x="5302374" y="1425085"/>
                  </a:lnTo>
                  <a:lnTo>
                    <a:pt x="5260824" y="1447633"/>
                  </a:lnTo>
                  <a:lnTo>
                    <a:pt x="5214904" y="1461882"/>
                  </a:lnTo>
                  <a:lnTo>
                    <a:pt x="5165598" y="1466850"/>
                  </a:lnTo>
                  <a:lnTo>
                    <a:pt x="244475" y="1466850"/>
                  </a:lnTo>
                  <a:lnTo>
                    <a:pt x="195173" y="1461882"/>
                  </a:lnTo>
                  <a:lnTo>
                    <a:pt x="149268" y="1447633"/>
                  </a:lnTo>
                  <a:lnTo>
                    <a:pt x="107739" y="1425085"/>
                  </a:lnTo>
                  <a:lnTo>
                    <a:pt x="71564" y="1395222"/>
                  </a:lnTo>
                  <a:lnTo>
                    <a:pt x="41723" y="1359024"/>
                  </a:lnTo>
                  <a:lnTo>
                    <a:pt x="19196" y="1317474"/>
                  </a:lnTo>
                  <a:lnTo>
                    <a:pt x="4962" y="1271554"/>
                  </a:lnTo>
                  <a:lnTo>
                    <a:pt x="0" y="1222248"/>
                  </a:lnTo>
                  <a:lnTo>
                    <a:pt x="0" y="244475"/>
                  </a:lnTo>
                  <a:close/>
                </a:path>
              </a:pathLst>
            </a:custGeom>
            <a:ln w="28575">
              <a:solidFill>
                <a:srgbClr val="FCED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7450" y="1714500"/>
              <a:ext cx="5924550" cy="3524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9350" y="2009775"/>
              <a:ext cx="3990975" cy="69532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350" y="2695575"/>
              <a:ext cx="4791075" cy="32385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6105588" y="3190938"/>
            <a:ext cx="5438775" cy="1257300"/>
            <a:chOff x="6105588" y="3190938"/>
            <a:chExt cx="5438775" cy="1257300"/>
          </a:xfrm>
        </p:grpSpPr>
        <p:sp>
          <p:nvSpPr>
            <p:cNvPr id="43" name="object 43"/>
            <p:cNvSpPr/>
            <p:nvPr/>
          </p:nvSpPr>
          <p:spPr>
            <a:xfrm>
              <a:off x="6119876" y="3205226"/>
              <a:ext cx="5410200" cy="1228725"/>
            </a:xfrm>
            <a:custGeom>
              <a:avLst/>
              <a:gdLst/>
              <a:ahLst/>
              <a:cxnLst/>
              <a:rect l="l" t="t" r="r" b="b"/>
              <a:pathLst>
                <a:path w="5410200" h="1228725">
                  <a:moveTo>
                    <a:pt x="0" y="204724"/>
                  </a:moveTo>
                  <a:lnTo>
                    <a:pt x="5402" y="157753"/>
                  </a:lnTo>
                  <a:lnTo>
                    <a:pt x="20792" y="114651"/>
                  </a:lnTo>
                  <a:lnTo>
                    <a:pt x="44946" y="76641"/>
                  </a:lnTo>
                  <a:lnTo>
                    <a:pt x="76641" y="44946"/>
                  </a:lnTo>
                  <a:lnTo>
                    <a:pt x="114651" y="20792"/>
                  </a:lnTo>
                  <a:lnTo>
                    <a:pt x="157753" y="5402"/>
                  </a:lnTo>
                  <a:lnTo>
                    <a:pt x="204724" y="0"/>
                  </a:lnTo>
                  <a:lnTo>
                    <a:pt x="5205349" y="0"/>
                  </a:lnTo>
                  <a:lnTo>
                    <a:pt x="5252326" y="5402"/>
                  </a:lnTo>
                  <a:lnTo>
                    <a:pt x="5295446" y="20792"/>
                  </a:lnTo>
                  <a:lnTo>
                    <a:pt x="5333481" y="44946"/>
                  </a:lnTo>
                  <a:lnTo>
                    <a:pt x="5365203" y="76641"/>
                  </a:lnTo>
                  <a:lnTo>
                    <a:pt x="5389382" y="114651"/>
                  </a:lnTo>
                  <a:lnTo>
                    <a:pt x="5404790" y="157753"/>
                  </a:lnTo>
                  <a:lnTo>
                    <a:pt x="5410200" y="204724"/>
                  </a:lnTo>
                  <a:lnTo>
                    <a:pt x="5410200" y="1023874"/>
                  </a:lnTo>
                  <a:lnTo>
                    <a:pt x="5404790" y="1070851"/>
                  </a:lnTo>
                  <a:lnTo>
                    <a:pt x="5389382" y="1113971"/>
                  </a:lnTo>
                  <a:lnTo>
                    <a:pt x="5365203" y="1152006"/>
                  </a:lnTo>
                  <a:lnTo>
                    <a:pt x="5333481" y="1183728"/>
                  </a:lnTo>
                  <a:lnTo>
                    <a:pt x="5295446" y="1207907"/>
                  </a:lnTo>
                  <a:lnTo>
                    <a:pt x="5252326" y="1223315"/>
                  </a:lnTo>
                  <a:lnTo>
                    <a:pt x="5205349" y="1228725"/>
                  </a:lnTo>
                  <a:lnTo>
                    <a:pt x="204724" y="1228725"/>
                  </a:lnTo>
                  <a:lnTo>
                    <a:pt x="157753" y="1223315"/>
                  </a:lnTo>
                  <a:lnTo>
                    <a:pt x="114651" y="1207907"/>
                  </a:lnTo>
                  <a:lnTo>
                    <a:pt x="76641" y="1183728"/>
                  </a:lnTo>
                  <a:lnTo>
                    <a:pt x="44946" y="1152006"/>
                  </a:lnTo>
                  <a:lnTo>
                    <a:pt x="20792" y="1113971"/>
                  </a:lnTo>
                  <a:lnTo>
                    <a:pt x="5402" y="1070851"/>
                  </a:lnTo>
                  <a:lnTo>
                    <a:pt x="0" y="1023874"/>
                  </a:lnTo>
                  <a:lnTo>
                    <a:pt x="0" y="204724"/>
                  </a:lnTo>
                  <a:close/>
                </a:path>
              </a:pathLst>
            </a:custGeom>
            <a:ln w="28575">
              <a:solidFill>
                <a:srgbClr val="FCED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9350" y="3276600"/>
              <a:ext cx="5181600" cy="1028700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6750" y="5829300"/>
            <a:ext cx="6162675" cy="3524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16</TotalTime>
  <Words>2068</Words>
  <Application>Microsoft Office PowerPoint</Application>
  <PresentationFormat>Widescreen</PresentationFormat>
  <Paragraphs>356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 MT</vt:lpstr>
      <vt:lpstr>Microsoft YaHei</vt:lpstr>
      <vt:lpstr>Arial</vt:lpstr>
      <vt:lpstr>Arial Black</vt:lpstr>
      <vt:lpstr>Calibri</vt:lpstr>
      <vt:lpstr>Century Gothic</vt:lpstr>
      <vt:lpstr>Microsoft Sans Serif</vt:lpstr>
      <vt:lpstr>Segoe UI</vt:lpstr>
      <vt:lpstr>Times New Roman</vt:lpstr>
      <vt:lpstr>Wingdings</vt:lpstr>
      <vt:lpstr>Wingdings 3</vt:lpstr>
      <vt:lpstr>Ion Boardroom</vt:lpstr>
      <vt:lpstr>IBM DATA SCIENCE  CAPSTONE PROJECT</vt:lpstr>
      <vt:lpstr>Outline</vt:lpstr>
      <vt:lpstr>Executive Summary</vt:lpstr>
      <vt:lpstr>Introduction</vt:lpstr>
      <vt:lpstr>Methodology</vt:lpstr>
      <vt:lpstr>Methodology Summary</vt:lpstr>
      <vt:lpstr>Request to the SpaceX API  start requesting rocket launch data  from SpaceX API with the URL</vt:lpstr>
      <vt:lpstr>PowerPoint Presentation</vt:lpstr>
      <vt:lpstr>Request the Falcon9 Launch Wiki page from its  URL</vt:lpstr>
      <vt:lpstr>PowerPoint Presentation</vt:lpstr>
      <vt:lpstr>1-1 Calculate the number of launches on each site</vt:lpstr>
      <vt:lpstr>1-2 Each launch aims to a dedicated orbit</vt:lpstr>
      <vt:lpstr>1-3 Calculate the number and occurence of mission outcome per orbit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Development</vt:lpstr>
      <vt:lpstr>Result</vt:lpstr>
      <vt:lpstr>Flight Number VS. Launch Site</vt:lpstr>
      <vt:lpstr>Payload VS. Launch Site</vt:lpstr>
      <vt:lpstr>Success rate VS. Orbit type</vt:lpstr>
      <vt:lpstr>FlightNumber VS. Orbit type</vt:lpstr>
      <vt:lpstr>PayloadMass VS. Orbit type</vt:lpstr>
      <vt:lpstr>Timeline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3: Calculate the distances between a launch site to its proximities</vt:lpstr>
      <vt:lpstr>PowerPoint Presentation</vt:lpstr>
      <vt:lpstr>PowerPoint Presentation</vt:lpstr>
      <vt:lpstr>PowerPoint Presentation</vt:lpstr>
      <vt:lpstr>PowerPoint Presentation</vt:lpstr>
      <vt:lpstr>This is the confusion matrix of the  Decision Tree model.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 CAPSTONE PROJECT</dc:title>
  <cp:lastModifiedBy>Võ Thúy Hằng Nguyễn</cp:lastModifiedBy>
  <cp:revision>1</cp:revision>
  <dcterms:created xsi:type="dcterms:W3CDTF">2024-01-19T10:28:35Z</dcterms:created>
  <dcterms:modified xsi:type="dcterms:W3CDTF">2024-01-19T10:46:01Z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LastSaved">
    <vt:filetime>2024-01-19T00:00:00Z</vt:filetime>
  </property>
</Properties>
</file>