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2" r:id="rId7"/>
    <p:sldId id="267" r:id="rId8"/>
    <p:sldId id="259" r:id="rId9"/>
    <p:sldId id="268" r:id="rId10"/>
    <p:sldId id="260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BFB996-2AD6-4B85-BFEA-92591C62A9E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61B3F2-4B25-4C38-AAAC-6CBA1440429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2018  Delegate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Daniels, UCRP Vice 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7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What to expect at the </a:t>
            </a:r>
            <a:r>
              <a:rPr lang="en-US" dirty="0" smtClean="0"/>
              <a:t>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to stay all day – that is what you were elected to do</a:t>
            </a:r>
          </a:p>
          <a:p>
            <a:r>
              <a:rPr lang="en-US" dirty="0" smtClean="0"/>
              <a:t>Voting for candidates</a:t>
            </a:r>
          </a:p>
          <a:p>
            <a:r>
              <a:rPr lang="en-US" dirty="0" smtClean="0"/>
              <a:t>Voting on bylaws, platform changes, and resolutions</a:t>
            </a:r>
          </a:p>
          <a:p>
            <a:r>
              <a:rPr lang="en-US" dirty="0" smtClean="0"/>
              <a:t>You have a voice making the policy of the party</a:t>
            </a:r>
          </a:p>
          <a:p>
            <a:r>
              <a:rPr lang="en-US" dirty="0" smtClean="0"/>
              <a:t>Formal procedures using Robert’s Rules of Order</a:t>
            </a:r>
          </a:p>
          <a:p>
            <a:endParaRPr lang="en-US" dirty="0"/>
          </a:p>
          <a:p>
            <a:r>
              <a:rPr lang="en-US" dirty="0" smtClean="0"/>
              <a:t>See link below / handout for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8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What to do if you cannot </a:t>
            </a:r>
            <a:r>
              <a:rPr lang="en-US" dirty="0" smtClean="0"/>
              <a:t>attend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your precinct chair!</a:t>
            </a:r>
          </a:p>
          <a:p>
            <a:r>
              <a:rPr lang="en-US" dirty="0" smtClean="0"/>
              <a:t>New rule – you can now have an alternate attend in your place without you having to resign</a:t>
            </a:r>
          </a:p>
          <a:p>
            <a:r>
              <a:rPr lang="en-US" dirty="0" smtClean="0"/>
              <a:t>Alternates can be appointed even up to the end of convention – if you are sick or have a flat tire CALL!</a:t>
            </a:r>
          </a:p>
          <a:p>
            <a:r>
              <a:rPr lang="en-US" dirty="0" smtClean="0"/>
              <a:t>If you are late and don’t notify your chair you could be replaced by an alternate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Where to get this material and </a:t>
            </a:r>
            <a:r>
              <a:rPr lang="en-US" sz="4000" dirty="0" smtClean="0"/>
              <a:t>links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Kirbyglad.com</a:t>
            </a:r>
            <a:r>
              <a:rPr lang="en-US" dirty="0" smtClean="0"/>
              <a:t>  </a:t>
            </a:r>
            <a:r>
              <a:rPr lang="en-US" sz="1400" dirty="0" smtClean="0"/>
              <a:t>(UCRP education officer)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post: Information for Elected Delegates and Officers</a:t>
            </a:r>
          </a:p>
        </p:txBody>
      </p:sp>
    </p:spTree>
    <p:extLst>
      <p:ext uri="{BB962C8B-B14F-4D97-AF65-F5344CB8AC3E}">
        <p14:creationId xmlns:p14="http://schemas.microsoft.com/office/powerpoint/2010/main" val="546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service</a:t>
            </a:r>
          </a:p>
          <a:p>
            <a:endParaRPr lang="en-US" dirty="0"/>
          </a:p>
          <a:p>
            <a:r>
              <a:rPr lang="en-US" dirty="0" smtClean="0"/>
              <a:t>Our political system only works when people are willing to participate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1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Your duties</a:t>
            </a:r>
          </a:p>
          <a:p>
            <a:pPr lvl="0"/>
            <a:r>
              <a:rPr lang="en-US" dirty="0"/>
              <a:t>Which Offices do I Vote For?</a:t>
            </a:r>
          </a:p>
          <a:p>
            <a:pPr lvl="0"/>
            <a:r>
              <a:rPr lang="en-US" dirty="0"/>
              <a:t>Suggestions for Evaluating Candidates (from county education officer)</a:t>
            </a:r>
          </a:p>
          <a:p>
            <a:pPr lvl="0"/>
            <a:r>
              <a:rPr lang="en-US" dirty="0"/>
              <a:t>What to expect at the convention</a:t>
            </a:r>
          </a:p>
          <a:p>
            <a:pPr lvl="0"/>
            <a:r>
              <a:rPr lang="en-US" dirty="0"/>
              <a:t>What to do if you cannot </a:t>
            </a:r>
            <a:r>
              <a:rPr lang="en-US" dirty="0" smtClean="0"/>
              <a:t>attend</a:t>
            </a:r>
          </a:p>
          <a:p>
            <a:pPr lvl="0"/>
            <a:r>
              <a:rPr lang="en-US" dirty="0" smtClean="0"/>
              <a:t>Where to get this material and links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Your </a:t>
            </a:r>
            <a:r>
              <a:rPr lang="en-US" dirty="0" smtClean="0"/>
              <a:t>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elected for two  years to attend two conventions</a:t>
            </a:r>
          </a:p>
          <a:p>
            <a:r>
              <a:rPr lang="en-US" dirty="0" smtClean="0"/>
              <a:t>Willingly receive  and study mail, emails, and phone calls from candidates and party officers</a:t>
            </a:r>
          </a:p>
          <a:p>
            <a:r>
              <a:rPr lang="en-US" dirty="0" smtClean="0"/>
              <a:t>Attend </a:t>
            </a:r>
            <a:r>
              <a:rPr lang="en-US" dirty="0"/>
              <a:t>“Meet the Candidate” </a:t>
            </a:r>
            <a:r>
              <a:rPr lang="en-US" dirty="0" smtClean="0"/>
              <a:t>and other events</a:t>
            </a:r>
            <a:endParaRPr lang="en-US" dirty="0"/>
          </a:p>
          <a:p>
            <a:r>
              <a:rPr lang="en-US" dirty="0" smtClean="0"/>
              <a:t>As a part of the precinct committee</a:t>
            </a:r>
            <a:r>
              <a:rPr lang="en-US" dirty="0"/>
              <a:t> </a:t>
            </a:r>
            <a:r>
              <a:rPr lang="en-US" dirty="0" smtClean="0"/>
              <a:t>work </a:t>
            </a:r>
            <a:r>
              <a:rPr lang="en-US" dirty="0"/>
              <a:t>together </a:t>
            </a:r>
            <a:r>
              <a:rPr lang="en-US" dirty="0" smtClean="0"/>
              <a:t> with precinct officers to promote the Republican party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Meet the Candidates </a:t>
            </a:r>
          </a:p>
          <a:p>
            <a:pPr marL="0" indent="0">
              <a:buNone/>
            </a:pPr>
            <a:r>
              <a:rPr lang="en-US" dirty="0"/>
              <a:t>Sat, March 24, 7:30am – 10:00am</a:t>
            </a:r>
          </a:p>
          <a:p>
            <a:pPr marL="0" indent="0">
              <a:buNone/>
            </a:pPr>
            <a:r>
              <a:rPr lang="en-US" dirty="0"/>
              <a:t>Noah Webster Academy 205 E 400 S, Orem, UT 84058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Meet the Candidates &amp; Sheriff Debate</a:t>
            </a:r>
          </a:p>
          <a:p>
            <a:pPr marL="0" indent="0">
              <a:buNone/>
            </a:pPr>
            <a:r>
              <a:rPr lang="en-US" dirty="0"/>
              <a:t>Wed, April 4, 6:30pm – 8:30pm</a:t>
            </a:r>
          </a:p>
          <a:p>
            <a:pPr marL="0" indent="0">
              <a:buNone/>
            </a:pPr>
            <a:r>
              <a:rPr lang="en-US" dirty="0"/>
              <a:t>Springville Junior High School 189 S 1470 E, Springville, UT 84663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Meet the Candidates &amp; Commissioner Debate </a:t>
            </a:r>
          </a:p>
          <a:p>
            <a:pPr marL="0" indent="0">
              <a:buNone/>
            </a:pPr>
            <a:r>
              <a:rPr lang="en-US" dirty="0"/>
              <a:t>Tue, April 10, 6:00pm – 8:45pm</a:t>
            </a:r>
          </a:p>
          <a:p>
            <a:pPr marL="0" indent="0">
              <a:buNone/>
            </a:pPr>
            <a:r>
              <a:rPr lang="en-US" dirty="0"/>
              <a:t>Lehi Junior High School 700 E Cedar Hollow Rd, Lehi, UT </a:t>
            </a:r>
            <a:r>
              <a:rPr lang="en-US" dirty="0" smtClean="0"/>
              <a:t>84043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3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2018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County Nominating </a:t>
            </a:r>
            <a:r>
              <a:rPr lang="en-US" dirty="0"/>
              <a:t>Convention </a:t>
            </a:r>
            <a:r>
              <a:rPr lang="en-US" dirty="0" smtClean="0"/>
              <a:t> (county delegates)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Sat, April 14, </a:t>
            </a:r>
            <a:r>
              <a:rPr lang="en-US" dirty="0" smtClean="0"/>
              <a:t>7 am – late afternoon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Timpview High School 3570 Timpview </a:t>
            </a:r>
            <a:r>
              <a:rPr lang="en-US" dirty="0" err="1"/>
              <a:t>Dr</a:t>
            </a:r>
            <a:r>
              <a:rPr lang="en-US" dirty="0"/>
              <a:t>, </a:t>
            </a:r>
            <a:r>
              <a:rPr lang="en-US" dirty="0" smtClean="0"/>
              <a:t>Provo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Nominating Convention </a:t>
            </a:r>
            <a:r>
              <a:rPr lang="en-US" dirty="0" smtClean="0"/>
              <a:t> ( state </a:t>
            </a:r>
            <a:r>
              <a:rPr lang="en-US" dirty="0"/>
              <a:t>delegates)</a:t>
            </a:r>
          </a:p>
          <a:p>
            <a:pPr marL="0" indent="0">
              <a:buNone/>
            </a:pPr>
            <a:r>
              <a:rPr lang="en-US" dirty="0"/>
              <a:t>Sat, April </a:t>
            </a:r>
            <a:r>
              <a:rPr lang="en-US" dirty="0" smtClean="0"/>
              <a:t>21, 7 am  late afternoon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Maverik</a:t>
            </a:r>
            <a:r>
              <a:rPr lang="en-US" dirty="0" smtClean="0"/>
              <a:t> </a:t>
            </a:r>
            <a:r>
              <a:rPr lang="en-US" dirty="0"/>
              <a:t>Center - 3200 Decker Lake </a:t>
            </a:r>
            <a:r>
              <a:rPr lang="en-US" dirty="0" err="1"/>
              <a:t>Dr</a:t>
            </a:r>
            <a:r>
              <a:rPr lang="en-US" dirty="0"/>
              <a:t>, West Valley </a:t>
            </a:r>
            <a:r>
              <a:rPr lang="en-US" dirty="0" smtClean="0"/>
              <a:t>City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5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Which Offices do I Vote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County Convention</a:t>
            </a:r>
          </a:p>
          <a:p>
            <a:pPr lvl="1"/>
            <a:r>
              <a:rPr lang="en-US" dirty="0" smtClean="0"/>
              <a:t>All house districts</a:t>
            </a:r>
          </a:p>
          <a:p>
            <a:pPr lvl="1"/>
            <a:r>
              <a:rPr lang="en-US" dirty="0" smtClean="0"/>
              <a:t>Senate 15</a:t>
            </a:r>
          </a:p>
          <a:p>
            <a:pPr lvl="1"/>
            <a:r>
              <a:rPr lang="en-US" dirty="0" smtClean="0"/>
              <a:t>2 County Commissioners</a:t>
            </a:r>
          </a:p>
          <a:p>
            <a:pPr lvl="1"/>
            <a:r>
              <a:rPr lang="en-US" dirty="0" smtClean="0"/>
              <a:t>County Clerk/Auditor</a:t>
            </a:r>
          </a:p>
          <a:p>
            <a:pPr lvl="1"/>
            <a:r>
              <a:rPr lang="en-US" dirty="0" smtClean="0"/>
              <a:t>County Sheriff</a:t>
            </a:r>
          </a:p>
          <a:p>
            <a:pPr lvl="1"/>
            <a:r>
              <a:rPr lang="en-US" dirty="0" smtClean="0"/>
              <a:t>County Attorney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List of candidates filed is online – link provided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Which Offices do I Vote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Convention</a:t>
            </a:r>
          </a:p>
          <a:p>
            <a:pPr lvl="1"/>
            <a:r>
              <a:rPr lang="en-US" dirty="0" smtClean="0"/>
              <a:t>US Senator</a:t>
            </a:r>
          </a:p>
          <a:p>
            <a:pPr lvl="1"/>
            <a:r>
              <a:rPr lang="en-US" dirty="0" smtClean="0"/>
              <a:t>US Representative  3</a:t>
            </a:r>
            <a:r>
              <a:rPr lang="en-US" baseline="30000" dirty="0" smtClean="0"/>
              <a:t>rd</a:t>
            </a:r>
            <a:r>
              <a:rPr lang="en-US" dirty="0" smtClean="0"/>
              <a:t> and 4th Districts</a:t>
            </a:r>
          </a:p>
          <a:p>
            <a:pPr lvl="1"/>
            <a:r>
              <a:rPr lang="en-US" dirty="0" smtClean="0"/>
              <a:t>Utah Senate 15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List of candidates filed is online – link provided below</a:t>
            </a:r>
          </a:p>
          <a:p>
            <a:pPr marL="39319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0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Candidates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800" dirty="0"/>
              <a:t>Get the  lists of offices and candidates</a:t>
            </a:r>
          </a:p>
          <a:p>
            <a:pPr lvl="0"/>
            <a:r>
              <a:rPr lang="en-US" sz="2800" dirty="0"/>
              <a:t>Think about the issues that are important and come up with questions for candidates</a:t>
            </a:r>
          </a:p>
          <a:p>
            <a:pPr lvl="0"/>
            <a:r>
              <a:rPr lang="en-US" sz="2800" dirty="0"/>
              <a:t>Study their record</a:t>
            </a:r>
          </a:p>
          <a:p>
            <a:pPr lvl="1"/>
            <a:r>
              <a:rPr lang="en-US" dirty="0"/>
              <a:t>Voting record in current or previous office</a:t>
            </a:r>
          </a:p>
          <a:p>
            <a:pPr lvl="1"/>
            <a:r>
              <a:rPr lang="en-US" dirty="0"/>
              <a:t>Employment history ( you are “hiring” this person also)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Accomplishments</a:t>
            </a:r>
          </a:p>
          <a:p>
            <a:pPr lvl="0"/>
            <a:r>
              <a:rPr lang="en-US" sz="2800" dirty="0"/>
              <a:t>Meet them in person</a:t>
            </a:r>
          </a:p>
          <a:p>
            <a:pPr lvl="1"/>
            <a:r>
              <a:rPr lang="en-US" dirty="0"/>
              <a:t>Shake their hand, look them in the eye</a:t>
            </a:r>
          </a:p>
          <a:p>
            <a:pPr lvl="1"/>
            <a:r>
              <a:rPr lang="en-US" dirty="0"/>
              <a:t>Listen to them talk</a:t>
            </a:r>
          </a:p>
          <a:p>
            <a:pPr lvl="2"/>
            <a:r>
              <a:rPr lang="en-US" sz="2400" dirty="0"/>
              <a:t>What is important to them?</a:t>
            </a:r>
          </a:p>
          <a:p>
            <a:pPr lvl="2"/>
            <a:r>
              <a:rPr lang="en-US" sz="2400" dirty="0"/>
              <a:t>Are they able to make logical arguments?</a:t>
            </a:r>
          </a:p>
          <a:p>
            <a:pPr lvl="1"/>
            <a:r>
              <a:rPr lang="en-US" dirty="0"/>
              <a:t>Ask them questions </a:t>
            </a:r>
          </a:p>
          <a:p>
            <a:pPr lvl="2"/>
            <a:r>
              <a:rPr lang="en-US" sz="2400" dirty="0" smtClean="0"/>
              <a:t>Do </a:t>
            </a:r>
            <a:r>
              <a:rPr lang="en-US" sz="2400" dirty="0"/>
              <a:t>they understand the issues?</a:t>
            </a:r>
          </a:p>
          <a:p>
            <a:pPr lvl="2"/>
            <a:r>
              <a:rPr lang="en-US" sz="2400" dirty="0"/>
              <a:t>Do they agree with you just to win your support?</a:t>
            </a:r>
          </a:p>
          <a:p>
            <a:pPr lvl="0"/>
            <a:r>
              <a:rPr lang="en-US" sz="2800" dirty="0"/>
              <a:t>Talk to people who know </a:t>
            </a:r>
            <a:r>
              <a:rPr lang="en-US" sz="2800" dirty="0" smtClean="0"/>
              <a:t>them, compare notes with other delegates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76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Candidates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Talk to your precinct constituents and listen to their ideas – you represent them</a:t>
            </a:r>
          </a:p>
          <a:p>
            <a:pPr lvl="0"/>
            <a:r>
              <a:rPr lang="en-US" sz="2800" dirty="0"/>
              <a:t>Make a short list and focus on those candidates</a:t>
            </a:r>
          </a:p>
          <a:p>
            <a:pPr lvl="0"/>
            <a:r>
              <a:rPr lang="en-US" sz="2800" dirty="0"/>
              <a:t>Include both logical reasoning and emotional feelings in your decision</a:t>
            </a:r>
          </a:p>
          <a:p>
            <a:pPr lvl="1"/>
            <a:r>
              <a:rPr lang="en-US" dirty="0"/>
              <a:t>Your choice should make sense</a:t>
            </a:r>
          </a:p>
          <a:p>
            <a:pPr lvl="1"/>
            <a:r>
              <a:rPr lang="en-US" dirty="0"/>
              <a:t>Your choice should feel right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</TotalTime>
  <Words>552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2018  Delegate Training</vt:lpstr>
      <vt:lpstr>Agenda</vt:lpstr>
      <vt:lpstr>Your duties</vt:lpstr>
      <vt:lpstr>Events</vt:lpstr>
      <vt:lpstr>2018 Conventions</vt:lpstr>
      <vt:lpstr>Which Offices do I Vote For?</vt:lpstr>
      <vt:lpstr>Which Offices do I Vote For?</vt:lpstr>
      <vt:lpstr>Evaluating Candidates</vt:lpstr>
      <vt:lpstr>Evaluating Candidates</vt:lpstr>
      <vt:lpstr>What to expect at the convention</vt:lpstr>
      <vt:lpstr>What to do if you cannot attend</vt:lpstr>
      <vt:lpstr>Where to get this material and 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 Delegate Training</dc:title>
  <dc:creator>Owner</dc:creator>
  <cp:lastModifiedBy>Owner</cp:lastModifiedBy>
  <cp:revision>8</cp:revision>
  <dcterms:created xsi:type="dcterms:W3CDTF">2018-03-22T22:36:35Z</dcterms:created>
  <dcterms:modified xsi:type="dcterms:W3CDTF">2018-03-22T23:37:03Z</dcterms:modified>
</cp:coreProperties>
</file>