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lowchart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950595" y="372745"/>
            <a:ext cx="8991600" cy="58356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800"/>
              <a:t>     </a:t>
            </a: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RIPHAH INTERNATIONAL UNIVERSITY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02590" y="3989705"/>
            <a:ext cx="287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 </a:t>
            </a:r>
            <a:r>
              <a:rPr lang="en-US" sz="3200" u="sng">
                <a:ln>
                  <a:solidFill>
                    <a:srgbClr val="C00000"/>
                  </a:solidFill>
                </a:ln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177290" y="4650740"/>
            <a:ext cx="3741420" cy="460375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</a:rPr>
              <a:t>  Hannan Athar  (42891)</a:t>
            </a:r>
          </a:p>
        </p:txBody>
      </p:sp>
      <p:pic>
        <p:nvPicPr>
          <p:cNvPr id="14" name="Picture 1" descr="http://en.wikipedia.org/wiki/Special:FilePath/Riphah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04755" y="186690"/>
            <a:ext cx="1750695" cy="18103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Box 16"/>
          <p:cNvSpPr txBox="1"/>
          <p:nvPr/>
        </p:nvSpPr>
        <p:spPr>
          <a:xfrm>
            <a:off x="3861435" y="1197610"/>
            <a:ext cx="4469130" cy="521970"/>
          </a:xfrm>
          <a:prstGeom prst="rect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2800" b="1"/>
              <a:t> </a:t>
            </a:r>
            <a:r>
              <a:rPr 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SMESTER-PROJECT</a:t>
            </a:r>
            <a:r>
              <a:rPr lang="en-US" sz="2800" b="1"/>
              <a:t> 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7086600" y="3989705"/>
            <a:ext cx="2419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>
                <a:ln>
                  <a:solidFill>
                    <a:srgbClr val="C00000"/>
                  </a:solidFill>
                </a:ln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Department: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9220200" y="4677410"/>
            <a:ext cx="2075180" cy="460375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    </a:t>
            </a:r>
            <a:r>
              <a:rPr lang="en-US" sz="2400" b="1">
                <a:solidFill>
                  <a:srgbClr val="FFFF00"/>
                </a:solidFill>
              </a:rPr>
              <a:t>BSCS 1-A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774700" y="2146300"/>
            <a:ext cx="1010412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8080"/>
                </a:highlight>
              </a:rPr>
              <a:t>Topic:</a:t>
            </a:r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8080"/>
                </a:highlight>
              </a:rPr>
              <a:t>Movie </a:t>
            </a:r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008080"/>
                </a:highlight>
              </a:rPr>
              <a:t>Seats Reservation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7086600" y="5242560"/>
            <a:ext cx="213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/>
                <a:solidFill>
                  <a:schemeClr val="accent4"/>
                </a:solidFill>
              </a:rPr>
              <a:t>    </a:t>
            </a:r>
            <a:r>
              <a:rPr lang="en-US" sz="3200" u="sng">
                <a:ln>
                  <a:solidFill>
                    <a:srgbClr val="C00000"/>
                  </a:solidFill>
                </a:ln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Subject: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7569200" y="5987415"/>
            <a:ext cx="4511675" cy="460375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ln/>
                <a:solidFill>
                  <a:schemeClr val="accent4"/>
                </a:solidFill>
              </a:rPr>
              <a:t>  </a:t>
            </a:r>
            <a:r>
              <a:rPr lang="en-US" sz="2000"/>
              <a:t> </a:t>
            </a:r>
            <a:r>
              <a:rPr lang="en-US" sz="2400" b="1">
                <a:solidFill>
                  <a:srgbClr val="FFFF00"/>
                </a:solidFill>
              </a:rPr>
              <a:t>Programming Fundamantal</a:t>
            </a:r>
            <a:r>
              <a:rPr lang="en-US" sz="200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925" y="489585"/>
            <a:ext cx="7143750" cy="929005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3055"/>
            <a:ext cx="10972800" cy="3574415"/>
          </a:xfrm>
          <a:solidFill>
            <a:schemeClr val="accent1">
              <a:alpha val="36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the First, program display name of cinema and days and movies name against user select day. Program show complete movie details like </a:t>
            </a:r>
            <a:r>
              <a:rPr lang="en-US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seats,time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from file 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etc. User can book seats and cannot book already booked 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seats. To 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reserve the seat user has to give the 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information like Name and Number.</a:t>
            </a:r>
            <a:endParaRPr 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0565" y="1143635"/>
            <a:ext cx="108718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28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cs typeface="+mj-lt"/>
                <a:sym typeface="+mn-ea"/>
              </a:rPr>
              <a:t>This is a first-year project of BSCS. The project is about Movie Seats Reservation System.</a:t>
            </a:r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+mj-lt"/>
            </a:endParaRPr>
          </a:p>
          <a:p>
            <a:pPr algn="ctr"/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cs typeface="+mj-lt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50" y="485775"/>
            <a:ext cx="6972935" cy="1143000"/>
          </a:xfr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</p:spPr>
        <p:txBody>
          <a:bodyPr/>
          <a:lstStyle/>
          <a:p>
            <a:r>
              <a:rPr lang="en-US">
                <a:ln/>
                <a:solidFill>
                  <a:schemeClr val="accent4"/>
                </a:solidFill>
              </a:rPr>
              <a:t>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PROCEDURE: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2786"/>
            <a:ext cx="10972800" cy="4043568"/>
          </a:xfrm>
          <a:solidFill>
            <a:schemeClr val="accent1">
              <a:alpha val="36000"/>
            </a:schemeClr>
          </a:solidFill>
        </p:spPr>
        <p:txBody>
          <a:bodyPr/>
          <a:lstStyle/>
          <a:p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Program display cinema name and number of days</a:t>
            </a:r>
          </a:p>
          <a:p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User select day</a:t>
            </a:r>
          </a:p>
          <a:p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Program read file and get movies name against day</a:t>
            </a:r>
          </a:p>
          <a:p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User 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movie against 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day.</a:t>
            </a:r>
            <a:endParaRPr 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selected movie if </a:t>
            </a:r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seats are not available then program will 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ask again to enter available seats.</a:t>
            </a:r>
            <a:endParaRPr 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If seats are available then program book seats and 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ask user to enter information and program will update that in movie </a:t>
            </a:r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file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440" y="757555"/>
            <a:ext cx="7124700" cy="1143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TECHNIQUES: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339340"/>
            <a:ext cx="11198860" cy="3515995"/>
          </a:xfrm>
          <a:solidFill>
            <a:schemeClr val="accent1">
              <a:alpha val="36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are using file handling to save all the records </a:t>
            </a:r>
          </a:p>
          <a:p>
            <a:pPr marL="0" indent="0" algn="ctr">
              <a:buNone/>
            </a:pP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(movie with details), </a:t>
            </a:r>
            <a:r>
              <a:rPr lang="en-US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Json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File 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is used for storing 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all data. We are 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also using Array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Loops, Functions 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and pointers in our project.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Flow Chart: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567953" y="2402541"/>
            <a:ext cx="3998259" cy="217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</a:t>
            </a:r>
            <a:r>
              <a:rPr lang="en-US" dirty="0" smtClean="0">
                <a:hlinkClick r:id="rId3" action="ppaction://hlinkfile"/>
              </a:rPr>
              <a:t>here</a:t>
            </a:r>
            <a:r>
              <a:rPr lang="en-US" dirty="0" smtClean="0"/>
              <a:t> to go to flowchart.</a:t>
            </a: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119245" y="2637155"/>
            <a:ext cx="4300855" cy="9220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5400" b="1">
                <a:latin typeface="Times New Roman" panose="02020603050405020304" charset="0"/>
                <a:cs typeface="Times New Roman" panose="02020603050405020304" charset="0"/>
              </a:rPr>
              <a:t> Thank you!!!</a:t>
            </a: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238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INTRODUCTION:</vt:lpstr>
      <vt:lpstr> PROCEDURE:</vt:lpstr>
      <vt:lpstr>TECHNIQUES:</vt:lpstr>
      <vt:lpstr>Flow Chart: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Microsoft account</cp:lastModifiedBy>
  <cp:revision>9</cp:revision>
  <dcterms:created xsi:type="dcterms:W3CDTF">2022-07-26T10:05:59Z</dcterms:created>
  <dcterms:modified xsi:type="dcterms:W3CDTF">2023-01-21T09:52:03Z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F449DBC1A2FC4D34A299F83463590B81</vt:lpwstr>
  </property>
  <property fmtid="{D5CDD505-2E9C-101B-9397-08002B2CF9AE}" pid="3" name="KSOProductBuildVer">
    <vt:lpwstr>1033-11.2.0.10451</vt:lpwstr>
  </property>
</Properties>
</file>