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600200" y="732155"/>
            <a:ext cx="8991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</a:t>
            </a: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RIPHAH INTERNATIONAL UNIVERSITY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3183890" y="1512570"/>
            <a:ext cx="5586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/>
              <a:t> 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SMESTER-PROJECT (BSCS-2)</a:t>
            </a:r>
            <a:r>
              <a:rPr lang="en-US" sz="2800" b="1" dirty="0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475730" y="4241800"/>
            <a:ext cx="5320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</a:p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Hannan Athar (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42981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94760" y="2599690"/>
            <a:ext cx="4975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TOPIC:   NETFLIX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965" y="1069340"/>
            <a:ext cx="3969385" cy="7308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u="sng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080895" y="2434590"/>
            <a:ext cx="8328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Our project is based on the concept of one of the most</a:t>
            </a:r>
          </a:p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popular streaming services Netflix.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46125" y="3924300"/>
            <a:ext cx="112801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The program should ask the user for the category and genre from a menu. It should then print a list of shows with the number of seasons and episodes. When the user selects a</a:t>
            </a:r>
          </a:p>
          <a:p>
            <a:pPr algn="ctr"/>
            <a:r>
              <a:rPr lang="en-US" sz="2800" b="1" dirty="0"/>
              <a:t>show its details are printed on the screen.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835" y="1487170"/>
            <a:ext cx="3624580" cy="59817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charset="0"/>
                <a:cs typeface="Times New Roman" panose="02020603050405020304" charset="0"/>
              </a:rPr>
              <a:t>Project Features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80340" y="2816225"/>
            <a:ext cx="118002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First, a user has to log in with the user name and password</a:t>
            </a:r>
          </a:p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then he/she has to select between TV shows or movies.</a:t>
            </a:r>
          </a:p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After selecting it there will be different genres of TV shows</a:t>
            </a:r>
          </a:p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and movies. A user can select any genre according to</a:t>
            </a:r>
          </a:p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his/her taste. Inside it, there will be a list of different TV</a:t>
            </a:r>
          </a:p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shows and movies. After selecting a show he/she can see</a:t>
            </a:r>
          </a:p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its total no of seasons, episodes, and time duration.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640" y="1489710"/>
            <a:ext cx="3081655" cy="46228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charset="0"/>
                <a:cs typeface="Times New Roman" panose="02020603050405020304" charset="0"/>
              </a:rPr>
              <a:t>TECNIQUES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078230" y="2841625"/>
            <a:ext cx="98996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 It's an Object Oriented Programming Project for</a:t>
            </a:r>
          </a:p>
          <a:p>
            <a:pPr algn="ctr"/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C++.</a:t>
            </a:r>
          </a:p>
          <a:p>
            <a:pPr algn="ctr"/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We are going to do this project using different classes</a:t>
            </a:r>
          </a:p>
          <a:p>
            <a:pPr algn="ct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and all the Pillars of OOP for a better project.</a:t>
            </a:r>
          </a:p>
          <a:p>
            <a:pPr algn="ct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Also using File Handling to store the data.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315" y="2830830"/>
            <a:ext cx="3596005" cy="642620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THANK YOU!!!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SimSun</vt:lpstr>
      <vt:lpstr>Arial</vt:lpstr>
      <vt:lpstr>Times New Roman</vt:lpstr>
      <vt:lpstr>Gear Drives</vt:lpstr>
      <vt:lpstr>PowerPoint Presentation</vt:lpstr>
      <vt:lpstr> INTRODUCTION</vt:lpstr>
      <vt:lpstr>Project Features</vt:lpstr>
      <vt:lpstr>TECNIQUES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Microsoft account</cp:lastModifiedBy>
  <cp:revision>4</cp:revision>
  <dcterms:created xsi:type="dcterms:W3CDTF">2023-01-15T17:36:08Z</dcterms:created>
  <dcterms:modified xsi:type="dcterms:W3CDTF">2023-01-21T09:38:03Z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4B53A3A2A4C84922AE1A774DA5019628</vt:lpwstr>
  </property>
  <property fmtid="{D5CDD505-2E9C-101B-9397-08002B2CF9AE}" pid="3" name="KSOProductBuildVer">
    <vt:lpwstr>1033-11.2.0.11219</vt:lpwstr>
  </property>
</Properties>
</file>