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52B"/>
    <a:srgbClr val="F3AB54"/>
    <a:srgbClr val="DEAA3C"/>
    <a:srgbClr val="F0B800"/>
    <a:srgbClr val="CB9937"/>
    <a:srgbClr val="FDBA22"/>
    <a:srgbClr val="E3C68A"/>
    <a:srgbClr val="BE8B23"/>
    <a:srgbClr val="D89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F70-C149-41F3-9C63-0FD117B1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3AAB-11D8-44B9-904D-D820406EE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9E9A-DD51-483E-929E-CE42F7CC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032B-8A1D-4088-BC85-81EDED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F98E-2F0A-4D24-9DF7-D7A8AB37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21B-E0AC-4AFB-8EC6-141BEAF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AE4D-7DD2-4E53-B8F4-FD2B8A3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F1AA-934A-4E5A-BCD2-030FE0A6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2CFC-15E9-4A2C-AA91-2DFF8658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FFB-7218-4CE4-9412-8EDB84BD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A74B1-2D8C-4853-94C5-1938593D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D1E5-528A-4D9E-8925-E56D0A9F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56BA-7370-42D5-94CB-14CEC394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07F8-2B2C-401B-A0E3-617CFC6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4562-28E9-422D-BC96-4CB64A1D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C49-EEEA-402C-A3B7-994699C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C43F-CB42-4797-895B-DE79C5F9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AF63-F02E-4A99-853B-99AFB0C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884E-FE14-4F7D-A0AB-8C734AC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77FD-FD6A-451E-890A-DB33BABA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0E4A-BE0D-4533-B4DC-711A858F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E951-2E4B-4065-9E5C-CB01AF79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673-0D47-4844-A762-3A21727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F4D0-55DD-4A23-BF6F-04DB9AB8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2367-8BDB-431D-ABAF-74486FF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EA89-6BF5-481F-BE3E-995220C5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D21-71CA-4E84-A518-39CFA6742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BCC9-2F0B-4241-9D9B-CA756929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CA2C-4E8D-4E78-805D-4C8EC8E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8B29-72E4-4FCA-9237-9CCDFCE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0727-AD1E-40CD-90F5-E9571B6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664-89C2-491F-AEA8-3ECBA741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B2AD-0030-4F6F-A3BB-FA6B468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54E9-691E-4B00-849D-1240DE4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E7753-DAB8-43A5-AB95-2E3CE005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4A893-04F5-469C-8B40-FBA61AF8A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81D3-D6AE-43ED-8642-E79CA9F3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7B531-3993-4C02-B53B-DFE1424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036CA-A623-4E85-B2DA-13BBD5E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2A8D-E37A-4C05-9989-375B8BE8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9DEA7-6B61-4D55-BFDE-9C70914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637A-BDC2-472A-8FD3-4859A90E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13FB-3E31-499C-955B-D752990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2364F-CE6D-45D0-B048-9DE1A19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AC4B6-0C28-46EE-8C59-BE716B6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0157-B936-4ACB-8AF2-39E2891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8F91-DD3E-4158-A8E2-89120A62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C5F6-9A66-4DF8-936E-1071A7A5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5066-FD43-4550-BE29-BF61C5D3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5DDB-B084-4A75-B150-701C21A8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74F1-E972-4AD4-B5CD-7FD8811A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1124D-753F-4BBA-81A4-87F4D96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43B8-1E7A-42B9-9295-F6DA04D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1E9E5-4438-499A-9D9F-D933176C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B41B-D1CD-44BD-8492-252E89BD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778C-4CFD-42E7-951A-C9E1F030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420F-A121-4AC2-A943-1E0F747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6E4D-B97E-4D5C-8A49-20AD57B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4D5D0-9E03-4E5B-9FBA-BBEF4036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E451-DCDF-4270-A935-4ED0E6A0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AB8-A4DC-4EDC-B8F6-DC31F574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07E-CD1A-4EA2-90E2-8CD9692C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093-E288-43FD-B468-6EBBEF0D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494F8-BF56-4E60-884C-8CEC853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737" y="938504"/>
            <a:ext cx="9109601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Bahnschrift Light Condensed" panose="020B0502040204020203" pitchFamily="34" charset="0"/>
              </a:rPr>
              <a:t>Classification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A814-DA9A-4F1C-97C9-61EC2F8E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12" y="2050821"/>
            <a:ext cx="9983726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The color on your insects’ abdomen is most like which set of colors?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B476-BECD-45DD-8536-870761F4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15" y="2522380"/>
            <a:ext cx="2478981" cy="2270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85C60-9F2E-4F0C-8575-637C0531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07" y="2522380"/>
            <a:ext cx="2395002" cy="2162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64F91-F74F-465D-9DD8-85910BC1801B}"/>
              </a:ext>
            </a:extLst>
          </p:cNvPr>
          <p:cNvSpPr txBox="1"/>
          <p:nvPr/>
        </p:nvSpPr>
        <p:spPr>
          <a:xfrm>
            <a:off x="9101470" y="308344"/>
            <a:ext cx="28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9911E-46B5-479B-99FC-CCA84143232D}"/>
              </a:ext>
            </a:extLst>
          </p:cNvPr>
          <p:cNvSpPr/>
          <p:nvPr/>
        </p:nvSpPr>
        <p:spPr>
          <a:xfrm>
            <a:off x="2430819" y="326436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9F7F-A7EE-4184-97D6-BF8EA6643A7B}"/>
              </a:ext>
            </a:extLst>
          </p:cNvPr>
          <p:cNvSpPr/>
          <p:nvPr/>
        </p:nvSpPr>
        <p:spPr>
          <a:xfrm>
            <a:off x="6856399" y="326436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AD20C-11D9-458B-B48D-05FA09F59C0C}"/>
              </a:ext>
            </a:extLst>
          </p:cNvPr>
          <p:cNvSpPr/>
          <p:nvPr/>
        </p:nvSpPr>
        <p:spPr>
          <a:xfrm>
            <a:off x="2430819" y="2669308"/>
            <a:ext cx="367408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E74E3D-E46C-4107-B3F7-18CC6187443A}"/>
              </a:ext>
            </a:extLst>
          </p:cNvPr>
          <p:cNvSpPr/>
          <p:nvPr/>
        </p:nvSpPr>
        <p:spPr>
          <a:xfrm>
            <a:off x="2895130" y="2669308"/>
            <a:ext cx="2243003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55D51D-1D5F-4488-8E0A-41B48F0A51DF}"/>
              </a:ext>
            </a:extLst>
          </p:cNvPr>
          <p:cNvSpPr/>
          <p:nvPr/>
        </p:nvSpPr>
        <p:spPr>
          <a:xfrm>
            <a:off x="7296727" y="2647762"/>
            <a:ext cx="2196590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1BD1-2E32-48AC-A49E-7072094554E1}"/>
              </a:ext>
            </a:extLst>
          </p:cNvPr>
          <p:cNvSpPr/>
          <p:nvPr/>
        </p:nvSpPr>
        <p:spPr>
          <a:xfrm>
            <a:off x="6856399" y="2669308"/>
            <a:ext cx="367408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F2FE-3304-4BB3-BB66-8C75C34E6DA5}"/>
              </a:ext>
            </a:extLst>
          </p:cNvPr>
          <p:cNvSpPr/>
          <p:nvPr/>
        </p:nvSpPr>
        <p:spPr>
          <a:xfrm>
            <a:off x="2890885" y="2669308"/>
            <a:ext cx="1117698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A57AA-C7F8-4904-8F27-175EC11CF001}"/>
              </a:ext>
            </a:extLst>
          </p:cNvPr>
          <p:cNvSpPr/>
          <p:nvPr/>
        </p:nvSpPr>
        <p:spPr>
          <a:xfrm>
            <a:off x="7303610" y="2647761"/>
            <a:ext cx="1092245" cy="1911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32D6B2-FE9C-4F0B-8198-CB4A6EF17FB4}"/>
              </a:ext>
            </a:extLst>
          </p:cNvPr>
          <p:cNvSpPr/>
          <p:nvPr/>
        </p:nvSpPr>
        <p:spPr>
          <a:xfrm>
            <a:off x="2890885" y="2669308"/>
            <a:ext cx="2230822" cy="951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B05DA-9A9D-4E6D-8580-46A499F5A9F2}"/>
              </a:ext>
            </a:extLst>
          </p:cNvPr>
          <p:cNvSpPr/>
          <p:nvPr/>
        </p:nvSpPr>
        <p:spPr>
          <a:xfrm>
            <a:off x="7296727" y="2657674"/>
            <a:ext cx="2196590" cy="9513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E4E1-2E7C-4072-AA62-5FE12FFF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873125"/>
            <a:ext cx="1081809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hnschrift Light Condensed" panose="020B0502040204020203" pitchFamily="34" charset="0"/>
              </a:rPr>
              <a:t>Classification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77AB-6FEB-4D67-898F-304AF1AF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825625"/>
            <a:ext cx="10818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Are the yellow stripes on its’ abdomen interrupted? </a:t>
            </a:r>
          </a:p>
          <a:p>
            <a:pPr marL="0" indent="0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Use 1 for yes and 0 for no. </a:t>
            </a:r>
            <a:endParaRPr lang="en-US" i="1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Bahnschrift Light Condensed" panose="020B0502040204020203" pitchFamily="34" charset="0"/>
              </a:rPr>
              <a:t>Examples of interrupted abdomens: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 descr="A picture containing insect&#10;&#10;Description automatically generated">
            <a:extLst>
              <a:ext uri="{FF2B5EF4-FFF2-40B4-BE49-F238E27FC236}">
                <a16:creationId xmlns:a16="http://schemas.microsoft.com/office/drawing/2014/main" id="{254403D3-1561-42D5-8097-0FAB7FCE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2" t="16086" r="12108" b="33619"/>
          <a:stretch/>
        </p:blipFill>
        <p:spPr>
          <a:xfrm>
            <a:off x="632515" y="3344085"/>
            <a:ext cx="1977658" cy="1314418"/>
          </a:xfrm>
          <a:prstGeom prst="rect">
            <a:avLst/>
          </a:prstGeom>
        </p:spPr>
      </p:pic>
      <p:pic>
        <p:nvPicPr>
          <p:cNvPr id="7" name="Picture 6" descr="A picture containing ground, insect&#10;&#10;Description automatically generated">
            <a:extLst>
              <a:ext uri="{FF2B5EF4-FFF2-40B4-BE49-F238E27FC236}">
                <a16:creationId xmlns:a16="http://schemas.microsoft.com/office/drawing/2014/main" id="{904B7597-0197-4671-BAD2-D0908693C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t="11810" r="18654" b="36801"/>
          <a:stretch/>
        </p:blipFill>
        <p:spPr>
          <a:xfrm>
            <a:off x="4483000" y="3344085"/>
            <a:ext cx="1594082" cy="1314418"/>
          </a:xfrm>
          <a:prstGeom prst="rect">
            <a:avLst/>
          </a:prstGeom>
        </p:spPr>
      </p:pic>
      <p:pic>
        <p:nvPicPr>
          <p:cNvPr id="9" name="Picture 8" descr="A picture containing insect, yellow&#10;&#10;Description automatically generated">
            <a:extLst>
              <a:ext uri="{FF2B5EF4-FFF2-40B4-BE49-F238E27FC236}">
                <a16:creationId xmlns:a16="http://schemas.microsoft.com/office/drawing/2014/main" id="{AFA20B0A-C9A6-442E-8BF0-F5E89E13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42345" r="29433" b="15019"/>
          <a:stretch/>
        </p:blipFill>
        <p:spPr>
          <a:xfrm>
            <a:off x="2670640" y="3344085"/>
            <a:ext cx="1717444" cy="131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833F9-2FAC-4B1C-B51C-AF7257B695B4}"/>
              </a:ext>
            </a:extLst>
          </p:cNvPr>
          <p:cNvSpPr txBox="1"/>
          <p:nvPr/>
        </p:nvSpPr>
        <p:spPr>
          <a:xfrm>
            <a:off x="9282223" y="467833"/>
            <a:ext cx="226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no/0.</a:t>
            </a:r>
          </a:p>
        </p:txBody>
      </p:sp>
      <p:pic>
        <p:nvPicPr>
          <p:cNvPr id="12" name="Picture 11" descr="A bee on a leaf&#10;&#10;Description automatically generated">
            <a:extLst>
              <a:ext uri="{FF2B5EF4-FFF2-40B4-BE49-F238E27FC236}">
                <a16:creationId xmlns:a16="http://schemas.microsoft.com/office/drawing/2014/main" id="{0FE39934-EDB3-4D93-B35D-0D009108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6" t="28601" r="22222" b="27674"/>
          <a:stretch/>
        </p:blipFill>
        <p:spPr>
          <a:xfrm>
            <a:off x="6075975" y="3344085"/>
            <a:ext cx="1523165" cy="13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8D9B9-B435-4374-988C-C5ADE9622044}"/>
              </a:ext>
            </a:extLst>
          </p:cNvPr>
          <p:cNvSpPr/>
          <p:nvPr/>
        </p:nvSpPr>
        <p:spPr>
          <a:xfrm>
            <a:off x="695426" y="1891722"/>
            <a:ext cx="946298" cy="520995"/>
          </a:xfrm>
          <a:prstGeom prst="rect">
            <a:avLst/>
          </a:prstGeom>
          <a:solidFill>
            <a:srgbClr val="D897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974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BEDF5-A118-4A70-A5A2-8EC856AE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35890"/>
            <a:ext cx="4095750" cy="636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CECDB-DF8C-44B9-A4D9-E7CFA7ADFF61}"/>
              </a:ext>
            </a:extLst>
          </p:cNvPr>
          <p:cNvSpPr txBox="1"/>
          <p:nvPr/>
        </p:nvSpPr>
        <p:spPr>
          <a:xfrm>
            <a:off x="589280" y="52381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 Giant Hornet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E288D-4517-42FC-B8FA-53E15662773A}"/>
              </a:ext>
            </a:extLst>
          </p:cNvPr>
          <p:cNvSpPr txBox="1"/>
          <p:nvPr/>
        </p:nvSpPr>
        <p:spPr>
          <a:xfrm>
            <a:off x="6096000" y="630128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A6B75-E7FE-403F-A73C-BE3B95264C95}"/>
              </a:ext>
            </a:extLst>
          </p:cNvPr>
          <p:cNvSpPr/>
          <p:nvPr/>
        </p:nvSpPr>
        <p:spPr>
          <a:xfrm>
            <a:off x="695426" y="1361162"/>
            <a:ext cx="946298" cy="520995"/>
          </a:xfrm>
          <a:prstGeom prst="rect">
            <a:avLst/>
          </a:prstGeom>
          <a:solidFill>
            <a:srgbClr val="BE8B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BBDA1-6CE8-44BE-8EB6-8FE80D493875}"/>
              </a:ext>
            </a:extLst>
          </p:cNvPr>
          <p:cNvSpPr/>
          <p:nvPr/>
        </p:nvSpPr>
        <p:spPr>
          <a:xfrm>
            <a:off x="1653365" y="1361161"/>
            <a:ext cx="946298" cy="520995"/>
          </a:xfrm>
          <a:prstGeom prst="rect">
            <a:avLst/>
          </a:prstGeom>
          <a:solidFill>
            <a:srgbClr val="DE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66523-1B13-446C-99CA-1D7B2FADD9B3}"/>
              </a:ext>
            </a:extLst>
          </p:cNvPr>
          <p:cNvSpPr/>
          <p:nvPr/>
        </p:nvSpPr>
        <p:spPr>
          <a:xfrm>
            <a:off x="5920786" y="1831498"/>
            <a:ext cx="946298" cy="520995"/>
          </a:xfrm>
          <a:prstGeom prst="rect">
            <a:avLst/>
          </a:prstGeom>
          <a:solidFill>
            <a:srgbClr val="F0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DFA14-8FCC-4C10-8656-0865C4B4CDF3}"/>
              </a:ext>
            </a:extLst>
          </p:cNvPr>
          <p:cNvSpPr/>
          <p:nvPr/>
        </p:nvSpPr>
        <p:spPr>
          <a:xfrm>
            <a:off x="5920786" y="1311585"/>
            <a:ext cx="946298" cy="520995"/>
          </a:xfrm>
          <a:prstGeom prst="rect">
            <a:avLst/>
          </a:prstGeom>
          <a:solidFill>
            <a:srgbClr val="E3B5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4BC45-6D3B-447B-858A-1DDB9860564F}"/>
              </a:ext>
            </a:extLst>
          </p:cNvPr>
          <p:cNvSpPr/>
          <p:nvPr/>
        </p:nvSpPr>
        <p:spPr>
          <a:xfrm>
            <a:off x="6876771" y="1832580"/>
            <a:ext cx="946298" cy="520995"/>
          </a:xfrm>
          <a:prstGeom prst="rect">
            <a:avLst/>
          </a:prstGeom>
          <a:solidFill>
            <a:srgbClr val="FDB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7DCE-6233-4894-8649-6AE76E74472C}"/>
              </a:ext>
            </a:extLst>
          </p:cNvPr>
          <p:cNvSpPr/>
          <p:nvPr/>
        </p:nvSpPr>
        <p:spPr>
          <a:xfrm>
            <a:off x="6878725" y="1311585"/>
            <a:ext cx="946298" cy="520995"/>
          </a:xfrm>
          <a:prstGeom prst="rect">
            <a:avLst/>
          </a:prstGeom>
          <a:solidFill>
            <a:srgbClr val="E3C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92CB4-8E99-4157-8475-ADB9AC8C681A}"/>
              </a:ext>
            </a:extLst>
          </p:cNvPr>
          <p:cNvSpPr/>
          <p:nvPr/>
        </p:nvSpPr>
        <p:spPr>
          <a:xfrm>
            <a:off x="1653365" y="1891722"/>
            <a:ext cx="946298" cy="520995"/>
          </a:xfrm>
          <a:prstGeom prst="rect">
            <a:avLst/>
          </a:prstGeom>
          <a:solidFill>
            <a:srgbClr val="F3AB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CC9EE8-62D3-4D9C-A518-AAE60A00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63" y="1832580"/>
            <a:ext cx="1545338" cy="927203"/>
          </a:xfrm>
          <a:prstGeom prst="rect">
            <a:avLst/>
          </a:prstGeom>
        </p:spPr>
      </p:pic>
      <p:pic>
        <p:nvPicPr>
          <p:cNvPr id="22" name="Picture 21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6B52610C-E82A-4646-A9FB-B169B0C1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2587905"/>
            <a:ext cx="2464645" cy="1386363"/>
          </a:xfrm>
          <a:prstGeom prst="rect">
            <a:avLst/>
          </a:prstGeom>
        </p:spPr>
      </p:pic>
      <p:pic>
        <p:nvPicPr>
          <p:cNvPr id="24" name="Picture 23" descr="A yellow and black insect&#10;&#10;Description automatically generated with low confidence">
            <a:extLst>
              <a:ext uri="{FF2B5EF4-FFF2-40B4-BE49-F238E27FC236}">
                <a16:creationId xmlns:a16="http://schemas.microsoft.com/office/drawing/2014/main" id="{5729BCB5-AEA4-4123-B35F-A3AAE7F20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34" y="5224373"/>
            <a:ext cx="2936240" cy="1274217"/>
          </a:xfrm>
          <a:prstGeom prst="rect">
            <a:avLst/>
          </a:prstGeom>
        </p:spPr>
      </p:pic>
      <p:pic>
        <p:nvPicPr>
          <p:cNvPr id="26" name="Picture 25" descr="A picture containing person, hand, invertebrate, insect&#10;&#10;Description automatically generated">
            <a:extLst>
              <a:ext uri="{FF2B5EF4-FFF2-40B4-BE49-F238E27FC236}">
                <a16:creationId xmlns:a16="http://schemas.microsoft.com/office/drawing/2014/main" id="{796EEE4E-5F43-4998-BFAD-FD51B944B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4084818"/>
            <a:ext cx="2437652" cy="1625101"/>
          </a:xfrm>
          <a:prstGeom prst="rect">
            <a:avLst/>
          </a:prstGeom>
        </p:spPr>
      </p:pic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845DE4-3C86-4908-A73E-842D1E0E1318}"/>
              </a:ext>
            </a:extLst>
          </p:cNvPr>
          <p:cNvSpPr/>
          <p:nvPr/>
        </p:nvSpPr>
        <p:spPr>
          <a:xfrm>
            <a:off x="1808106" y="4355922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5B01F433-422A-4AF1-9531-02A8A7D055E4}"/>
              </a:ext>
            </a:extLst>
          </p:cNvPr>
          <p:cNvSpPr/>
          <p:nvPr/>
        </p:nvSpPr>
        <p:spPr>
          <a:xfrm>
            <a:off x="10581589" y="3281086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ground, outdoor, insect, dirty&#10;&#10;Description automatically generated">
            <a:extLst>
              <a:ext uri="{FF2B5EF4-FFF2-40B4-BE49-F238E27FC236}">
                <a16:creationId xmlns:a16="http://schemas.microsoft.com/office/drawing/2014/main" id="{7DB228DE-4ABD-4224-93CD-3DEBE5157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5224373"/>
            <a:ext cx="2031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C19B8-0A32-4085-96F5-45A21398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36" y="1407241"/>
            <a:ext cx="4235147" cy="2941468"/>
          </a:xfrm>
          <a:prstGeom prst="rect">
            <a:avLst/>
          </a:prstGeom>
        </p:spPr>
      </p:pic>
      <p:pic>
        <p:nvPicPr>
          <p:cNvPr id="5" name="Picture 4" descr="A close up of a bee&#10;&#10;Description automatically generated with low confidence">
            <a:extLst>
              <a:ext uri="{FF2B5EF4-FFF2-40B4-BE49-F238E27FC236}">
                <a16:creationId xmlns:a16="http://schemas.microsoft.com/office/drawing/2014/main" id="{CDFE9AAA-9AB8-4704-BE23-907F66EA7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3683" y="1896721"/>
            <a:ext cx="2941467" cy="196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130FB-38BE-4DAF-ACE2-247C08E1A542}"/>
              </a:ext>
            </a:extLst>
          </p:cNvPr>
          <p:cNvSpPr txBox="1"/>
          <p:nvPr/>
        </p:nvSpPr>
        <p:spPr>
          <a:xfrm>
            <a:off x="6620406" y="1050661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Cicada Killer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6307C-4742-46F8-B87C-E41D033180AD}"/>
              </a:ext>
            </a:extLst>
          </p:cNvPr>
          <p:cNvSpPr txBox="1"/>
          <p:nvPr/>
        </p:nvSpPr>
        <p:spPr>
          <a:xfrm>
            <a:off x="3287790" y="1050661"/>
            <a:ext cx="198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Asian Giant Hornet</a:t>
            </a:r>
          </a:p>
        </p:txBody>
      </p:sp>
      <p:pic>
        <p:nvPicPr>
          <p:cNvPr id="9" name="Picture 8" descr="A close up of a bee&#10;&#10;Description automatically generated with medium confidence">
            <a:extLst>
              <a:ext uri="{FF2B5EF4-FFF2-40B4-BE49-F238E27FC236}">
                <a16:creationId xmlns:a16="http://schemas.microsoft.com/office/drawing/2014/main" id="{45A38008-72B9-4A4C-B88B-7F96347F7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50545" y="1774446"/>
            <a:ext cx="2941468" cy="2207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91480-9F8F-41A9-8C4D-2F6BED0A2323}"/>
              </a:ext>
            </a:extLst>
          </p:cNvPr>
          <p:cNvSpPr txBox="1"/>
          <p:nvPr/>
        </p:nvSpPr>
        <p:spPr>
          <a:xfrm>
            <a:off x="8550636" y="1050661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Yellow Jacket</a:t>
            </a:r>
          </a:p>
        </p:txBody>
      </p:sp>
    </p:spTree>
    <p:extLst>
      <p:ext uri="{BB962C8B-B14F-4D97-AF65-F5344CB8AC3E}">
        <p14:creationId xmlns:p14="http://schemas.microsoft.com/office/powerpoint/2010/main" val="6928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689DC5-292A-40EC-A506-DE3BD5BB5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3" r="5883"/>
          <a:stretch/>
        </p:blipFill>
        <p:spPr>
          <a:xfrm>
            <a:off x="1580196" y="1723263"/>
            <a:ext cx="4580387" cy="4362450"/>
          </a:xfrm>
          <a:prstGeom prst="rect">
            <a:avLst/>
          </a:prstGeom>
        </p:spPr>
      </p:pic>
      <p:pic>
        <p:nvPicPr>
          <p:cNvPr id="8" name="Picture 7" descr="A butterfly on a leaf&#10;&#10;Description automatically generated">
            <a:extLst>
              <a:ext uri="{FF2B5EF4-FFF2-40B4-BE49-F238E27FC236}">
                <a16:creationId xmlns:a16="http://schemas.microsoft.com/office/drawing/2014/main" id="{9620F814-AE35-46F3-8F35-585A78766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2388" r="21428" b="4915"/>
          <a:stretch/>
        </p:blipFill>
        <p:spPr>
          <a:xfrm>
            <a:off x="6160583" y="1723263"/>
            <a:ext cx="4580387" cy="436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E5ADBE-3DF0-4B63-9293-EAFB905E05DA}"/>
              </a:ext>
            </a:extLst>
          </p:cNvPr>
          <p:cNvSpPr txBox="1"/>
          <p:nvPr/>
        </p:nvSpPr>
        <p:spPr>
          <a:xfrm>
            <a:off x="2946045" y="1323153"/>
            <a:ext cx="198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Asian Giant Hornet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CDD9C-9182-43F1-BF3A-37899CE52472}"/>
              </a:ext>
            </a:extLst>
          </p:cNvPr>
          <p:cNvSpPr txBox="1"/>
          <p:nvPr/>
        </p:nvSpPr>
        <p:spPr>
          <a:xfrm>
            <a:off x="7707390" y="1323153"/>
            <a:ext cx="198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 Condensed" panose="020B0502040204020203" pitchFamily="34" charset="0"/>
              </a:rPr>
              <a:t>Simbex Sawfly</a:t>
            </a:r>
          </a:p>
        </p:txBody>
      </p:sp>
    </p:spTree>
    <p:extLst>
      <p:ext uri="{BB962C8B-B14F-4D97-AF65-F5344CB8AC3E}">
        <p14:creationId xmlns:p14="http://schemas.microsoft.com/office/powerpoint/2010/main" val="233404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22574</TotalTime>
  <Words>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Light Condensed</vt:lpstr>
      <vt:lpstr>Calibri</vt:lpstr>
      <vt:lpstr>Calibri Light</vt:lpstr>
      <vt:lpstr>Office Theme</vt:lpstr>
      <vt:lpstr>Classification 1</vt:lpstr>
      <vt:lpstr>Classification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Reed</dc:creator>
  <cp:lastModifiedBy>Hanna Reed</cp:lastModifiedBy>
  <cp:revision>11</cp:revision>
  <dcterms:created xsi:type="dcterms:W3CDTF">2021-04-12T22:16:49Z</dcterms:created>
  <dcterms:modified xsi:type="dcterms:W3CDTF">2021-04-28T14:31:05Z</dcterms:modified>
</cp:coreProperties>
</file>