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52B"/>
    <a:srgbClr val="F3AB54"/>
    <a:srgbClr val="DEAA3C"/>
    <a:srgbClr val="F0B800"/>
    <a:srgbClr val="CB9937"/>
    <a:srgbClr val="FDBA22"/>
    <a:srgbClr val="E3C68A"/>
    <a:srgbClr val="BE8B23"/>
    <a:srgbClr val="D89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9F70-C149-41F3-9C63-0FD117B10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43AAB-11D8-44B9-904D-D820406EE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9E9A-DD51-483E-929E-CE42F7CC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4032B-8A1D-4088-BC85-81EDED83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0F98E-2F0A-4D24-9DF7-D7A8AB37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7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A21B-E0AC-4AFB-8EC6-141BEAF0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AAE4D-7DD2-4E53-B8F4-FD2B8A3B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F1AA-934A-4E5A-BCD2-030FE0A6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42CFC-15E9-4A2C-AA91-2DFF8658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2FFB-7218-4CE4-9412-8EDB84BD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7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A74B1-2D8C-4853-94C5-1938593D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D1E5-528A-4D9E-8925-E56D0A9F8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356BA-7370-42D5-94CB-14CEC394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807F8-2B2C-401B-A0E3-617CFC67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54562-28E9-422D-BC96-4CB64A1D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DC49-EEEA-402C-A3B7-994699CC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C43F-CB42-4797-895B-DE79C5F9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AAF63-F02E-4A99-853B-99AFB0C5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D884E-FE14-4F7D-A0AB-8C734AC0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77FD-FD6A-451E-890A-DB33BABA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7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0E4A-BE0D-4533-B4DC-711A858F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5E951-2E4B-4065-9E5C-CB01AF79D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1673-0D47-4844-A762-3A21727D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7F4D0-55DD-4A23-BF6F-04DB9AB8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2367-8BDB-431D-ABAF-74486FF8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0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EA89-6BF5-481F-BE3E-995220C5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1D21-71CA-4E84-A518-39CFA6742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ABCC9-2F0B-4241-9D9B-CA7569293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7CA2C-4E8D-4E78-805D-4C8EC8E9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08B29-72E4-4FCA-9237-9CCDFCE0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90727-AD1E-40CD-90F5-E9571B64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9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B664-89C2-491F-AEA8-3ECBA741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EB2AD-0030-4F6F-A3BB-FA6B46893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954E9-691E-4B00-849D-1240DE48B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E7753-DAB8-43A5-AB95-2E3CE0050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4A893-04F5-469C-8B40-FBA61AF8A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881D3-D6AE-43ED-8642-E79CA9F3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7B531-3993-4C02-B53B-DFE14246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036CA-A623-4E85-B2DA-13BBD5E4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2A8D-E37A-4C05-9989-375B8BE8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9DEA7-6B61-4D55-BFDE-9C70914D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0637A-BDC2-472A-8FD3-4859A90E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513FB-3E31-499C-955B-D7529905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1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2364F-CE6D-45D0-B048-9DE1A196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AC4B6-0C28-46EE-8C59-BE716B62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10157-B936-4ACB-8AF2-39E28910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8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98F91-DD3E-4158-A8E2-89120A62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4C5F6-9A66-4DF8-936E-1071A7A58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75066-FD43-4550-BE29-BF61C5D3B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5DDB-B084-4A75-B150-701C21A8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74F1-E972-4AD4-B5CD-7FD8811A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1124D-753F-4BBA-81A4-87F4D96C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1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43B8-1E7A-42B9-9295-F6DA04DF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1E9E5-4438-499A-9D9F-D933176CD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5B41B-D1CD-44BD-8492-252E89BD2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A778C-4CFD-42E7-951A-C9E1F030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9420F-A121-4AC2-A943-1E0F7474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76E4D-B97E-4D5C-8A49-20AD57B1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1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4D5D0-9E03-4E5B-9FBA-BBEF4036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1E451-DCDF-4270-A935-4ED0E6A06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06AB8-A4DC-4EDC-B8F6-DC31F5749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DF07E-CD1A-4EA2-90E2-8CD9692C1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F0093-E288-43FD-B468-6EBBEF0DA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9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494F8-BF56-4E60-884C-8CEC8531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EA814-DA9A-4F1C-97C9-61EC2F8E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093" y="1839595"/>
            <a:ext cx="9983726" cy="9431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dirty="0"/>
              <a:t>The color on your insects’ abdomen is most like which set of colors?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5B476-BECD-45DD-8536-870761F48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2" y="2957665"/>
            <a:ext cx="5631705" cy="3346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985C60-9F2E-4F0C-8575-637C05318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2963490"/>
            <a:ext cx="5828261" cy="3334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A64F91-F74F-465D-9DD8-85910BC1801B}"/>
              </a:ext>
            </a:extLst>
          </p:cNvPr>
          <p:cNvSpPr txBox="1"/>
          <p:nvPr/>
        </p:nvSpPr>
        <p:spPr>
          <a:xfrm>
            <a:off x="9101470" y="308344"/>
            <a:ext cx="281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answer should be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69911E-46B5-479B-99FC-CCA84143232D}"/>
              </a:ext>
            </a:extLst>
          </p:cNvPr>
          <p:cNvSpPr/>
          <p:nvPr/>
        </p:nvSpPr>
        <p:spPr>
          <a:xfrm>
            <a:off x="575654" y="232104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71C1D4-A5C6-45CF-8471-C72C989E9BDF}"/>
              </a:ext>
            </a:extLst>
          </p:cNvPr>
          <p:cNvSpPr/>
          <p:nvPr/>
        </p:nvSpPr>
        <p:spPr>
          <a:xfrm>
            <a:off x="6345654" y="232790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0584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E4E1-2E7C-4072-AA62-5FE12FFF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200" b="1" dirty="0"/>
              <a:t>Question</a:t>
            </a:r>
            <a:r>
              <a:rPr lang="en-US" b="1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77AB-6FEB-4D67-898F-304AF1AF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Are the yellow stripes on its’ abdomen interrupted? </a:t>
            </a:r>
          </a:p>
          <a:p>
            <a:pPr marL="0" indent="0" algn="ctr">
              <a:buNone/>
            </a:pPr>
            <a:r>
              <a:rPr lang="en-US" dirty="0"/>
              <a:t>Use 1 for yes and 0 for no. </a:t>
            </a:r>
          </a:p>
          <a:p>
            <a:pPr marL="0" indent="0">
              <a:buNone/>
            </a:pPr>
            <a:r>
              <a:rPr lang="en-US" i="1" dirty="0"/>
              <a:t>Examples: </a:t>
            </a:r>
          </a:p>
        </p:txBody>
      </p:sp>
      <p:pic>
        <p:nvPicPr>
          <p:cNvPr id="5" name="Picture 4" descr="A picture containing insect&#10;&#10;Description automatically generated">
            <a:extLst>
              <a:ext uri="{FF2B5EF4-FFF2-40B4-BE49-F238E27FC236}">
                <a16:creationId xmlns:a16="http://schemas.microsoft.com/office/drawing/2014/main" id="{254403D3-1561-42D5-8097-0FAB7FCEAA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2" t="16086" r="12108" b="33619"/>
          <a:stretch/>
        </p:blipFill>
        <p:spPr>
          <a:xfrm>
            <a:off x="978193" y="3625701"/>
            <a:ext cx="3264198" cy="2169496"/>
          </a:xfrm>
          <a:prstGeom prst="rect">
            <a:avLst/>
          </a:prstGeom>
        </p:spPr>
      </p:pic>
      <p:pic>
        <p:nvPicPr>
          <p:cNvPr id="7" name="Picture 6" descr="A picture containing ground, insect&#10;&#10;Description automatically generated">
            <a:extLst>
              <a:ext uri="{FF2B5EF4-FFF2-40B4-BE49-F238E27FC236}">
                <a16:creationId xmlns:a16="http://schemas.microsoft.com/office/drawing/2014/main" id="{904B7597-0197-4671-BAD2-D0908693C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5" t="11810" r="18654" b="36801"/>
          <a:stretch/>
        </p:blipFill>
        <p:spPr>
          <a:xfrm>
            <a:off x="8074099" y="3600369"/>
            <a:ext cx="2631092" cy="2169496"/>
          </a:xfrm>
          <a:prstGeom prst="rect">
            <a:avLst/>
          </a:prstGeom>
        </p:spPr>
      </p:pic>
      <p:pic>
        <p:nvPicPr>
          <p:cNvPr id="9" name="Picture 8" descr="A picture containing insect, yellow&#10;&#10;Description automatically generated">
            <a:extLst>
              <a:ext uri="{FF2B5EF4-FFF2-40B4-BE49-F238E27FC236}">
                <a16:creationId xmlns:a16="http://schemas.microsoft.com/office/drawing/2014/main" id="{AFA20B0A-C9A6-442E-8BF0-F5E89E1302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42345" r="29433" b="15019"/>
          <a:stretch/>
        </p:blipFill>
        <p:spPr>
          <a:xfrm>
            <a:off x="4590785" y="3625701"/>
            <a:ext cx="2834706" cy="21694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833F9-2FAC-4B1C-B51C-AF7257B695B4}"/>
              </a:ext>
            </a:extLst>
          </p:cNvPr>
          <p:cNvSpPr txBox="1"/>
          <p:nvPr/>
        </p:nvSpPr>
        <p:spPr>
          <a:xfrm>
            <a:off x="9282223" y="467833"/>
            <a:ext cx="226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answer should be no/0.</a:t>
            </a:r>
          </a:p>
        </p:txBody>
      </p:sp>
    </p:spTree>
    <p:extLst>
      <p:ext uri="{BB962C8B-B14F-4D97-AF65-F5344CB8AC3E}">
        <p14:creationId xmlns:p14="http://schemas.microsoft.com/office/powerpoint/2010/main" val="249855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58D9B9-B435-4374-988C-C5ADE9622044}"/>
              </a:ext>
            </a:extLst>
          </p:cNvPr>
          <p:cNvSpPr/>
          <p:nvPr/>
        </p:nvSpPr>
        <p:spPr>
          <a:xfrm>
            <a:off x="695426" y="1891722"/>
            <a:ext cx="946298" cy="520995"/>
          </a:xfrm>
          <a:prstGeom prst="rect">
            <a:avLst/>
          </a:prstGeom>
          <a:solidFill>
            <a:srgbClr val="D897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8974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BEDF5-A118-4A70-A5A2-8EC856AE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0" y="135890"/>
            <a:ext cx="4095750" cy="6362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6CECDB-DF8C-44B9-A4D9-E7CFA7ADFF61}"/>
              </a:ext>
            </a:extLst>
          </p:cNvPr>
          <p:cNvSpPr txBox="1"/>
          <p:nvPr/>
        </p:nvSpPr>
        <p:spPr>
          <a:xfrm>
            <a:off x="589280" y="523816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Asian Giant Hornet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E288D-4517-42FC-B8FA-53E15662773A}"/>
              </a:ext>
            </a:extLst>
          </p:cNvPr>
          <p:cNvSpPr txBox="1"/>
          <p:nvPr/>
        </p:nvSpPr>
        <p:spPr>
          <a:xfrm>
            <a:off x="6096000" y="630128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A6B75-E7FE-403F-A73C-BE3B95264C95}"/>
              </a:ext>
            </a:extLst>
          </p:cNvPr>
          <p:cNvSpPr/>
          <p:nvPr/>
        </p:nvSpPr>
        <p:spPr>
          <a:xfrm>
            <a:off x="695426" y="1361162"/>
            <a:ext cx="946298" cy="520995"/>
          </a:xfrm>
          <a:prstGeom prst="rect">
            <a:avLst/>
          </a:prstGeom>
          <a:solidFill>
            <a:srgbClr val="BE8B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5BBDA1-6CE8-44BE-8EB6-8FE80D493875}"/>
              </a:ext>
            </a:extLst>
          </p:cNvPr>
          <p:cNvSpPr/>
          <p:nvPr/>
        </p:nvSpPr>
        <p:spPr>
          <a:xfrm>
            <a:off x="1653365" y="1361161"/>
            <a:ext cx="946298" cy="520995"/>
          </a:xfrm>
          <a:prstGeom prst="rect">
            <a:avLst/>
          </a:prstGeom>
          <a:solidFill>
            <a:srgbClr val="DE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366523-1B13-446C-99CA-1D7B2FADD9B3}"/>
              </a:ext>
            </a:extLst>
          </p:cNvPr>
          <p:cNvSpPr/>
          <p:nvPr/>
        </p:nvSpPr>
        <p:spPr>
          <a:xfrm>
            <a:off x="5920786" y="1831498"/>
            <a:ext cx="946298" cy="520995"/>
          </a:xfrm>
          <a:prstGeom prst="rect">
            <a:avLst/>
          </a:prstGeom>
          <a:solidFill>
            <a:srgbClr val="F0B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8DFA14-8FCC-4C10-8656-0865C4B4CDF3}"/>
              </a:ext>
            </a:extLst>
          </p:cNvPr>
          <p:cNvSpPr/>
          <p:nvPr/>
        </p:nvSpPr>
        <p:spPr>
          <a:xfrm>
            <a:off x="5920786" y="1311585"/>
            <a:ext cx="946298" cy="520995"/>
          </a:xfrm>
          <a:prstGeom prst="rect">
            <a:avLst/>
          </a:prstGeom>
          <a:solidFill>
            <a:srgbClr val="E3B5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B4BC45-6D3B-447B-858A-1DDB9860564F}"/>
              </a:ext>
            </a:extLst>
          </p:cNvPr>
          <p:cNvSpPr/>
          <p:nvPr/>
        </p:nvSpPr>
        <p:spPr>
          <a:xfrm>
            <a:off x="6876771" y="1832580"/>
            <a:ext cx="946298" cy="520995"/>
          </a:xfrm>
          <a:prstGeom prst="rect">
            <a:avLst/>
          </a:prstGeom>
          <a:solidFill>
            <a:srgbClr val="FDB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6F7DCE-6233-4894-8649-6AE76E74472C}"/>
              </a:ext>
            </a:extLst>
          </p:cNvPr>
          <p:cNvSpPr/>
          <p:nvPr/>
        </p:nvSpPr>
        <p:spPr>
          <a:xfrm>
            <a:off x="6878725" y="1311585"/>
            <a:ext cx="946298" cy="520995"/>
          </a:xfrm>
          <a:prstGeom prst="rect">
            <a:avLst/>
          </a:prstGeom>
          <a:solidFill>
            <a:srgbClr val="E3C6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892CB4-8E99-4157-8475-ADB9AC8C681A}"/>
              </a:ext>
            </a:extLst>
          </p:cNvPr>
          <p:cNvSpPr/>
          <p:nvPr/>
        </p:nvSpPr>
        <p:spPr>
          <a:xfrm>
            <a:off x="1653365" y="1891722"/>
            <a:ext cx="946298" cy="520995"/>
          </a:xfrm>
          <a:prstGeom prst="rect">
            <a:avLst/>
          </a:prstGeom>
          <a:solidFill>
            <a:srgbClr val="F3AB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close-up of a bee&#10;&#10;Description automatically generated with medium confidence">
            <a:extLst>
              <a:ext uri="{FF2B5EF4-FFF2-40B4-BE49-F238E27FC236}">
                <a16:creationId xmlns:a16="http://schemas.microsoft.com/office/drawing/2014/main" id="{73CC9EE8-62D3-4D9C-A518-AAE60A000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63" y="1832580"/>
            <a:ext cx="1545338" cy="927203"/>
          </a:xfrm>
          <a:prstGeom prst="rect">
            <a:avLst/>
          </a:prstGeom>
        </p:spPr>
      </p:pic>
      <p:pic>
        <p:nvPicPr>
          <p:cNvPr id="22" name="Picture 21" descr="A close up of a fly&#10;&#10;Description automatically generated with medium confidence">
            <a:extLst>
              <a:ext uri="{FF2B5EF4-FFF2-40B4-BE49-F238E27FC236}">
                <a16:creationId xmlns:a16="http://schemas.microsoft.com/office/drawing/2014/main" id="{6B52610C-E82A-4646-A9FB-B169B0C14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20" y="2587905"/>
            <a:ext cx="2464645" cy="1386363"/>
          </a:xfrm>
          <a:prstGeom prst="rect">
            <a:avLst/>
          </a:prstGeom>
        </p:spPr>
      </p:pic>
      <p:pic>
        <p:nvPicPr>
          <p:cNvPr id="24" name="Picture 23" descr="A yellow and black insect&#10;&#10;Description automatically generated with low confidence">
            <a:extLst>
              <a:ext uri="{FF2B5EF4-FFF2-40B4-BE49-F238E27FC236}">
                <a16:creationId xmlns:a16="http://schemas.microsoft.com/office/drawing/2014/main" id="{5729BCB5-AEA4-4123-B35F-A3AAE7F20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634" y="5224373"/>
            <a:ext cx="2936240" cy="1274217"/>
          </a:xfrm>
          <a:prstGeom prst="rect">
            <a:avLst/>
          </a:prstGeom>
        </p:spPr>
      </p:pic>
      <p:pic>
        <p:nvPicPr>
          <p:cNvPr id="26" name="Picture 25" descr="A picture containing person, hand, invertebrate, insect&#10;&#10;Description automatically generated">
            <a:extLst>
              <a:ext uri="{FF2B5EF4-FFF2-40B4-BE49-F238E27FC236}">
                <a16:creationId xmlns:a16="http://schemas.microsoft.com/office/drawing/2014/main" id="{796EEE4E-5F43-4998-BFAD-FD51B944B4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4084818"/>
            <a:ext cx="2437652" cy="1625101"/>
          </a:xfrm>
          <a:prstGeom prst="rect">
            <a:avLst/>
          </a:prstGeom>
        </p:spPr>
      </p:pic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12845DE4-3C86-4908-A73E-842D1E0E1318}"/>
              </a:ext>
            </a:extLst>
          </p:cNvPr>
          <p:cNvSpPr/>
          <p:nvPr/>
        </p:nvSpPr>
        <p:spPr>
          <a:xfrm>
            <a:off x="1808106" y="4355922"/>
            <a:ext cx="295388" cy="29097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5B01F433-422A-4AF1-9531-02A8A7D055E4}"/>
              </a:ext>
            </a:extLst>
          </p:cNvPr>
          <p:cNvSpPr/>
          <p:nvPr/>
        </p:nvSpPr>
        <p:spPr>
          <a:xfrm>
            <a:off x="10581589" y="3281086"/>
            <a:ext cx="295388" cy="29097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picture containing ground, outdoor, insect, dirty&#10;&#10;Description automatically generated">
            <a:extLst>
              <a:ext uri="{FF2B5EF4-FFF2-40B4-BE49-F238E27FC236}">
                <a16:creationId xmlns:a16="http://schemas.microsoft.com/office/drawing/2014/main" id="{7DB228DE-4ABD-4224-93CD-3DEBE51579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5224373"/>
            <a:ext cx="2031999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2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8591</TotalTime>
  <Words>59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Question 1</vt:lpstr>
      <vt:lpstr>Question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 Reed</dc:creator>
  <cp:lastModifiedBy>Hanna Reed</cp:lastModifiedBy>
  <cp:revision>5</cp:revision>
  <dcterms:created xsi:type="dcterms:W3CDTF">2021-04-12T22:16:49Z</dcterms:created>
  <dcterms:modified xsi:type="dcterms:W3CDTF">2021-04-18T21:28:15Z</dcterms:modified>
</cp:coreProperties>
</file>