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Proposal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 Rinderknecht-Mahaffy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589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For my midterm project, I plan to create a multi-page informational website about the impacts of animal agriculture on the environment. The site pages will include: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An about page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Facts about the different areas of environmental impact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○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Ways to reduce this impact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Map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825" y="508825"/>
            <a:ext cx="5176501" cy="4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</a:t>
            </a:r>
            <a:endParaRPr/>
          </a:p>
        </p:txBody>
      </p:sp>
      <p:pic>
        <p:nvPicPr>
          <p:cNvPr descr="Screen Shot 2018-02-18 at 10.42.24 AM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900" y="1071900"/>
            <a:ext cx="4810299" cy="35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694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</a:t>
            </a:r>
            <a:r>
              <a:rPr lang="en"/>
              <a:t>spiration: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25" y="1649250"/>
            <a:ext cx="4515950" cy="2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675" y="611100"/>
            <a:ext cx="2647725" cy="406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819150" y="1446325"/>
            <a:ext cx="75057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 we have covered that I will use to build my site: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Divs, classes, heading and paragraph tags, padding elements such as borders, padding, and margins. I will also use nav bars, links, photo positioning, background color, etc.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 I need to still learn to complete the project: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 bar highlighter indicating what page you're on, photo slideshow fade between pictures.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