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70" r:id="rId5"/>
    <p:sldId id="262" r:id="rId6"/>
    <p:sldId id="265" r:id="rId7"/>
    <p:sldId id="279" r:id="rId8"/>
    <p:sldId id="266" r:id="rId9"/>
    <p:sldId id="281" r:id="rId10"/>
    <p:sldId id="280" r:id="rId11"/>
    <p:sldId id="283" r:id="rId12"/>
    <p:sldId id="282" r:id="rId13"/>
    <p:sldId id="267" r:id="rId14"/>
    <p:sldId id="302" r:id="rId15"/>
    <p:sldId id="305" r:id="rId16"/>
    <p:sldId id="307" r:id="rId17"/>
    <p:sldId id="309" r:id="rId18"/>
    <p:sldId id="308" r:id="rId19"/>
    <p:sldId id="311" r:id="rId20"/>
    <p:sldId id="310" r:id="rId21"/>
    <p:sldId id="268" r:id="rId22"/>
    <p:sldId id="291" r:id="rId23"/>
    <p:sldId id="290" r:id="rId24"/>
    <p:sldId id="289" r:id="rId25"/>
    <p:sldId id="288" r:id="rId26"/>
    <p:sldId id="293" r:id="rId27"/>
    <p:sldId id="292" r:id="rId28"/>
    <p:sldId id="269" r:id="rId29"/>
    <p:sldId id="298" r:id="rId30"/>
    <p:sldId id="297" r:id="rId31"/>
    <p:sldId id="296" r:id="rId32"/>
    <p:sldId id="299" r:id="rId33"/>
    <p:sldId id="295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4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6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3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0525AE-7B35-45F9-8749-111D30CEBBC2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CD94B9-5B75-4530-B421-AE4B525734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iadb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867" y="4960137"/>
            <a:ext cx="7772400" cy="1463040"/>
          </a:xfrm>
        </p:spPr>
        <p:txBody>
          <a:bodyPr/>
          <a:lstStyle/>
          <a:p>
            <a:r>
              <a:rPr lang="en-US" altLang="ko-KR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CentOs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를 이용하여 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구축하기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201433920 </a:t>
            </a:r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한나영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-1346" r="624" b="2218"/>
          <a:stretch/>
        </p:blipFill>
        <p:spPr>
          <a:xfrm>
            <a:off x="-13072" y="-62344"/>
            <a:ext cx="12205071" cy="46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12033" r="52833" b="1781"/>
          <a:stretch/>
        </p:blipFill>
        <p:spPr>
          <a:xfrm>
            <a:off x="1490869" y="954156"/>
            <a:ext cx="4144619" cy="2405270"/>
          </a:xfrm>
        </p:spPr>
      </p:pic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78" b="74068"/>
          <a:stretch/>
        </p:blipFill>
        <p:spPr>
          <a:xfrm>
            <a:off x="1490869" y="4380447"/>
            <a:ext cx="4522706" cy="815009"/>
          </a:xfrm>
          <a:prstGeom prst="rect">
            <a:avLst/>
          </a:prstGeom>
        </p:spPr>
      </p:pic>
      <p:cxnSp>
        <p:nvCxnSpPr>
          <p:cNvPr id="5" name="구부러진 연결선 4"/>
          <p:cNvCxnSpPr/>
          <p:nvPr/>
        </p:nvCxnSpPr>
        <p:spPr>
          <a:xfrm flipV="1">
            <a:off x="5759804" y="1674253"/>
            <a:ext cx="1014483" cy="6759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 flipV="1">
            <a:off x="5712412" y="4380447"/>
            <a:ext cx="818650" cy="4830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98603" y="1149831"/>
            <a:ext cx="4353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서버에서 네임서버가 잘 작동하는지 확인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그리고 나서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etc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resolv.conf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파일에 들어가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nameserver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192.168.111.2’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nameserver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바꿔준다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3439" y="3683193"/>
            <a:ext cx="401568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마스터 네임서버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1362" r="44254" b="22447"/>
          <a:stretch/>
        </p:blipFill>
        <p:spPr>
          <a:xfrm>
            <a:off x="1460841" y="5389713"/>
            <a:ext cx="4114801" cy="1113183"/>
          </a:xfrm>
          <a:prstGeom prst="rect">
            <a:avLst/>
          </a:prstGeom>
        </p:spPr>
      </p:pic>
      <p:cxnSp>
        <p:nvCxnSpPr>
          <p:cNvPr id="17" name="구부러진 연결선 16"/>
          <p:cNvCxnSpPr/>
          <p:nvPr/>
        </p:nvCxnSpPr>
        <p:spPr>
          <a:xfrm flipV="1">
            <a:off x="5712412" y="5749877"/>
            <a:ext cx="1061875" cy="3903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8378" y="3975652"/>
            <a:ext cx="377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웹 서비스를 작동시켜야 하므로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yum -y install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httpd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입력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1057" y="5426711"/>
            <a:ext cx="249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설치한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httpd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시작하기 위해서 가동 시켜줌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80" y="2064308"/>
            <a:ext cx="4686954" cy="189574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9" y="4452086"/>
            <a:ext cx="6601746" cy="1352739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 flipV="1">
            <a:off x="4248882" y="2687467"/>
            <a:ext cx="1637299" cy="4784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 flipV="1">
            <a:off x="5792245" y="5128455"/>
            <a:ext cx="2295687" cy="3992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480" y="758443"/>
            <a:ext cx="888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firewall-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config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입력해서 설치한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httpd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포트인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클릭해서 열어주고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‘vi 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etc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/www/html/index.html’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열어서 구축한 웹 서버를 열었을 때 나타낼 문구를 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‘&lt;h1&gt;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나타낼 문구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&lt;/h1&gt;’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적어준다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5949" y="2369713"/>
            <a:ext cx="346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웹 서버의 도메인에 대한 설정으로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vi 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etc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named.conf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열어서 사진과 같이 추가해주면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96361" y="4173898"/>
            <a:ext cx="3181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cd 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var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/named/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입력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↓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위에서 만든 도메인에 대한 파일 생성하여 내용을 입력해주고 틀린 곳이 없나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named-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checkconf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named-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checkzone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명령어로 확인하고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httpd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서비스 다시 가동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2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" t="617" r="22862" b="8159"/>
          <a:stretch/>
        </p:blipFill>
        <p:spPr>
          <a:xfrm>
            <a:off x="1182756" y="815008"/>
            <a:ext cx="3968793" cy="197970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3" r="52466" b="4828"/>
          <a:stretch/>
        </p:blipFill>
        <p:spPr>
          <a:xfrm>
            <a:off x="2459591" y="3363089"/>
            <a:ext cx="5995115" cy="2852748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>
            <a:off x="5203162" y="1654922"/>
            <a:ext cx="1758709" cy="2998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2018" y="1336614"/>
            <a:ext cx="3464416" cy="123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도메인을 서버에서 만들었기 때문에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nameserver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옆의 주소를 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바꿔서 도메인을 입력 했을 때 웹 서버가 잘 작동하도록 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3653" y="241554"/>
            <a:ext cx="9720072" cy="1499616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메일 서버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" t="-2062" b="3093"/>
          <a:stretch/>
        </p:blipFill>
        <p:spPr>
          <a:xfrm>
            <a:off x="962106" y="1804861"/>
            <a:ext cx="4537172" cy="2440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6" y="4914074"/>
            <a:ext cx="4791744" cy="1114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3076" y="1902201"/>
            <a:ext cx="34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서버에서 서버의 호스트 이름을 설정해주고자 하는 메일로 설정 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6" name="구부러진 연결선 5"/>
          <p:cNvCxnSpPr>
            <a:endCxn id="3" idx="1"/>
          </p:cNvCxnSpPr>
          <p:nvPr/>
        </p:nvCxnSpPr>
        <p:spPr>
          <a:xfrm>
            <a:off x="4323661" y="2038002"/>
            <a:ext cx="2579415" cy="1873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14445" y="2877288"/>
            <a:ext cx="300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주소와 메일을 설정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9" name="구부러진 연결선 8"/>
          <p:cNvCxnSpPr>
            <a:endCxn id="8" idx="1"/>
          </p:cNvCxnSpPr>
          <p:nvPr/>
        </p:nvCxnSpPr>
        <p:spPr>
          <a:xfrm>
            <a:off x="5753850" y="3024941"/>
            <a:ext cx="1960595" cy="370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5163027" y="5748637"/>
            <a:ext cx="2202288" cy="3921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11037" y="5670522"/>
            <a:ext cx="263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네임서버 패키지인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bind bind-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chroot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설치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dirty="0"/>
          </a:p>
        </p:txBody>
      </p:sp>
      <p:cxnSp>
        <p:nvCxnSpPr>
          <p:cNvPr id="22" name="구부러진 연결선 21"/>
          <p:cNvCxnSpPr/>
          <p:nvPr/>
        </p:nvCxnSpPr>
        <p:spPr>
          <a:xfrm flipV="1">
            <a:off x="5499278" y="4464867"/>
            <a:ext cx="1635120" cy="6865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65315" y="3674126"/>
            <a:ext cx="431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y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um –y install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패키지 이름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실행했을 때 설치가 안되고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App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is~yum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이런 문구가 나올 때 사용 정확한 순서는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ps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–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aef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|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grep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yum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yum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쓰고 있는 다른 것들을 보고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cd 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var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/run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이동해서 삭제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2451" y="474656"/>
            <a:ext cx="7276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Fedora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메일서버를 구축할 때 기본이 되는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sendmail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기본적으로 설치되어 있지만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Centos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설치되어 있지 않다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따라서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yum –y install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sendmail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해주고 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vi 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etc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/hostname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같은 파일들을 수정해야 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(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설치하지 않고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vi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파일을 수정하다가 저장하려고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하면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Can’t open for writing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라고 뜬다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.)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73" y="814595"/>
            <a:ext cx="3962953" cy="17433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t="-465" r="1539" b="1"/>
          <a:stretch/>
        </p:blipFill>
        <p:spPr>
          <a:xfrm>
            <a:off x="1287973" y="3193083"/>
            <a:ext cx="4662066" cy="3158326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 flipV="1">
            <a:off x="7263685" y="2755325"/>
            <a:ext cx="1483872" cy="875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호 1"/>
          <p:cNvSpPr/>
          <p:nvPr/>
        </p:nvSpPr>
        <p:spPr>
          <a:xfrm>
            <a:off x="5795493" y="1236372"/>
            <a:ext cx="1468192" cy="6632620"/>
          </a:xfrm>
          <a:prstGeom prst="arc">
            <a:avLst>
              <a:gd name="adj1" fmla="val 16200000"/>
              <a:gd name="adj2" fmla="val 407477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99301" y="1983346"/>
            <a:ext cx="216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앞에서 네임서버 설정할 때와 똑같이 설정하면 되며 도메인이 두 개이므로 두 개의 파일을 만들면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26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36" y="1190535"/>
            <a:ext cx="5048955" cy="1276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36" y="2916700"/>
            <a:ext cx="3982006" cy="1648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36" y="5348236"/>
            <a:ext cx="5639587" cy="733527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flipV="1">
            <a:off x="6300787" y="4564755"/>
            <a:ext cx="1483872" cy="875516"/>
          </a:xfrm>
          <a:prstGeom prst="curvedConnector3">
            <a:avLst>
              <a:gd name="adj1" fmla="val 45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91717" y="4159876"/>
            <a:ext cx="34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네임서버 외에도 메일서버의 포트도 열어야 하므로 잠시 중단한다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원호 7"/>
          <p:cNvSpPr/>
          <p:nvPr/>
        </p:nvSpPr>
        <p:spPr>
          <a:xfrm rot="671832">
            <a:off x="5795493" y="1236372"/>
            <a:ext cx="1017431" cy="4203899"/>
          </a:xfrm>
          <a:prstGeom prst="arc">
            <a:avLst>
              <a:gd name="adj1" fmla="val 16200000"/>
              <a:gd name="adj2" fmla="val 407477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/>
          <p:nvPr/>
        </p:nvCxnSpPr>
        <p:spPr>
          <a:xfrm flipV="1">
            <a:off x="6814936" y="2459177"/>
            <a:ext cx="816678" cy="664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84659" y="1996224"/>
            <a:ext cx="384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똑같은 네임서버이므로 앞에서 했던 것과 같이 해주면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70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" t="1129"/>
          <a:stretch/>
        </p:blipFill>
        <p:spPr>
          <a:xfrm>
            <a:off x="949685" y="519545"/>
            <a:ext cx="4245770" cy="3990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922" r="4693" b="2292"/>
          <a:stretch/>
        </p:blipFill>
        <p:spPr>
          <a:xfrm>
            <a:off x="5195455" y="3449783"/>
            <a:ext cx="6735246" cy="3054926"/>
          </a:xfrm>
          <a:prstGeom prst="rect">
            <a:avLst/>
          </a:prstGeom>
        </p:spPr>
      </p:pic>
      <p:cxnSp>
        <p:nvCxnSpPr>
          <p:cNvPr id="5" name="구부러진 연결선 4"/>
          <p:cNvCxnSpPr/>
          <p:nvPr/>
        </p:nvCxnSpPr>
        <p:spPr>
          <a:xfrm flipV="1">
            <a:off x="5195455" y="1652169"/>
            <a:ext cx="816678" cy="664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68980" y="1313645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네임서버가 작동되는지 확인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5400000">
            <a:off x="4113517" y="4062982"/>
            <a:ext cx="1082050" cy="846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8772" y="5027381"/>
            <a:ext cx="4245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메일서버의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dns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서버를 네임서버로 구축하려면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dns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서버의 설정파일을 열어서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DNS1=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네임서버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주소를 쓰면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Fedora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이미 써있어서 변경하면 되지만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centos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에서는 없으므로 추가해서 넣어주면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6200000" flipV="1">
            <a:off x="10340749" y="2788189"/>
            <a:ext cx="664992" cy="658195"/>
          </a:xfrm>
          <a:prstGeom prst="curved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0824747" y="3709115"/>
            <a:ext cx="1105954" cy="128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68237" y="2317160"/>
            <a:ext cx="3287898" cy="64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en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몇인지는 다르므로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en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쓰고 나서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tab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누르면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54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97" y="994294"/>
            <a:ext cx="4154319" cy="1478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97" y="3134725"/>
            <a:ext cx="4173999" cy="3047133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flipV="1">
            <a:off x="5607579" y="1291560"/>
            <a:ext cx="816678" cy="664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71256" y="994294"/>
            <a:ext cx="373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dns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서버의 설정을 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주소로 바꾼다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7" name="구부러진 연결선 6"/>
          <p:cNvCxnSpPr/>
          <p:nvPr/>
        </p:nvCxnSpPr>
        <p:spPr>
          <a:xfrm flipV="1">
            <a:off x="5499296" y="4200039"/>
            <a:ext cx="816678" cy="664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24257" y="4015373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클라이언트에서 잘 작동되는지 확인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70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97" y="665309"/>
            <a:ext cx="5363323" cy="24768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97" y="3669626"/>
            <a:ext cx="5820587" cy="2457793"/>
          </a:xfrm>
          <a:prstGeom prst="rect">
            <a:avLst/>
          </a:prstGeom>
        </p:spPr>
      </p:pic>
      <p:sp>
        <p:nvSpPr>
          <p:cNvPr id="5" name="원호 4"/>
          <p:cNvSpPr/>
          <p:nvPr/>
        </p:nvSpPr>
        <p:spPr>
          <a:xfrm>
            <a:off x="6132288" y="772732"/>
            <a:ext cx="1468192" cy="6632620"/>
          </a:xfrm>
          <a:prstGeom prst="arc">
            <a:avLst>
              <a:gd name="adj1" fmla="val 16200000"/>
              <a:gd name="adj2" fmla="val 407477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/>
          <p:nvPr/>
        </p:nvCxnSpPr>
        <p:spPr>
          <a:xfrm flipV="1">
            <a:off x="7600480" y="2477164"/>
            <a:ext cx="816678" cy="664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28844" y="1029228"/>
            <a:ext cx="2176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Centos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서버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b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winclient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서버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b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에는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mail.daum.net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설정하였고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winclient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thunderbird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설치하여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daum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메일 서버를 구축하였다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다음에 나오는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naver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메일 서버의 방식과 같이 설치하면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8819" y="4396590"/>
            <a:ext cx="353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Centos7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Server(b)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최소한 설치로 깔면 되고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ifconfig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명령이 안될 때는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yum –y install net-tools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실행하면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또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nslookup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명령이 안되면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(command not found) yum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–y install bind-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utils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실행하면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6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1" y="868042"/>
            <a:ext cx="4591691" cy="466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1" y="1965891"/>
            <a:ext cx="5496692" cy="2219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1" y="5000981"/>
            <a:ext cx="3658111" cy="1095528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 flipV="1">
            <a:off x="6048695" y="768941"/>
            <a:ext cx="816678" cy="664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 flipV="1">
            <a:off x="5337122" y="2064991"/>
            <a:ext cx="1700012" cy="1303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37134" y="544876"/>
            <a:ext cx="399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메일 서버를 구축하기 위해 패키지를 깐다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‘yum –y install </a:t>
            </a:r>
            <a:r>
              <a:rPr lang="en-US" altLang="ko-KR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s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endmail-cf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dovecot’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7134" y="1812502"/>
            <a:ext cx="4708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Sendmail.cf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에서는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85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Cw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메일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ex) Cwnaver.com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고치고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264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행은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Name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smtp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사이의 것들을 지운다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 Access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에서는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naver.com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RELAY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추가해주고 서버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RELAY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추가한다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6278292" y="2614581"/>
            <a:ext cx="1345924" cy="1143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40203" y="3435038"/>
            <a:ext cx="400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Access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파일을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수정후에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적용하기위해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꼭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실행해야하는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명령어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makemap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>
            <a:off x="5375733" y="2552703"/>
            <a:ext cx="2686442" cy="18853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5663324" y="2740825"/>
            <a:ext cx="2835722" cy="25910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16200000" flipH="1">
            <a:off x="4844149" y="3566837"/>
            <a:ext cx="1950653" cy="9176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16200000" flipH="1">
            <a:off x="2856661" y="3717900"/>
            <a:ext cx="1056814" cy="3834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77249" y="4269491"/>
            <a:ext cx="307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24, 30, 33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행의 주석을 제거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99046" y="5150644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8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행의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required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yes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수정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4322" y="5059310"/>
            <a:ext cx="219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25, 119, 159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주석을 제거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6287" y="4461996"/>
            <a:ext cx="43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Naver.com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메일 계정에 사용할 사용자를 생성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7527" y="976745"/>
            <a:ext cx="7148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997527" y="1841242"/>
            <a:ext cx="4842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 smtClean="0"/>
              <a:t>텔넷 서버</a:t>
            </a:r>
            <a:endParaRPr lang="en-US" altLang="ko-KR" sz="4000" dirty="0" smtClean="0"/>
          </a:p>
          <a:p>
            <a:pPr marL="342900" indent="-342900">
              <a:buAutoNum type="arabicPeriod"/>
            </a:pPr>
            <a:r>
              <a:rPr lang="en-US" altLang="ko-KR" sz="4000" dirty="0" err="1" smtClean="0"/>
              <a:t>Openssh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서버</a:t>
            </a:r>
            <a:endParaRPr lang="en-US" altLang="ko-KR" sz="4000" dirty="0" smtClean="0"/>
          </a:p>
          <a:p>
            <a:pPr marL="342900" indent="-342900">
              <a:buAutoNum type="arabicPeriod"/>
            </a:pPr>
            <a:r>
              <a:rPr lang="en-US" altLang="ko-KR" sz="4000" dirty="0" err="1" smtClean="0"/>
              <a:t>Vnc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서버</a:t>
            </a:r>
            <a:endParaRPr lang="en-US" altLang="ko-KR" sz="4000" dirty="0" smtClean="0"/>
          </a:p>
          <a:p>
            <a:pPr marL="342900" indent="-342900">
              <a:buAutoNum type="arabicPeriod"/>
            </a:pPr>
            <a:r>
              <a:rPr lang="ko-KR" altLang="en-US" sz="4000" dirty="0" smtClean="0"/>
              <a:t>네임 서버</a:t>
            </a:r>
            <a:endParaRPr lang="en-US" altLang="ko-KR" sz="4000" dirty="0" smtClean="0"/>
          </a:p>
          <a:p>
            <a:r>
              <a:rPr lang="en-US" altLang="ko-KR" sz="4000" dirty="0" smtClean="0"/>
              <a:t> *</a:t>
            </a:r>
            <a:r>
              <a:rPr lang="ko-KR" altLang="en-US" sz="4000" dirty="0" err="1" smtClean="0"/>
              <a:t>캐싱전용</a:t>
            </a:r>
            <a:r>
              <a:rPr lang="ko-KR" altLang="en-US" sz="4000" dirty="0" smtClean="0"/>
              <a:t> 네임서버</a:t>
            </a:r>
            <a:endParaRPr lang="en-US" altLang="ko-KR" sz="4000" dirty="0" smtClean="0"/>
          </a:p>
          <a:p>
            <a:r>
              <a:rPr lang="en-US" altLang="ko-KR" sz="4000" dirty="0" smtClean="0"/>
              <a:t> *</a:t>
            </a:r>
            <a:r>
              <a:rPr lang="ko-KR" altLang="en-US" sz="4000" dirty="0" smtClean="0"/>
              <a:t>마스터 네임 서버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839691" y="1684631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ko-KR" altLang="en-US" sz="4000" dirty="0" smtClean="0"/>
              <a:t>메일서버</a:t>
            </a:r>
            <a:endParaRPr lang="en-US" altLang="ko-KR" sz="4000" dirty="0" smtClean="0"/>
          </a:p>
          <a:p>
            <a:pPr marL="342900" indent="-342900">
              <a:buAutoNum type="arabicPeriod" startAt="5"/>
            </a:pPr>
            <a:r>
              <a:rPr lang="ko-KR" altLang="en-US" sz="4000" dirty="0" smtClean="0"/>
              <a:t>데이터 베이스 서버</a:t>
            </a:r>
            <a:endParaRPr lang="en-US" altLang="ko-KR" sz="4000" dirty="0" smtClean="0"/>
          </a:p>
          <a:p>
            <a:pPr marL="342900" indent="-342900">
              <a:buAutoNum type="arabicPeriod" startAt="5"/>
            </a:pPr>
            <a:r>
              <a:rPr lang="ko-KR" altLang="en-US" sz="4000" dirty="0" smtClean="0"/>
              <a:t>웹 서버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794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0" b="1262"/>
          <a:stretch/>
        </p:blipFill>
        <p:spPr>
          <a:xfrm>
            <a:off x="1230905" y="2021520"/>
            <a:ext cx="9883563" cy="3024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4085" y="1379095"/>
            <a:ext cx="2623279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38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베이스 서버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" t="655" r="27555" b="5844"/>
          <a:stretch/>
        </p:blipFill>
        <p:spPr>
          <a:xfrm>
            <a:off x="1530625" y="1709529"/>
            <a:ext cx="3647661" cy="127220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38" r="35449" b="3134"/>
          <a:stretch/>
        </p:blipFill>
        <p:spPr>
          <a:xfrm>
            <a:off x="1530625" y="3209145"/>
            <a:ext cx="4333460" cy="3071191"/>
          </a:xfrm>
          <a:prstGeom prst="rect">
            <a:avLst/>
          </a:prstGeom>
        </p:spPr>
      </p:pic>
      <p:cxnSp>
        <p:nvCxnSpPr>
          <p:cNvPr id="5" name="구부러진 연결선 4"/>
          <p:cNvCxnSpPr/>
          <p:nvPr/>
        </p:nvCxnSpPr>
        <p:spPr>
          <a:xfrm>
            <a:off x="5736596" y="3152293"/>
            <a:ext cx="844806" cy="113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97014" y="2345633"/>
            <a:ext cx="4610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http://www.mariadb.org/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 접속한 후 초록색의 다운로드를 누르고 또 초록색의 다운로드를 누른다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레드햇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페도라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센토스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패키지를 클릭하면 여러 개의 링크파일이 있는데 그 중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centos7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이면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centos7-amd64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클릭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rpms/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클릭하여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client, common, server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rpm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다운받는다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그리고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MariaDB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~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이렇게 쓰여져 있으므로 터미널에서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‘yum –y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localinstall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Maria*’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설치 후 시스템 가동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원호 7"/>
          <p:cNvSpPr/>
          <p:nvPr/>
        </p:nvSpPr>
        <p:spPr>
          <a:xfrm>
            <a:off x="4638994" y="1428430"/>
            <a:ext cx="1468192" cy="6632620"/>
          </a:xfrm>
          <a:prstGeom prst="arc">
            <a:avLst>
              <a:gd name="adj1" fmla="val 16200000"/>
              <a:gd name="adj2" fmla="val 407477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2226" r="27691" b="3426"/>
          <a:stretch/>
        </p:blipFill>
        <p:spPr>
          <a:xfrm>
            <a:off x="1282148" y="785192"/>
            <a:ext cx="4850295" cy="355820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516" r="40810" b="55868"/>
          <a:stretch/>
        </p:blipFill>
        <p:spPr>
          <a:xfrm>
            <a:off x="1282148" y="5108713"/>
            <a:ext cx="3945835" cy="884584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>
            <a:off x="6132443" y="3551538"/>
            <a:ext cx="844806" cy="113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09138" y="3219718"/>
            <a:ext cx="3515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데이터베이스관리자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ROOT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비밀번호를 설정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en-US" altLang="ko-KR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m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ysql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들어갔지만 설정 후에는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mysql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–u root -p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들어가야 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459865" y="5769734"/>
            <a:ext cx="124743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1" b="9096"/>
          <a:stretch/>
        </p:blipFill>
        <p:spPr>
          <a:xfrm>
            <a:off x="1284884" y="1416164"/>
            <a:ext cx="6199282" cy="3980084"/>
          </a:xfrm>
        </p:spPr>
      </p:pic>
      <p:cxnSp>
        <p:nvCxnSpPr>
          <p:cNvPr id="3" name="구부러진 연결선 2"/>
          <p:cNvCxnSpPr/>
          <p:nvPr/>
        </p:nvCxnSpPr>
        <p:spPr>
          <a:xfrm>
            <a:off x="7935485" y="3243157"/>
            <a:ext cx="844806" cy="113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5060" y="2871989"/>
            <a:ext cx="235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패키지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설치후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192.168.111.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시작하는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주소는 접속할 수 있게 사용자를 생성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369713" y="5396247"/>
            <a:ext cx="124743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-254" r="7567" b="10641"/>
          <a:stretch/>
        </p:blipFill>
        <p:spPr>
          <a:xfrm>
            <a:off x="983974" y="308115"/>
            <a:ext cx="7931426" cy="3180521"/>
          </a:xfrm>
        </p:spPr>
      </p:pic>
      <p:pic>
        <p:nvPicPr>
          <p:cNvPr id="3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4351" r="8187" b="20886"/>
          <a:stretch/>
        </p:blipFill>
        <p:spPr>
          <a:xfrm>
            <a:off x="983974" y="3597965"/>
            <a:ext cx="6241773" cy="31308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65960" y="2871989"/>
            <a:ext cx="26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주소를 이용해서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winclient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접속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3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t="417" r="2768" b="3441"/>
          <a:stretch/>
        </p:blipFill>
        <p:spPr>
          <a:xfrm>
            <a:off x="1033669" y="765312"/>
            <a:ext cx="7205871" cy="49993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02332" y="2408349"/>
            <a:ext cx="202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아까 설정한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winuser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사용자로 접속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8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-47" r="5869" b="10865"/>
          <a:stretch/>
        </p:blipFill>
        <p:spPr>
          <a:xfrm>
            <a:off x="1252330" y="228601"/>
            <a:ext cx="5178287" cy="338924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t="2037" r="6093" b="6461"/>
          <a:stretch/>
        </p:blipFill>
        <p:spPr>
          <a:xfrm>
            <a:off x="5794513" y="2802834"/>
            <a:ext cx="5387009" cy="3737113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>
            <a:off x="6596083" y="1402014"/>
            <a:ext cx="844806" cy="113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0800000" flipV="1">
            <a:off x="4224270" y="4743327"/>
            <a:ext cx="1354381" cy="3355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40889" y="1402014"/>
            <a:ext cx="346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베이스가 생성되었는지 확인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6066" y="4473230"/>
            <a:ext cx="3168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학생과 관련된 데이터 베이스를 구축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tudent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인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테이블에는 학생의 이름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나이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성별을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ddress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인 테이블에는 학생들이 사는 도시를 구축함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8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-977" r="5949" b="25070"/>
          <a:stretch/>
        </p:blipFill>
        <p:spPr>
          <a:xfrm>
            <a:off x="1023728" y="715618"/>
            <a:ext cx="4045227" cy="10833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2212" r="3061" b="1612"/>
          <a:stretch/>
        </p:blipFill>
        <p:spPr>
          <a:xfrm>
            <a:off x="6241773" y="715618"/>
            <a:ext cx="5277680" cy="3558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t="-102" r="21571" b="10293"/>
          <a:stretch/>
        </p:blipFill>
        <p:spPr>
          <a:xfrm>
            <a:off x="1023728" y="2256182"/>
            <a:ext cx="4542183" cy="34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웹 서버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t="890" r="29694" b="22077"/>
          <a:stretch/>
        </p:blipFill>
        <p:spPr>
          <a:xfrm>
            <a:off x="1024128" y="1709531"/>
            <a:ext cx="3737113" cy="163001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-53" r="18102" b="6950"/>
          <a:stretch/>
        </p:blipFill>
        <p:spPr>
          <a:xfrm>
            <a:off x="1024128" y="3806687"/>
            <a:ext cx="6997148" cy="2554357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rot="5400000" flipH="1" flipV="1">
            <a:off x="5992427" y="3011606"/>
            <a:ext cx="934875" cy="371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4163" y="1493949"/>
            <a:ext cx="4096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Apm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패키지들을 설치하고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httpd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서비스를 작동시키고 나서 웹 브라우저에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http://localhost/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입력하면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httpd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아파치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작동하는 것을 볼 수 있다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7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592" r="13021" b="908"/>
          <a:stretch/>
        </p:blipFill>
        <p:spPr>
          <a:xfrm>
            <a:off x="1212422" y="1703468"/>
            <a:ext cx="6947453" cy="215679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" b="14085"/>
          <a:stretch/>
        </p:blipFill>
        <p:spPr>
          <a:xfrm>
            <a:off x="1527371" y="4438657"/>
            <a:ext cx="6163535" cy="809738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 flipV="1">
            <a:off x="8440414" y="2397857"/>
            <a:ext cx="937939" cy="5502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8274" y="2026634"/>
            <a:ext cx="216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웹 브라우저로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php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모듈이 작동하는지 확인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579254" cy="76821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텔넷 서버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8" b="71742"/>
          <a:stretch/>
        </p:blipFill>
        <p:spPr>
          <a:xfrm>
            <a:off x="1238346" y="1326524"/>
            <a:ext cx="5611188" cy="117114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5" t="-20656" r="37491" b="23783"/>
          <a:stretch/>
        </p:blipFill>
        <p:spPr>
          <a:xfrm>
            <a:off x="1030311" y="1524833"/>
            <a:ext cx="6318756" cy="5002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5528" y="1524833"/>
            <a:ext cx="247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텔넷 서버를 운영하기 위해 </a:t>
            </a:r>
            <a:r>
              <a:rPr lang="en-US" altLang="ko-KR" dirty="0" smtClean="0"/>
              <a:t>telnet-server</a:t>
            </a:r>
            <a:r>
              <a:rPr lang="ko-KR" altLang="en-US" dirty="0" smtClean="0"/>
              <a:t>를 서버에 설치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60525" y="3404632"/>
            <a:ext cx="246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텔넷 서버 서비스 시작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067699" y="5082451"/>
            <a:ext cx="236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접속이 잘 되는지 확인하기 위해 사용할 사용자를 생성</a:t>
            </a:r>
            <a:endParaRPr lang="ko-KR" altLang="en-US" dirty="0"/>
          </a:p>
        </p:txBody>
      </p:sp>
      <p:cxnSp>
        <p:nvCxnSpPr>
          <p:cNvPr id="10" name="구부러진 연결선 9"/>
          <p:cNvCxnSpPr/>
          <p:nvPr/>
        </p:nvCxnSpPr>
        <p:spPr>
          <a:xfrm>
            <a:off x="7039778" y="1619480"/>
            <a:ext cx="1718632" cy="407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>
            <a:off x="7349067" y="3200820"/>
            <a:ext cx="1718632" cy="407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flipV="1">
            <a:off x="7194423" y="5488245"/>
            <a:ext cx="1762290" cy="780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363" r="8104" b="3889"/>
          <a:stretch/>
        </p:blipFill>
        <p:spPr>
          <a:xfrm>
            <a:off x="656683" y="536517"/>
            <a:ext cx="3710026" cy="148998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t="35415" r="13439" b="12016"/>
          <a:stretch/>
        </p:blipFill>
        <p:spPr>
          <a:xfrm>
            <a:off x="656683" y="2658413"/>
            <a:ext cx="5724940" cy="1043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" t="23408" r="-1370" b="13037"/>
          <a:stretch/>
        </p:blipFill>
        <p:spPr>
          <a:xfrm>
            <a:off x="656683" y="4578227"/>
            <a:ext cx="5705061" cy="775253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 flipV="1">
            <a:off x="4850227" y="1053103"/>
            <a:ext cx="1531396" cy="341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35657" y="777995"/>
            <a:ext cx="4269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잘 작동하도록 필수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패키지중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없는 것을 설치한 후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etc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httpd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conf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httpd.conf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151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행의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none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All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바꾼다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>
            <a:off x="6436077" y="3180217"/>
            <a:ext cx="103671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4293" y="2441553"/>
            <a:ext cx="3541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자료실에서 다운받은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core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다운받고 나서 그 다운한 파일을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var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/www/html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이동하고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압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축을 풀고 외부에서 접근 할 수 있도록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707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퍼미션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변경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828801" y="5087155"/>
            <a:ext cx="7340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04" b="10835"/>
          <a:stretch/>
        </p:blipFill>
        <p:spPr>
          <a:xfrm>
            <a:off x="689533" y="869434"/>
            <a:ext cx="4985710" cy="4825688"/>
          </a:xfrm>
        </p:spPr>
      </p:pic>
      <p:cxnSp>
        <p:nvCxnSpPr>
          <p:cNvPr id="3" name="구부러진 연결선 2"/>
          <p:cNvCxnSpPr/>
          <p:nvPr/>
        </p:nvCxnSpPr>
        <p:spPr>
          <a:xfrm>
            <a:off x="6118530" y="3269578"/>
            <a:ext cx="103671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98536" y="2859110"/>
            <a:ext cx="3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문을 이용해서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사용할 데이터베이스의 사용자인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xeuser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만들고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xeDB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데이터도 만들었다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5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55" y="1603000"/>
            <a:ext cx="3858163" cy="1209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4" y="4138881"/>
            <a:ext cx="5306165" cy="771633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>
            <a:off x="5546497" y="2078159"/>
            <a:ext cx="103671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>
            <a:off x="5164427" y="2550017"/>
            <a:ext cx="1571224" cy="914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85623" y="489397"/>
            <a:ext cx="41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Fedora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와 달리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Centos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사용하기 위해 따로 설정해줘야 하는 것들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2539" y="1335516"/>
            <a:ext cx="347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리눅스의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보안을 강화하기 위해 만들어 놓은 서비스가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selinux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centos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실행할 경우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퍼미션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불가능이 뜨게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방금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말한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selinux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끄면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퍼미션이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가능하게 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2539" y="3280118"/>
            <a:ext cx="401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Php-mysql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제대로 설치되지 않으면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Db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불가능이 되므로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php-mysql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설치한다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>
            <a:off x="5363776" y="4681707"/>
            <a:ext cx="1858534" cy="2288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310" y="4725848"/>
            <a:ext cx="36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시스템 재 가동해서 바꾼 설정을 적용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8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9" y="364347"/>
            <a:ext cx="4220164" cy="18290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81" r="5889" b="1419"/>
          <a:stretch/>
        </p:blipFill>
        <p:spPr>
          <a:xfrm>
            <a:off x="569839" y="2456762"/>
            <a:ext cx="6764357" cy="3822852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>
            <a:off x="5010947" y="1272524"/>
            <a:ext cx="103671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68610" y="962058"/>
            <a:ext cx="38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앞에서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sql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문으로 생성했던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xe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사용자와 비밀번호와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db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이름을  적어준다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9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98" y="765362"/>
            <a:ext cx="4563112" cy="140037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98" y="2586679"/>
            <a:ext cx="4010585" cy="13813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98" y="4388944"/>
            <a:ext cx="10031225" cy="2067213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>
            <a:off x="5955810" y="2573979"/>
            <a:ext cx="103671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36550" y="1800010"/>
            <a:ext cx="3734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게시판을 하나 생성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밑에 사진을 보면 웹 브라우저에서 주소를 치고 들어갔을 때 게시판이 적용되었음을 볼 수 있다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854706" y="3747752"/>
            <a:ext cx="7340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83886" y="5970964"/>
            <a:ext cx="7340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/>
          <p:nvPr/>
        </p:nvCxnSpPr>
        <p:spPr>
          <a:xfrm rot="16200000" flipH="1">
            <a:off x="8477880" y="3666897"/>
            <a:ext cx="997388" cy="257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t="-1561" r="51929" b="74795"/>
          <a:stretch/>
        </p:blipFill>
        <p:spPr>
          <a:xfrm>
            <a:off x="1035849" y="1612300"/>
            <a:ext cx="4400120" cy="1306491"/>
          </a:xfrm>
        </p:spPr>
      </p:pic>
      <p:pic>
        <p:nvPicPr>
          <p:cNvPr id="3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" t="26219" r="56079" b="50749"/>
          <a:stretch/>
        </p:blipFill>
        <p:spPr>
          <a:xfrm>
            <a:off x="1035849" y="4253948"/>
            <a:ext cx="4824698" cy="1327059"/>
          </a:xfrm>
          <a:prstGeom prst="rect">
            <a:avLst/>
          </a:prstGeom>
        </p:spPr>
      </p:pic>
      <p:cxnSp>
        <p:nvCxnSpPr>
          <p:cNvPr id="5" name="구부러진 연결선 4"/>
          <p:cNvCxnSpPr/>
          <p:nvPr/>
        </p:nvCxnSpPr>
        <p:spPr>
          <a:xfrm flipV="1">
            <a:off x="5860547" y="1612301"/>
            <a:ext cx="1892535" cy="653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/>
          <p:nvPr/>
        </p:nvCxnSpPr>
        <p:spPr>
          <a:xfrm flipV="1">
            <a:off x="5975797" y="4430332"/>
            <a:ext cx="1571223" cy="8886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27547" y="1289134"/>
            <a:ext cx="276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연결 확인할 때 필요한 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확인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3082" y="2918791"/>
            <a:ext cx="3593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서버에서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firewall-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config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telnet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서비스 포트를 열어주고 나서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호스트의 명령 프롬프트에서 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telnet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 입력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↓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방금 전에 생성한 사용자 입력 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↓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Ifconfig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잘 접속이 되는지 확인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장치 이름을 모를 경우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ifconfig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만 쳐도 가능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09104" y="2575775"/>
            <a:ext cx="2228045" cy="128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15166" y="4874653"/>
            <a:ext cx="26343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Openssh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13142"/>
            <a:ext cx="5208377" cy="9743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391492"/>
            <a:ext cx="5106216" cy="1068703"/>
          </a:xfrm>
          <a:prstGeom prst="rect">
            <a:avLst/>
          </a:prstGeom>
        </p:spPr>
      </p:pic>
      <p:cxnSp>
        <p:nvCxnSpPr>
          <p:cNvPr id="10" name="구부러진 연결선 9"/>
          <p:cNvCxnSpPr/>
          <p:nvPr/>
        </p:nvCxnSpPr>
        <p:spPr>
          <a:xfrm>
            <a:off x="6412192" y="2507704"/>
            <a:ext cx="1905413" cy="614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>
            <a:off x="6232505" y="5045977"/>
            <a:ext cx="1919822" cy="25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7605" y="2213142"/>
            <a:ext cx="3762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yum –y install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openssh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-server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설치 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 </a:t>
            </a: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↓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ifconfig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서버의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주소를 알아냄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7605" y="4861311"/>
            <a:ext cx="32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ssh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@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주소로 접속 테스트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Vnc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2" t="23214" r="27617" b="4109"/>
          <a:stretch/>
        </p:blipFill>
        <p:spPr>
          <a:xfrm>
            <a:off x="6232233" y="1083365"/>
            <a:ext cx="5615608" cy="2286000"/>
          </a:xfrm>
        </p:spPr>
      </p:pic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" t="-1273" r="10997" b="13112"/>
          <a:stretch/>
        </p:blipFill>
        <p:spPr>
          <a:xfrm>
            <a:off x="409510" y="3541269"/>
            <a:ext cx="7066722" cy="3140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11633" y="4095990"/>
            <a:ext cx="4261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Vnc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패키지를 깔고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vnc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전용 비밀번호를 지정하는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vncpasswd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비밀번호를  설정하고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vncserver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숫자를 통해 디스플레이에 번호를 할당해줌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↓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firewall-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config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명령어를 통해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vnc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-server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포트를 열어준다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7" name="구부러진 연결선 6"/>
          <p:cNvCxnSpPr/>
          <p:nvPr/>
        </p:nvCxnSpPr>
        <p:spPr>
          <a:xfrm rot="16200000" flipH="1">
            <a:off x="8481779" y="3421313"/>
            <a:ext cx="610207" cy="506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1369" y="1880315"/>
            <a:ext cx="466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클라이언트로 사용하는 서버에서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yum –y install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tigervnc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클라이언트 패키지를 깔고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vncviewer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주소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할당번호를 통해 접속한다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3031213" y="2914881"/>
            <a:ext cx="737622" cy="5151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1" t="-1054" r="24154" b="20000"/>
          <a:stretch/>
        </p:blipFill>
        <p:spPr>
          <a:xfrm>
            <a:off x="1183036" y="837827"/>
            <a:ext cx="6480314" cy="3826565"/>
          </a:xfrm>
          <a:prstGeom prst="rect">
            <a:avLst/>
          </a:prstGeom>
        </p:spPr>
      </p:pic>
      <p:cxnSp>
        <p:nvCxnSpPr>
          <p:cNvPr id="3" name="구부러진 연결선 2"/>
          <p:cNvCxnSpPr/>
          <p:nvPr/>
        </p:nvCxnSpPr>
        <p:spPr>
          <a:xfrm>
            <a:off x="3515932" y="4664392"/>
            <a:ext cx="3567448" cy="912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199" y="5253386"/>
            <a:ext cx="441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클라이언트로 사용하는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서버에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윈도 환경으로 원격 접속이 되었다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2464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네임 서버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5631" r="44796" b="17417"/>
          <a:stretch/>
        </p:blipFill>
        <p:spPr>
          <a:xfrm>
            <a:off x="891163" y="2273676"/>
            <a:ext cx="4299024" cy="2167350"/>
          </a:xfrm>
        </p:spPr>
      </p:pic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" t="16428" r="34991" b="13928"/>
          <a:stretch/>
        </p:blipFill>
        <p:spPr>
          <a:xfrm>
            <a:off x="775252" y="4572000"/>
            <a:ext cx="5695122" cy="1938131"/>
          </a:xfrm>
          <a:prstGeom prst="rect">
            <a:avLst/>
          </a:prstGeom>
        </p:spPr>
      </p:pic>
      <p:cxnSp>
        <p:nvCxnSpPr>
          <p:cNvPr id="5" name="구부러진 연결선 4"/>
          <p:cNvCxnSpPr/>
          <p:nvPr/>
        </p:nvCxnSpPr>
        <p:spPr>
          <a:xfrm flipV="1">
            <a:off x="5671143" y="2273676"/>
            <a:ext cx="1598461" cy="1109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/>
          <p:nvPr/>
        </p:nvCxnSpPr>
        <p:spPr>
          <a:xfrm>
            <a:off x="7039778" y="5133441"/>
            <a:ext cx="1718632" cy="407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21262" y="1967949"/>
            <a:ext cx="421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캐싱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전용 네임서버를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설치 후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마스터 네임서버를 설치해야 하므로 먼저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yum –y install bind bind-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chroot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네임서버 패키지를 깔고 이 네임서버의 설정과 관련된 파일을 바꿔주고 나서 그 설정을 적용시키기 위해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systemctl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restart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enable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사용한다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0230" y="5079400"/>
            <a:ext cx="2742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네임서버의 설정과 관련된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파일중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바꿔 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주어야하는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부분들로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11, 12, 17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행이 있다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63" y="1740833"/>
            <a:ext cx="401568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)</a:t>
            </a:r>
            <a:r>
              <a:rPr lang="ko-KR" altLang="en-US" dirty="0" err="1"/>
              <a:t>캐싱</a:t>
            </a:r>
            <a:r>
              <a:rPr lang="ko-KR" altLang="en-US" dirty="0"/>
              <a:t> 전용 네임서버</a:t>
            </a:r>
          </a:p>
        </p:txBody>
      </p:sp>
    </p:spTree>
    <p:extLst>
      <p:ext uri="{BB962C8B-B14F-4D97-AF65-F5344CB8AC3E}">
        <p14:creationId xmlns:p14="http://schemas.microsoft.com/office/powerpoint/2010/main" val="7871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5996" r="41827" b="12922"/>
          <a:stretch/>
        </p:blipFill>
        <p:spPr>
          <a:xfrm>
            <a:off x="1470991" y="1232452"/>
            <a:ext cx="5198165" cy="20474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1425" r="49824" b="5313"/>
          <a:stretch/>
        </p:blipFill>
        <p:spPr>
          <a:xfrm>
            <a:off x="1590261" y="3816626"/>
            <a:ext cx="4224131" cy="2315818"/>
          </a:xfrm>
          <a:prstGeom prst="rect">
            <a:avLst/>
          </a:prstGeom>
        </p:spPr>
      </p:pic>
      <p:cxnSp>
        <p:nvCxnSpPr>
          <p:cNvPr id="4" name="구부러진 연결선 3"/>
          <p:cNvCxnSpPr/>
          <p:nvPr/>
        </p:nvCxnSpPr>
        <p:spPr>
          <a:xfrm flipV="1">
            <a:off x="6833716" y="1777285"/>
            <a:ext cx="1073912" cy="1023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72188" y="1215653"/>
            <a:ext cx="3013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앞에서 언급한 네임서버설정관련 파일을 바꾼 모습으로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11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행은 모든 대역 대를 다 듣겠다는 것을 의미하고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17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행은 네임서버의 쿼리를 허용할 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ip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뜻함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12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번 행도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11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번 행과 같은 의미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>
            <a:off x="5814392" y="4154647"/>
            <a:ext cx="1627704" cy="5461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01566" y="4516123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네임서버가 잘 작동하는지 확인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7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6522</TotalTime>
  <Words>1153</Words>
  <Application>Microsoft Office PowerPoint</Application>
  <PresentationFormat>사용자 지정</PresentationFormat>
  <Paragraphs>102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전체</vt:lpstr>
      <vt:lpstr>CentOs를 이용하여  구축하기</vt:lpstr>
      <vt:lpstr>PowerPoint 프레젠테이션</vt:lpstr>
      <vt:lpstr>1. 텔넷 서버</vt:lpstr>
      <vt:lpstr>PowerPoint 프레젠테이션</vt:lpstr>
      <vt:lpstr>2. Openssh 서버</vt:lpstr>
      <vt:lpstr>3. Vnc 서버</vt:lpstr>
      <vt:lpstr>PowerPoint 프레젠테이션</vt:lpstr>
      <vt:lpstr>4. 네임 서버</vt:lpstr>
      <vt:lpstr>PowerPoint 프레젠테이션</vt:lpstr>
      <vt:lpstr>PowerPoint 프레젠테이션</vt:lpstr>
      <vt:lpstr>PowerPoint 프레젠테이션</vt:lpstr>
      <vt:lpstr>PowerPoint 프레젠테이션</vt:lpstr>
      <vt:lpstr>5. 메일 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데이터 베이스 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웹 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CentOs를 이용하여  네임서버 구축하기</dc:title>
  <dc:creator>한나영</dc:creator>
  <cp:lastModifiedBy>Registered User</cp:lastModifiedBy>
  <cp:revision>64</cp:revision>
  <dcterms:created xsi:type="dcterms:W3CDTF">2015-05-18T09:00:16Z</dcterms:created>
  <dcterms:modified xsi:type="dcterms:W3CDTF">2015-06-03T03:23:03Z</dcterms:modified>
</cp:coreProperties>
</file>