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5" r:id="rId4"/>
    <p:sldId id="270" r:id="rId5"/>
    <p:sldId id="271" r:id="rId6"/>
    <p:sldId id="272" r:id="rId7"/>
    <p:sldId id="274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0CCD819-7CE2-4800-8C38-1696143D6E56}">
          <p14:sldIdLst>
            <p14:sldId id="258"/>
            <p14:sldId id="259"/>
            <p14:sldId id="265"/>
            <p14:sldId id="270"/>
            <p14:sldId id="271"/>
            <p14:sldId id="272"/>
            <p14:sldId id="274"/>
            <p14:sldId id="275"/>
            <p14:sldId id="27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DC02F6-02AC-43AC-9BE2-98BCD0BA2D2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92DF762-8E06-4BF3-BDB6-744AAD840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HOME\Desktop\img1.daumcd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0"/>
            <a:ext cx="51271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8801" y="654930"/>
            <a:ext cx="5314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미니 프로젝트</a:t>
            </a:r>
            <a:endParaRPr lang="en-US" altLang="ko-KR" sz="4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4526" y="1989767"/>
            <a:ext cx="5314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MAFIA GAME</a:t>
            </a:r>
            <a:endParaRPr lang="ko-KR" altLang="en-US" sz="60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2762" y="3334743"/>
            <a:ext cx="45664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한나영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송빈산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김선재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김희겸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0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9" y="2173351"/>
            <a:ext cx="5440428" cy="43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5" y="2173351"/>
            <a:ext cx="5426053" cy="434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 flipV="1">
            <a:off x="0" y="-1"/>
            <a:ext cx="12192000" cy="1977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3125" y="638272"/>
            <a:ext cx="7721600" cy="700534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화면 흐름도</a:t>
            </a:r>
          </a:p>
        </p:txBody>
      </p:sp>
      <p:pic>
        <p:nvPicPr>
          <p:cNvPr id="7" name="Picture 4" descr="C:\Users\HOME\Desktop\TheGodfather-Poster_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7" y="-1"/>
            <a:ext cx="2130642" cy="19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0983" y="2432911"/>
            <a:ext cx="153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게임대기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0013" y="2432911"/>
            <a:ext cx="153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게임시작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1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ME\Desktop\the_godfather_don_corle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393017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050" y="1157317"/>
            <a:ext cx="5314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COME</a:t>
            </a:r>
          </a:p>
          <a:p>
            <a:pPr algn="ctr"/>
            <a:r>
              <a:rPr lang="en-US" altLang="ko-KR" sz="96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AND</a:t>
            </a:r>
          </a:p>
          <a:p>
            <a:pPr algn="ctr"/>
            <a:r>
              <a:rPr lang="en-US" altLang="ko-KR" sz="96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ENJOY</a:t>
            </a:r>
            <a:endParaRPr lang="ko-KR" altLang="en-US" sz="96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1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OME\Desktop\main-qimg-f5448dc7d3f4a8cf18a933acab84262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60" r="30160"/>
          <a:stretch/>
        </p:blipFill>
        <p:spPr bwMode="auto">
          <a:xfrm>
            <a:off x="-2628000" y="809625"/>
            <a:ext cx="8712200" cy="49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31208" y="1930013"/>
            <a:ext cx="7555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ko-KR" sz="2400" b="1" kern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요구사항 정의서</a:t>
            </a:r>
            <a:endParaRPr lang="ko-KR" altLang="ko-KR" sz="2400" kern="100" dirty="0"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kern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Architecture </a:t>
            </a:r>
            <a:r>
              <a:rPr lang="ko-KR" altLang="ko-KR" sz="2400" b="1" kern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설계서</a:t>
            </a:r>
            <a:endParaRPr lang="ko-KR" altLang="ko-KR" sz="2400" kern="100" dirty="0"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kern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DB </a:t>
            </a:r>
            <a:r>
              <a:rPr lang="ko-KR" altLang="ko-KR" sz="2400" b="1" kern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설계</a:t>
            </a:r>
            <a:endParaRPr lang="ko-KR" altLang="ko-KR" sz="2400" kern="100" dirty="0"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ko-KR" sz="2400" b="1" kern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클래스 설계 </a:t>
            </a:r>
            <a:endParaRPr lang="ko-KR" altLang="ko-KR" sz="2400" kern="100" dirty="0"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ko-KR" sz="2400" b="1" kern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화면 흐름도</a:t>
            </a:r>
            <a:r>
              <a:rPr lang="en-US" altLang="ko-KR" sz="2400" b="1" kern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ko-KR" sz="2400" kern="10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581775" y="1024820"/>
            <a:ext cx="1781175" cy="90519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 목차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-1"/>
            <a:ext cx="12192000" cy="1977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3125" y="638272"/>
            <a:ext cx="7721600" cy="70053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요구사항 정의서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0818" y="2200800"/>
            <a:ext cx="100094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참여자는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회원가입을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통하여 서버에 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 이상이 접속하면 방장을 통해 게임 시작이 가능해진다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방장이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게임을 시작하면 역할이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랜덤으로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정해지고 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마피아끼리는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누구인지 알게 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낮 </a:t>
            </a:r>
            <a:r>
              <a:rPr lang="ko-KR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진행되고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 창을 통해 누가 마피아일지에 대해서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의논한다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의논 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마피아를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잡아내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투표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진행되며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많은 득표자는 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죽게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밤 시간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진행되고 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마피아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간의 대화가 가능해지며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죽일 사람을 선택하게 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과정의 반복을 통해 마피아와 사람의 </a:t>
            </a:r>
            <a:r>
              <a:rPr lang="ko-KR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수가 </a:t>
            </a:r>
            <a:r>
              <a:rPr lang="ko-KR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같아지게 되면 마피아의 승리가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마피아가 투표를 통해 죽게 되면 시민의 승리가 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4" descr="C:\Users\HOME\Desktop\TheGodfather-Poster_C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7" y="-1"/>
            <a:ext cx="2130642" cy="19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-1"/>
            <a:ext cx="12192000" cy="1977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37447"/>
              </p:ext>
            </p:extLst>
          </p:nvPr>
        </p:nvGraphicFramePr>
        <p:xfrm>
          <a:off x="662998" y="2050705"/>
          <a:ext cx="10866004" cy="4349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694"/>
                <a:gridCol w="1486758"/>
                <a:gridCol w="6025216"/>
                <a:gridCol w="1154474"/>
                <a:gridCol w="1222862"/>
              </a:tblGrid>
              <a:tr h="583842">
                <a:tc>
                  <a:txBody>
                    <a:bodyPr/>
                    <a:lstStyle/>
                    <a:p>
                      <a:pPr marL="18288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sz="16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sz="1600" b="1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sz="1600" b="1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endParaRPr lang="ko-KR" sz="1600" b="1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관련자</a:t>
                      </a:r>
                      <a:endParaRPr lang="ko-KR" sz="1600" b="1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623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R001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6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접속</a:t>
                      </a:r>
                      <a:endParaRPr lang="ko-KR" sz="16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54000" algn="l"/>
                        </a:tabLs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서버에 모든 클라이언트가 접속 </a:t>
                      </a:r>
                      <a:r>
                        <a:rPr lang="ko-KR" sz="1600" kern="10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가능해야</a:t>
                      </a:r>
                      <a:r>
                        <a:rPr lang="en-US" altLang="ko-KR" sz="1600" kern="100" baseline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600" kern="10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참여자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700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R002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6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 부여</a:t>
                      </a:r>
                      <a:endParaRPr lang="ko-KR" sz="16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54000" algn="l"/>
                        </a:tabLs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여러 역할을 할 수 있도록 역할이 </a:t>
                      </a:r>
                      <a:r>
                        <a:rPr 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</a:t>
                      </a:r>
                      <a:r>
                        <a:rPr lang="en-US" altLang="ko-KR" sz="1600" kern="10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배정되어야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참여자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6918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R003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6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진행</a:t>
                      </a:r>
                      <a:endParaRPr lang="ko-KR" sz="16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54000" algn="l"/>
                        </a:tabLst>
                      </a:pPr>
                      <a:r>
                        <a:rPr lang="ko-KR" alt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클라이언트에게 토론 시간 및 투표시간이</a:t>
                      </a:r>
                      <a:r>
                        <a:rPr lang="en-US" altLang="ko-KR" sz="1600" kern="10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동일하게</a:t>
                      </a:r>
                      <a:r>
                        <a:rPr lang="en-US" altLang="ko-KR" sz="1600" kern="10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주어져야 한다</a:t>
                      </a:r>
                      <a:r>
                        <a:rPr lang="en-US" alt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ko-KR" sz="1600" kern="10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참여자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731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R004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6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정확성</a:t>
                      </a:r>
                      <a:endParaRPr lang="ko-KR" sz="16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54000" algn="l"/>
                        </a:tabLs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투표 결과 및 인원 수가 같아질 때 </a:t>
                      </a:r>
                      <a:r>
                        <a:rPr 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결과가</a:t>
                      </a:r>
                      <a:r>
                        <a:rPr lang="en-US" altLang="ko-KR" sz="1600" kern="10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정확하게 나와야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 기능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50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R012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6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지속성</a:t>
                      </a:r>
                      <a:endParaRPr lang="ko-KR" sz="16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54000" algn="l"/>
                        </a:tabLs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기다리는 중에도 끊김 없이 접속 가능해야 한다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</a:t>
                      </a:r>
                      <a:r>
                        <a:rPr lang="en-US" altLang="ko-KR" sz="1600" kern="10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  <a:tr h="50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R013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6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속도</a:t>
                      </a:r>
                      <a:endParaRPr lang="ko-KR" sz="16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54000" algn="l"/>
                        </a:tabLs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짧은 시간 내에 접속 가능해야 한다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</a:t>
                      </a:r>
                      <a:r>
                        <a:rPr lang="en-US" altLang="ko-KR" sz="1600" kern="10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600" kern="1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3125" y="638272"/>
            <a:ext cx="7721600" cy="70053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요구사항 정의서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" name="Picture 4" descr="C:\Users\HOME\Desktop\TheGodfather-Poster_C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7" y="-1"/>
            <a:ext cx="2130642" cy="19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-1"/>
            <a:ext cx="12192000" cy="1977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3125" y="638272"/>
            <a:ext cx="7721600" cy="700534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Architecture </a:t>
            </a:r>
            <a:r>
              <a:rPr lang="ko-KR" altLang="en-US" dirty="0">
                <a:solidFill>
                  <a:srgbClr val="C00000"/>
                </a:solidFill>
              </a:rPr>
              <a:t>설계서</a:t>
            </a:r>
          </a:p>
        </p:txBody>
      </p:sp>
      <p:pic>
        <p:nvPicPr>
          <p:cNvPr id="7" name="Picture 4" descr="C:\Users\HOME\Desktop\TheGodfather-Poster_C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7" y="-1"/>
            <a:ext cx="2130642" cy="19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459178" y="3183850"/>
            <a:ext cx="1599677" cy="1656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   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8960" y="3562886"/>
            <a:ext cx="1380111" cy="8982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 11</a:t>
            </a: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523" y="3417649"/>
            <a:ext cx="1599677" cy="1197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 SE 1.8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3130" y="3166269"/>
            <a:ext cx="2102176" cy="1691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 SE 1.8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8340" y="3518075"/>
            <a:ext cx="1727857" cy="1027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Swing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3"/>
            <a:endCxn id="10" idx="1"/>
          </p:cNvCxnSpPr>
          <p:nvPr/>
        </p:nvCxnSpPr>
        <p:spPr>
          <a:xfrm>
            <a:off x="3695306" y="4012027"/>
            <a:ext cx="2106217" cy="4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3"/>
            <a:endCxn id="8" idx="1"/>
          </p:cNvCxnSpPr>
          <p:nvPr/>
        </p:nvCxnSpPr>
        <p:spPr>
          <a:xfrm flipV="1">
            <a:off x="7401200" y="4012027"/>
            <a:ext cx="1057978" cy="4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9554" y="3639087"/>
            <a:ext cx="10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7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-1"/>
            <a:ext cx="12192000" cy="1977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3125" y="638272"/>
            <a:ext cx="7721600" cy="700534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DB </a:t>
            </a:r>
            <a:r>
              <a:rPr lang="ko-KR" altLang="en-US" dirty="0">
                <a:solidFill>
                  <a:srgbClr val="C00000"/>
                </a:solidFill>
              </a:rPr>
              <a:t>설계</a:t>
            </a:r>
          </a:p>
        </p:txBody>
      </p:sp>
      <p:pic>
        <p:nvPicPr>
          <p:cNvPr id="7" name="Picture 4" descr="C:\Users\HOME\Desktop\TheGodfather-Poster_C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7" y="-1"/>
            <a:ext cx="2130642" cy="19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7" y="2785724"/>
            <a:ext cx="2565575" cy="291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372002" y="2905359"/>
            <a:ext cx="61830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DB</a:t>
            </a:r>
            <a:r>
              <a:rPr lang="ko-KR" altLang="en-US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구성</a:t>
            </a:r>
            <a:endParaRPr lang="en-US" altLang="ko-KR" sz="2400" kern="1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sz="2400" kern="1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- id 		: </a:t>
            </a:r>
            <a:r>
              <a:rPr lang="ko-KR" altLang="en-US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사용자 </a:t>
            </a:r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ID [Primary Key]</a:t>
            </a:r>
          </a:p>
          <a:p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- pw 	: </a:t>
            </a:r>
            <a:r>
              <a:rPr lang="ko-KR" altLang="en-US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사용자 </a:t>
            </a:r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Password</a:t>
            </a:r>
          </a:p>
          <a:p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- win 	: </a:t>
            </a:r>
            <a:r>
              <a:rPr lang="ko-KR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이긴</a:t>
            </a:r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횟수</a:t>
            </a:r>
            <a:endParaRPr lang="en-US" altLang="ko-KR" sz="2400" kern="1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- lose	: </a:t>
            </a:r>
            <a:r>
              <a:rPr lang="ko-KR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진</a:t>
            </a:r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횟수</a:t>
            </a:r>
            <a:endParaRPr lang="en-US" altLang="ko-KR" sz="2400" kern="1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- rate	: </a:t>
            </a:r>
            <a:r>
              <a:rPr lang="ko-KR" altLang="en-US" sz="2400" kern="1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승률</a:t>
            </a:r>
            <a:endParaRPr lang="en-US" altLang="ko-KR" sz="2400" kern="1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-1"/>
            <a:ext cx="12192000" cy="1977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3125" y="638272"/>
            <a:ext cx="7721600" cy="700534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Server </a:t>
            </a:r>
            <a:r>
              <a:rPr lang="ko-KR" altLang="en-US" dirty="0">
                <a:solidFill>
                  <a:srgbClr val="C00000"/>
                </a:solidFill>
              </a:rPr>
              <a:t>클래스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설계</a:t>
            </a:r>
          </a:p>
        </p:txBody>
      </p:sp>
      <p:pic>
        <p:nvPicPr>
          <p:cNvPr id="7" name="Picture 4" descr="C:\Users\HOME\Desktop\TheGodfather-Poster_C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7" y="-1"/>
            <a:ext cx="2130642" cy="19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08" y="1977079"/>
            <a:ext cx="6310184" cy="48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-1"/>
            <a:ext cx="12192000" cy="1977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3125" y="638272"/>
            <a:ext cx="7721600" cy="700534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Client </a:t>
            </a:r>
            <a:r>
              <a:rPr lang="ko-KR" altLang="en-US" dirty="0">
                <a:solidFill>
                  <a:srgbClr val="C00000"/>
                </a:solidFill>
              </a:rPr>
              <a:t>클래스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설계</a:t>
            </a:r>
          </a:p>
        </p:txBody>
      </p:sp>
      <p:pic>
        <p:nvPicPr>
          <p:cNvPr id="7" name="Picture 4" descr="C:\Users\HOME\Desktop\TheGodfather-Poster_C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7" y="-1"/>
            <a:ext cx="2130642" cy="19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16" y="1977080"/>
            <a:ext cx="9572368" cy="488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8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-1"/>
            <a:ext cx="12192000" cy="1977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3125" y="638272"/>
            <a:ext cx="7721600" cy="700534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화면 흐름도</a:t>
            </a:r>
          </a:p>
        </p:txBody>
      </p:sp>
      <p:pic>
        <p:nvPicPr>
          <p:cNvPr id="7" name="Picture 4" descr="C:\Users\HOME\Desktop\TheGodfather-Poster_C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7" y="-1"/>
            <a:ext cx="2130642" cy="19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6" y="2173350"/>
            <a:ext cx="5426053" cy="434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8" y="2173349"/>
            <a:ext cx="5440428" cy="434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0983" y="2439771"/>
            <a:ext cx="153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로그인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0014" y="2439771"/>
            <a:ext cx="153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회원가</a:t>
            </a:r>
            <a:r>
              <a:rPr lang="ko-KR" altLang="en-US" dirty="0">
                <a:latin typeface="+mj-ea"/>
                <a:ea typeface="+mj-ea"/>
              </a:rPr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40788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246</Words>
  <Application>Microsoft Office PowerPoint</Application>
  <PresentationFormat>사용자 지정</PresentationFormat>
  <Paragraphs>97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필수</vt:lpstr>
      <vt:lpstr>PowerPoint 프레젠테이션</vt:lpstr>
      <vt:lpstr> 목차</vt:lpstr>
      <vt:lpstr>요구사항 정의서</vt:lpstr>
      <vt:lpstr>요구사항 정의서</vt:lpstr>
      <vt:lpstr>Architecture 설계서</vt:lpstr>
      <vt:lpstr>DB 설계</vt:lpstr>
      <vt:lpstr>Server 클래스 설계</vt:lpstr>
      <vt:lpstr>Client 클래스 설계</vt:lpstr>
      <vt:lpstr>화면 흐름도</vt:lpstr>
      <vt:lpstr>화면 흐름도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Heekyeom</dc:creator>
  <cp:lastModifiedBy>HOME</cp:lastModifiedBy>
  <cp:revision>41</cp:revision>
  <dcterms:created xsi:type="dcterms:W3CDTF">2018-06-10T11:16:41Z</dcterms:created>
  <dcterms:modified xsi:type="dcterms:W3CDTF">2018-06-11T06:02:30Z</dcterms:modified>
</cp:coreProperties>
</file>