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65925" cy="9998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DB5790-BBA9-4DF6-BDEA-900B9B960C06}">
  <a:tblStyle styleId="{D4DB5790-BBA9-4DF6-BDEA-900B9B960C0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5240" cy="50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9109" y="0"/>
            <a:ext cx="2975240" cy="50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96437"/>
            <a:ext cx="2975240" cy="501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홈페이지 DB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구성에 따른 DB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927977" y="1378927"/>
            <a:ext cx="5140130" cy="550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-비 회원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/>
          <p:nvPr>
            <p:ph idx="3" type="body"/>
          </p:nvPr>
        </p:nvSpPr>
        <p:spPr>
          <a:xfrm>
            <a:off x="9386082" y="1014836"/>
            <a:ext cx="196771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589779" y="2302500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996972" y="2314616"/>
            <a:ext cx="570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회사명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2803536" y="2295842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3208428" y="2283692"/>
            <a:ext cx="999996" cy="21193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858191" y="2094471"/>
            <a:ext cx="4028573" cy="288811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055793" y="1926384"/>
            <a:ext cx="717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2178245" y="4401201"/>
            <a:ext cx="633222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2917035" y="4403846"/>
            <a:ext cx="621514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004633" y="2660594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595622" y="2663787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402" y="2035917"/>
            <a:ext cx="17907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3651115" y="4401360"/>
            <a:ext cx="621514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5193058" y="1367421"/>
            <a:ext cx="5140130" cy="550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-회원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7485040" y="2725881"/>
            <a:ext cx="864696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087445" y="2750494"/>
            <a:ext cx="570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5173300" y="2151770"/>
            <a:ext cx="3879791" cy="202629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5370902" y="1983682"/>
            <a:ext cx="717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5263644" y="2403564"/>
            <a:ext cx="6109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문의사항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5873625" y="2440875"/>
            <a:ext cx="826143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 flipH="1" rot="10800000">
            <a:off x="6556934" y="2483309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8250667" y="3841854"/>
            <a:ext cx="633222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5288770" y="2736302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5864389" y="2738378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5281253" y="3066615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840766" y="3066614"/>
            <a:ext cx="2508969" cy="46990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7601423" y="3844657"/>
            <a:ext cx="516779" cy="21544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전송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996972" y="2972714"/>
            <a:ext cx="6109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문의사항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606953" y="3010025"/>
            <a:ext cx="826143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 flipH="1" rot="10800000">
            <a:off x="2290262" y="3052459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1022098" y="3305452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1597717" y="3307528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014581" y="3635765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574094" y="3635764"/>
            <a:ext cx="2508969" cy="46990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208429" y="2667259"/>
            <a:ext cx="999995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2811467" y="2668728"/>
            <a:ext cx="570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254145" y="2676573"/>
            <a:ext cx="498988" cy="21477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업로드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8404021" y="2715955"/>
            <a:ext cx="509048" cy="2271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업로드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1548900" y="4413274"/>
            <a:ext cx="516779" cy="21544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전송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5125416" y="4414683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고객센터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5231321" y="4681878"/>
            <a:ext cx="16735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문의 (031-750-5757)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5711013" y="5037224"/>
            <a:ext cx="1053828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매뉴얼 보러 가기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7444241" y="5037224"/>
            <a:ext cx="1053828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이메일 문의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5275033" y="5380157"/>
            <a:ext cx="14898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채용 문의 및 로그인 문의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5328398" y="5660012"/>
            <a:ext cx="35258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채용 문의 : 031-750-6608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330290" y="5900118"/>
            <a:ext cx="352211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문의 : 031-750-5550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7367710" y="4900795"/>
            <a:ext cx="1253783" cy="51244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8883889" y="5494536"/>
            <a:ext cx="2432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답장은 개인 이메일로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구성에 따른 DB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927101" y="1533378"/>
            <a:ext cx="4925059" cy="569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구성(자주 묻는 질문)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>
            <p:ph idx="3" type="body"/>
          </p:nvPr>
        </p:nvSpPr>
        <p:spPr>
          <a:xfrm>
            <a:off x="6019006" y="12812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DB와 예시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1092237" y="2891876"/>
            <a:ext cx="115627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자주 묻는 질문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980742" y="2622840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FAQ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7" name="Shape 437"/>
          <p:cNvGraphicFramePr/>
          <p:nvPr/>
        </p:nvGraphicFramePr>
        <p:xfrm>
          <a:off x="1207495" y="3228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262825"/>
                <a:gridCol w="799125"/>
                <a:gridCol w="2384650"/>
              </a:tblGrid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900" u="none" cap="none" strike="noStrike">
                          <a:solidFill>
                            <a:srgbClr val="757070"/>
                          </a:solidFill>
                        </a:rPr>
                        <a:t>자료실</a:t>
                      </a:r>
                      <a:endParaRPr b="0"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900" u="none" cap="none" strike="noStrike">
                          <a:solidFill>
                            <a:schemeClr val="dk1"/>
                          </a:solidFill>
                        </a:rPr>
                        <a:t>다운로드가 ….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rgbClr val="757070"/>
                          </a:solidFill>
                        </a:rPr>
                        <a:t>제품문의</a:t>
                      </a:r>
                      <a:endParaRPr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실행..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rgbClr val="757070"/>
                          </a:solidFill>
                        </a:rPr>
                        <a:t>로그인</a:t>
                      </a:r>
                      <a:endParaRPr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로그인을..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rgbClr val="757070"/>
                          </a:solidFill>
                        </a:rPr>
                        <a:t>기타</a:t>
                      </a:r>
                      <a:endParaRPr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전화 가능 시간..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581" y="3269812"/>
            <a:ext cx="163222" cy="16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039" y="3480401"/>
            <a:ext cx="163222" cy="16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351" y="3713158"/>
            <a:ext cx="163222" cy="16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349" y="3945912"/>
            <a:ext cx="163222" cy="16322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/>
          <p:nvPr/>
        </p:nvSpPr>
        <p:spPr>
          <a:xfrm>
            <a:off x="2665566" y="4583571"/>
            <a:ext cx="180109" cy="20005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2891357" y="4583570"/>
            <a:ext cx="180109" cy="200055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122104" y="4584349"/>
            <a:ext cx="180109" cy="200055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302213" y="2972617"/>
            <a:ext cx="826143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4213518" y="2972618"/>
            <a:ext cx="402409" cy="1500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 flipH="1" rot="10800000">
            <a:off x="3985522" y="3015051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422704" y="3285918"/>
            <a:ext cx="124047" cy="1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422704" y="3509373"/>
            <a:ext cx="124047" cy="1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422704" y="3745148"/>
            <a:ext cx="124047" cy="1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422704" y="3978924"/>
            <a:ext cx="124047" cy="1240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Shape 452"/>
          <p:cNvGraphicFramePr/>
          <p:nvPr/>
        </p:nvGraphicFramePr>
        <p:xfrm>
          <a:off x="8941397" y="2036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19149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로그인이 되었는..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다운로드가..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3" name="Shape 453"/>
          <p:cNvGraphicFramePr/>
          <p:nvPr/>
        </p:nvGraphicFramePr>
        <p:xfrm>
          <a:off x="9013848" y="4424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19149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기타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9486075" y="3799333"/>
            <a:ext cx="883822" cy="316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Shape 455"/>
          <p:cNvCxnSpPr>
            <a:endCxn id="456" idx="0"/>
          </p:cNvCxnSpPr>
          <p:nvPr/>
        </p:nvCxnSpPr>
        <p:spPr>
          <a:xfrm flipH="1">
            <a:off x="8491216" y="5310177"/>
            <a:ext cx="263700" cy="47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7" name="Shape 457"/>
          <p:cNvSpPr/>
          <p:nvPr/>
        </p:nvSpPr>
        <p:spPr>
          <a:xfrm>
            <a:off x="8753881" y="1600101"/>
            <a:ext cx="2530979" cy="37606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8317960" y="270233"/>
            <a:ext cx="2115351" cy="11982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6234486" y="5786577"/>
            <a:ext cx="4513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문의내용을 요약해서 관리자가 직접입력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5562" y="2235105"/>
            <a:ext cx="2429840" cy="307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512888" y="2302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상세정보(null, not null, pk, fk)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759210" y="62476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Shape 466"/>
          <p:cNvGraphicFramePr/>
          <p:nvPr/>
        </p:nvGraphicFramePr>
        <p:xfrm>
          <a:off x="2841580" y="25389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102825"/>
              </a:tblGrid>
              <a:tr h="36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Shape 467"/>
          <p:cNvGraphicFramePr/>
          <p:nvPr/>
        </p:nvGraphicFramePr>
        <p:xfrm>
          <a:off x="2868058" y="3892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102825"/>
              </a:tblGrid>
              <a:tr h="39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VARCHAR(1)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8" name="Shape 468"/>
          <p:cNvGraphicFramePr/>
          <p:nvPr/>
        </p:nvGraphicFramePr>
        <p:xfrm>
          <a:off x="8677550" y="2608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102825"/>
              </a:tblGrid>
              <a:tr h="36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INTEGER,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26" y="3583037"/>
            <a:ext cx="22574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23" y="2120192"/>
            <a:ext cx="2149190" cy="83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1475" y="3624310"/>
            <a:ext cx="2464633" cy="18129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2" name="Shape 472"/>
          <p:cNvGraphicFramePr/>
          <p:nvPr/>
        </p:nvGraphicFramePr>
        <p:xfrm>
          <a:off x="8677550" y="3960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369675"/>
              </a:tblGrid>
              <a:tr h="34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INTEGER,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VARCHAR(5000)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, NOT NULL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VARCHAR(5000)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 , NOT NULL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INTEGER,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73" name="Shape 4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3203" y="2480765"/>
            <a:ext cx="17811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512888" y="2302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상세정보(null, not null, pk, fk)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8759210" y="62476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0" name="Shape 480"/>
          <p:cNvGraphicFramePr/>
          <p:nvPr/>
        </p:nvGraphicFramePr>
        <p:xfrm>
          <a:off x="2772488" y="2023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393875"/>
              </a:tblGrid>
              <a:tr h="3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VARCHAR(1000)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VARCHAR(5000)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VARCHAR(1000)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VARCHAR(1000)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INTEGER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INTEGER , NOT NULL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88" y="1653789"/>
            <a:ext cx="2171018" cy="388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949" y="1499592"/>
            <a:ext cx="2188903" cy="38399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3" name="Shape 483"/>
          <p:cNvGraphicFramePr/>
          <p:nvPr/>
        </p:nvGraphicFramePr>
        <p:xfrm>
          <a:off x="8532434" y="1912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393875"/>
              </a:tblGrid>
              <a:tr h="4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VARCHAR(2) , NOT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VARCHAR(10) , NOT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INTEGER , NOT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VARCHAR(10) ,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VARCHAR(1) , NOT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9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886960" y="5877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상세정보(null, not null, pk, fk)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759210" y="62476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0" name="Shape 490"/>
          <p:cNvGraphicFramePr/>
          <p:nvPr/>
        </p:nvGraphicFramePr>
        <p:xfrm>
          <a:off x="3260229" y="2417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393875"/>
              </a:tblGrid>
              <a:tr h="36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INTEGER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VARCHAR(10)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VARCHAR(1)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VARCHAR(10) ,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99" y="2242976"/>
            <a:ext cx="2165361" cy="31843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Shape 492"/>
          <p:cNvGraphicFramePr/>
          <p:nvPr/>
        </p:nvGraphicFramePr>
        <p:xfrm>
          <a:off x="8820887" y="3324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3036325"/>
              </a:tblGrid>
              <a:tr h="47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INTEGER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VARCHAR(20) , NOT NULL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93" name="Shape 4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696" y="2934665"/>
            <a:ext cx="1773603" cy="137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배경도, DB 구성- P.3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유스케이스 다이어그램 p.4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설명 및 DB 상세 설명 p.5~ p.7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구성에 따른 DB - P.8 ~ P.12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상세정보(null, not null, pk, fk) – P.13 ~ P.17</a:t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2937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배경도, DB 구성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81104" y="1619336"/>
            <a:ext cx="345085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구조도(배경도)	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909150" y="544598"/>
            <a:ext cx="345085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4082" y="877034"/>
            <a:ext cx="4706476" cy="452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25" y="2944899"/>
            <a:ext cx="5267325" cy="2275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838200" y="5402243"/>
            <a:ext cx="537140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회사소개에는 Lklab소개, 연혁, 고객 사, 오시는 길이 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고객센터에는 제품문의, 채용 문의 및 사이트 문의가 있다.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자료실에는 매뉴얼, 드라이버, 설치 프로그램이 있다.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152804" y="5508450"/>
            <a:ext cx="537140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 유형1은 전체, 제품문의, 제품구매문의, 사이트 문의가 있다.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 유형2는 설치 및 다운 방법, 오류, 에러 등이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391037" y="4612434"/>
            <a:ext cx="1459545" cy="30353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8488370" y="4915967"/>
            <a:ext cx="40488" cy="24670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8347032" y="5125292"/>
            <a:ext cx="15475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시 랜덤으로 제공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2937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유스케이스 다이어그램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574" y="4494503"/>
            <a:ext cx="4986728" cy="211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200" y="1449291"/>
            <a:ext cx="5721476" cy="274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581117"/>
            <a:ext cx="5661226" cy="248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43580" y="5622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설명 및 DB 상세 설명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6019006" y="12812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390134" y="2401466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187622" y="2401466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737818" y="2131045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117785" y="2105209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17352" y="2296497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840091" y="2400644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648083" y="2391522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592647" y="2384977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60641" y="3008352"/>
            <a:ext cx="841606" cy="31968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60641" y="3336338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60641" y="3666589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 프로그램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768388" y="3008352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859666" y="3008352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768388" y="3974369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859666" y="3974369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950944" y="3008352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950944" y="3970611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172032" y="3434690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297160" y="3430630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147363" y="4367143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400320" y="3426103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400319" y="4367143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743580" y="2730862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자료실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898674" y="4147695"/>
            <a:ext cx="5303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파일을 DB에 저장하지 않고 파일저장명과 파일 저장 경로만 DB에 저장하게 하며 각 파일마다 파일관람권한등급을 부여한다. 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8586033" y="2664876"/>
            <a:ext cx="29852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A(등급) : 구매한 회원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B(등급) : 비 구매한 회원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C(등급) : 구매한 비 회원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291500" y="2424330"/>
            <a:ext cx="7120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115339" y="5324237"/>
            <a:ext cx="38789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모든 사람이 다운 받을 수 있는 파일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126061" y="4172337"/>
            <a:ext cx="522022" cy="55323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Shape 157"/>
          <p:cNvCxnSpPr>
            <a:stCxn id="155" idx="0"/>
            <a:endCxn id="156" idx="3"/>
          </p:cNvCxnSpPr>
          <p:nvPr/>
        </p:nvCxnSpPr>
        <p:spPr>
          <a:xfrm rot="10800000">
            <a:off x="2202530" y="4644437"/>
            <a:ext cx="852300" cy="67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802940" y="5775731"/>
            <a:ext cx="38789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회원만 다운 받을 수 있는 파일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158716" y="3219564"/>
            <a:ext cx="522022" cy="55323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Shape 160"/>
          <p:cNvCxnSpPr>
            <a:stCxn id="158" idx="1"/>
            <a:endCxn id="159" idx="2"/>
          </p:cNvCxnSpPr>
          <p:nvPr/>
        </p:nvCxnSpPr>
        <p:spPr>
          <a:xfrm flipH="1" rot="10800000">
            <a:off x="802940" y="3496230"/>
            <a:ext cx="1355700" cy="24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Shape 161"/>
          <p:cNvSpPr/>
          <p:nvPr/>
        </p:nvSpPr>
        <p:spPr>
          <a:xfrm>
            <a:off x="3113298" y="4224511"/>
            <a:ext cx="677232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구매하기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668670" y="4907231"/>
            <a:ext cx="56851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구매자만 다운 받을 수 있는 파일(구매한 비회원의 DB를 따로 갖고있지 않아서 구매했더라도 비 회원일 경우 구매하기 버튼이 뜨게 한다. 구매하기 버튼을 누를 경우 문의로 이동. P.11참고)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190903" y="4080544"/>
            <a:ext cx="522022" cy="40622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>
            <a:stCxn id="162" idx="1"/>
            <a:endCxn id="163" idx="6"/>
          </p:cNvCxnSpPr>
          <p:nvPr/>
        </p:nvCxnSpPr>
        <p:spPr>
          <a:xfrm rot="10800000">
            <a:off x="3712970" y="4283596"/>
            <a:ext cx="1955700" cy="94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721769" y="1823272"/>
            <a:ext cx="1712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비 로그인 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097458" y="4503135"/>
            <a:ext cx="677232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인증하기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159838" y="4416995"/>
            <a:ext cx="522022" cy="40622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Shape 168"/>
          <p:cNvCxnSpPr>
            <a:endCxn id="167" idx="6"/>
          </p:cNvCxnSpPr>
          <p:nvPr/>
        </p:nvCxnSpPr>
        <p:spPr>
          <a:xfrm rot="10800000">
            <a:off x="3681860" y="4620108"/>
            <a:ext cx="1880400" cy="120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5621351" y="5658369"/>
            <a:ext cx="3878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구매한 비 회원은 인증하기 버튼을 눌러서 구매한 제품의 번호를 등록-&gt; 인증한 자료만 다운 받을 수 있음.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Shape 170"/>
          <p:cNvCxnSpPr>
            <a:stCxn id="171" idx="3"/>
            <a:endCxn id="153" idx="1"/>
          </p:cNvCxnSpPr>
          <p:nvPr/>
        </p:nvCxnSpPr>
        <p:spPr>
          <a:xfrm flipH="1" rot="10800000">
            <a:off x="8463803" y="3126555"/>
            <a:ext cx="122100" cy="58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9255" y="2377854"/>
            <a:ext cx="16383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6027367" y="3481514"/>
            <a:ext cx="2436436" cy="45468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79604" y="595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설명 및 DB 상세 설명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790058" y="2601879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587546" y="2601879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137742" y="2331458"/>
            <a:ext cx="745850" cy="2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17709" y="2305622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017276" y="2496910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240015" y="2601057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048007" y="2591935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2992571" y="2585390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1160565" y="3208765"/>
            <a:ext cx="841606" cy="31968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60565" y="3536751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160565" y="3867002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 프로그램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168312" y="3208765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259590" y="3208765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168312" y="4174782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259590" y="4174782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350868" y="3208765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350868" y="4171024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571956" y="3635103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697084" y="3631043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567385" y="4557575"/>
            <a:ext cx="677232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800244" y="3626516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800243" y="4567556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143504" y="2931275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자료실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691424" y="2624743"/>
            <a:ext cx="7120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428654" y="5169527"/>
            <a:ext cx="38789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로그인과 구매를 했을 경우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607934" y="4359102"/>
            <a:ext cx="522022" cy="55323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Shape 205"/>
          <p:cNvCxnSpPr>
            <a:stCxn id="203" idx="0"/>
            <a:endCxn id="204" idx="2"/>
          </p:cNvCxnSpPr>
          <p:nvPr/>
        </p:nvCxnSpPr>
        <p:spPr>
          <a:xfrm flipH="1" rot="10800000">
            <a:off x="3368145" y="4635827"/>
            <a:ext cx="239700" cy="53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Shape 206"/>
          <p:cNvSpPr/>
          <p:nvPr/>
        </p:nvSpPr>
        <p:spPr>
          <a:xfrm>
            <a:off x="2552043" y="4554104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037793" y="2120938"/>
            <a:ext cx="1374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로그인 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245962" y="2621015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0043450" y="2621015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0513214" y="2245759"/>
            <a:ext cx="745850" cy="2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9893181" y="2219923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473180" y="2516046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95919" y="2620193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8503911" y="2611071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8448475" y="2604526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616469" y="3227901"/>
            <a:ext cx="841606" cy="31968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616469" y="3555887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616469" y="3886138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 프로그램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7624216" y="3227901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8715494" y="3227901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624216" y="4193918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8715494" y="4193918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9806772" y="3227901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9806772" y="4190160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8027860" y="3654239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9152988" y="3650179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0256148" y="3645652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0256147" y="4586692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599408" y="2950411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자료실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147328" y="2643879"/>
            <a:ext cx="7120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978881" y="5220953"/>
            <a:ext cx="38789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로그인을 했는데 구매를 하지 않았을 경우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9063838" y="4378238"/>
            <a:ext cx="522022" cy="55323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Shape 233"/>
          <p:cNvCxnSpPr>
            <a:stCxn id="231" idx="0"/>
          </p:cNvCxnSpPr>
          <p:nvPr/>
        </p:nvCxnSpPr>
        <p:spPr>
          <a:xfrm flipH="1" rot="10800000">
            <a:off x="8918372" y="4931453"/>
            <a:ext cx="406500" cy="28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Shape 234"/>
          <p:cNvSpPr/>
          <p:nvPr/>
        </p:nvSpPr>
        <p:spPr>
          <a:xfrm>
            <a:off x="8007947" y="4573240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8982895" y="4566695"/>
            <a:ext cx="677232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구매하기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1567181" y="1654626"/>
            <a:ext cx="4925059" cy="569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구성(제품 목록)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258287" y="2499713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Shape 243"/>
          <p:cNvCxnSpPr/>
          <p:nvPr/>
        </p:nvCxnSpPr>
        <p:spPr>
          <a:xfrm flipH="1" rot="10800000">
            <a:off x="1258286" y="3048770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Shape 244"/>
          <p:cNvSpPr txBox="1"/>
          <p:nvPr/>
        </p:nvSpPr>
        <p:spPr>
          <a:xfrm>
            <a:off x="5590166" y="2551385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970133" y="2525549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1258286" y="5158002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690425" y="5278566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616564" y="3117994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제품 〉 MES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1611559" y="3348742"/>
            <a:ext cx="7888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개요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492087" y="3918035"/>
            <a:ext cx="162829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 flipH="1">
            <a:off x="1872048" y="3918035"/>
            <a:ext cx="125276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2226447" y="3579574"/>
            <a:ext cx="3018844" cy="109738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359" y="3757598"/>
            <a:ext cx="1230578" cy="86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2840145" y="3079648"/>
            <a:ext cx="1318046" cy="222536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994048" y="3146335"/>
            <a:ext cx="81415" cy="113146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840145" y="3315115"/>
            <a:ext cx="1318046" cy="222536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002365" y="3381802"/>
            <a:ext cx="81415" cy="113146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840145" y="3541564"/>
            <a:ext cx="1318046" cy="222536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초중종물 관리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009958" y="3613787"/>
            <a:ext cx="81415" cy="113146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4334545" y="3958987"/>
            <a:ext cx="848755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간편하게 관리하세요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13536" y="4251558"/>
            <a:ext cx="690774" cy="2577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하기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575599" y="4536030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727999" y="4530488"/>
            <a:ext cx="93439" cy="9153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94253" y="4530488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701103" y="4740049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구성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203963" y="3103109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>
            <p:ph idx="3" type="body"/>
          </p:nvPr>
        </p:nvSpPr>
        <p:spPr>
          <a:xfrm>
            <a:off x="6684024" y="144360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DB와 예시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Shape 268"/>
          <p:cNvGraphicFramePr/>
          <p:nvPr/>
        </p:nvGraphicFramePr>
        <p:xfrm>
          <a:off x="6896112" y="3981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19149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MES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Shape 269"/>
          <p:cNvGraphicFramePr/>
          <p:nvPr/>
        </p:nvGraphicFramePr>
        <p:xfrm>
          <a:off x="6896112" y="45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1914975"/>
              </a:tblGrid>
              <a:tr h="3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ERP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Shape 270"/>
          <p:cNvGraphicFramePr/>
          <p:nvPr/>
        </p:nvGraphicFramePr>
        <p:xfrm>
          <a:off x="6896112" y="3396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19149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초중종물관리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1" name="Shape 271"/>
          <p:cNvSpPr/>
          <p:nvPr/>
        </p:nvSpPr>
        <p:spPr>
          <a:xfrm>
            <a:off x="2319120" y="2592399"/>
            <a:ext cx="2017117" cy="1419569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3513255" y="2808311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4310742" y="2808310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108230" y="2808310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2833235" y="2784349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843994" y="2771203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458840" y="2709962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2152748" y="2773761"/>
            <a:ext cx="7120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742483" y="5129226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0934" y="2493492"/>
            <a:ext cx="21336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1112520" y="411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구성에 따른 DB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구성에 따른 DB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363124" y="1613302"/>
            <a:ext cx="4925059" cy="569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구성(연혁- 년도 및 설명)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894510" y="63609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3" type="body"/>
          </p:nvPr>
        </p:nvSpPr>
        <p:spPr>
          <a:xfrm>
            <a:off x="6455029" y="152467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DB와 예시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652227" y="2500506"/>
            <a:ext cx="2549842" cy="23529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896713" y="5631657"/>
            <a:ext cx="1732691" cy="729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980391" y="2394388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Shape 293"/>
          <p:cNvCxnSpPr/>
          <p:nvPr/>
        </p:nvCxnSpPr>
        <p:spPr>
          <a:xfrm flipH="1" rot="10800000">
            <a:off x="980390" y="2943445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Shape 294"/>
          <p:cNvSpPr txBox="1"/>
          <p:nvPr/>
        </p:nvSpPr>
        <p:spPr>
          <a:xfrm>
            <a:off x="3126638" y="2681835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721613" y="2681834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692237" y="2420224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024701" y="2530088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385496" y="2686784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980390" y="5052703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412529" y="5173267"/>
            <a:ext cx="711325" cy="230832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3880838" y="2693592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5293492" y="2425174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822336" y="5092482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1429569" y="2996961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Lklab 연혁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492283" y="3255266"/>
            <a:ext cx="3793885" cy="115819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912563" y="3269334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394007" y="4539171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459857" y="4814718"/>
            <a:ext cx="3826311" cy="23721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1554203" y="3395652"/>
            <a:ext cx="2842330" cy="816715"/>
          </a:xfrm>
          <a:custGeom>
            <a:pathLst>
              <a:path extrusionOk="0" h="816715" w="2842330">
                <a:moveTo>
                  <a:pt x="252416" y="35319"/>
                </a:moveTo>
                <a:cubicBezTo>
                  <a:pt x="1207687" y="6224"/>
                  <a:pt x="2162958" y="-22870"/>
                  <a:pt x="2538416" y="27006"/>
                </a:cubicBezTo>
                <a:cubicBezTo>
                  <a:pt x="2913874" y="76882"/>
                  <a:pt x="2876467" y="280544"/>
                  <a:pt x="2505165" y="334577"/>
                </a:cubicBezTo>
                <a:cubicBezTo>
                  <a:pt x="2133863" y="388610"/>
                  <a:pt x="684678" y="293014"/>
                  <a:pt x="310605" y="351203"/>
                </a:cubicBezTo>
                <a:cubicBezTo>
                  <a:pt x="-63468" y="409392"/>
                  <a:pt x="-123042" y="629679"/>
                  <a:pt x="260729" y="683712"/>
                </a:cubicBezTo>
                <a:cubicBezTo>
                  <a:pt x="644500" y="737745"/>
                  <a:pt x="2219761" y="653232"/>
                  <a:pt x="2613230" y="675399"/>
                </a:cubicBezTo>
                <a:cubicBezTo>
                  <a:pt x="3006699" y="697566"/>
                  <a:pt x="2814121" y="757140"/>
                  <a:pt x="2621543" y="816715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555689" y="3242739"/>
            <a:ext cx="744375" cy="116635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 보기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Shape 311"/>
          <p:cNvCxnSpPr/>
          <p:nvPr/>
        </p:nvCxnSpPr>
        <p:spPr>
          <a:xfrm>
            <a:off x="2104048" y="3287278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2256448" y="3589308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2408848" y="3941213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2957488" y="3608703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3564318" y="3592077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3190244" y="3949526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1652391" y="3874714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2633292" y="3267883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Shape 319"/>
          <p:cNvCxnSpPr/>
          <p:nvPr/>
        </p:nvCxnSpPr>
        <p:spPr>
          <a:xfrm>
            <a:off x="3331562" y="3276192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3855262" y="3907964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Shape 321"/>
          <p:cNvSpPr txBox="1"/>
          <p:nvPr/>
        </p:nvSpPr>
        <p:spPr>
          <a:xfrm>
            <a:off x="1734684" y="3458661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2269021" y="3443559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852506" y="3814143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503392" y="4143273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2893510" y="3453872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2626540" y="3793344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3268088" y="3761156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2087126" y="4159078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2851750" y="4167532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556917" y="4111023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Shape 331"/>
          <p:cNvCxnSpPr/>
          <p:nvPr/>
        </p:nvCxnSpPr>
        <p:spPr>
          <a:xfrm flipH="1">
            <a:off x="4502200" y="3131651"/>
            <a:ext cx="35928" cy="14075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Shape 332"/>
          <p:cNvSpPr txBox="1"/>
          <p:nvPr/>
        </p:nvSpPr>
        <p:spPr>
          <a:xfrm>
            <a:off x="1718609" y="2593887"/>
            <a:ext cx="7120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Shape 333"/>
          <p:cNvGraphicFramePr/>
          <p:nvPr/>
        </p:nvGraphicFramePr>
        <p:xfrm>
          <a:off x="8524164" y="34060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2105250"/>
              </a:tblGrid>
              <a:tr h="41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1999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회사 설립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640" y="2903138"/>
            <a:ext cx="1812027" cy="138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280362" y="51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구성에 따른 DB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624869" y="1954080"/>
            <a:ext cx="5140130" cy="550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>
            <p:ph idx="3" type="body"/>
          </p:nvPr>
        </p:nvSpPr>
        <p:spPr>
          <a:xfrm>
            <a:off x="6410126" y="1353999"/>
            <a:ext cx="196771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DB와 예시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293421" y="3064512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Lklab@emxaple.com</a:t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700614" y="3076628"/>
            <a:ext cx="570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507178" y="3057854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050099" y="3056741"/>
            <a:ext cx="1276890" cy="21193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6~8자리, 특수문자 포함</a:t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1561833" y="2856484"/>
            <a:ext cx="3879791" cy="202629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759434" y="2688396"/>
            <a:ext cx="111981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711695" y="3727789"/>
            <a:ext cx="6109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생년월일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321676" y="3765100"/>
            <a:ext cx="826143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 flipH="1" rot="10800000">
            <a:off x="3004985" y="3807534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286325" y="3765150"/>
            <a:ext cx="658319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 flipH="1" rot="10800000">
            <a:off x="3778440" y="3815897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4079451" y="3765100"/>
            <a:ext cx="658319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 flipH="1" rot="10800000">
            <a:off x="4571566" y="3815847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847217" y="3478231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265623" y="3489315"/>
            <a:ext cx="93439" cy="9153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3949767" y="3425115"/>
            <a:ext cx="2519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372163" y="3432484"/>
            <a:ext cx="2519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2725334" y="4493806"/>
            <a:ext cx="633222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573420" y="4488108"/>
            <a:ext cx="621514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759434" y="3430394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299264" y="3425799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1733217" y="4098932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회사명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308836" y="4101008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3520297" y="4092874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079810" y="4092874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126" y="2257917"/>
            <a:ext cx="2012901" cy="35312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Shape 369"/>
          <p:cNvGraphicFramePr/>
          <p:nvPr/>
        </p:nvGraphicFramePr>
        <p:xfrm>
          <a:off x="8669434" y="2568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{D4DB5790-BBA9-4DF6-BDEA-900B9B960C06}</a:tableStyleId>
              </a:tblPr>
              <a:tblGrid>
                <a:gridCol w="1654975"/>
              </a:tblGrid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Lklab@exam..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*******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여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1995.03.27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0102222222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LKlab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70" name="Shape 370"/>
          <p:cNvCxnSpPr/>
          <p:nvPr/>
        </p:nvCxnSpPr>
        <p:spPr>
          <a:xfrm flipH="1" rot="10800000">
            <a:off x="8377844" y="2568633"/>
            <a:ext cx="291590" cy="1197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8377844" y="5719156"/>
            <a:ext cx="291590" cy="14155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