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65925" cy="9998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BDDE17F-C56D-4377-AE1E-333842FFCCB6}">
  <a:tblStyle styleId="{EBDDE17F-C56D-4377-AE1E-333842FFCCB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5240" cy="50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9109" y="0"/>
            <a:ext cx="2975240" cy="50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96437"/>
            <a:ext cx="2975240" cy="501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50" spcFirstLastPara="1" rIns="96350" wrap="square" tIns="481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>
            <p:ph idx="2" type="sldImg"/>
          </p:nvPr>
        </p:nvSpPr>
        <p:spPr>
          <a:xfrm>
            <a:off x="434975" y="1249363"/>
            <a:ext cx="5997575" cy="3375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11" Type="http://schemas.openxmlformats.org/officeDocument/2006/relationships/image" Target="../media/image6.png"/><Relationship Id="rId10" Type="http://schemas.openxmlformats.org/officeDocument/2006/relationships/image" Target="../media/image4.png"/><Relationship Id="rId9" Type="http://schemas.openxmlformats.org/officeDocument/2006/relationships/image" Target="../media/image10.png"/><Relationship Id="rId5" Type="http://schemas.openxmlformats.org/officeDocument/2006/relationships/image" Target="../media/image7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홈페이지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767093" y="176615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Shape 96"/>
          <p:cNvCxnSpPr/>
          <p:nvPr/>
        </p:nvCxnSpPr>
        <p:spPr>
          <a:xfrm flipH="1" rot="10800000">
            <a:off x="767092" y="725672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Shape 97"/>
          <p:cNvSpPr txBox="1"/>
          <p:nvPr/>
        </p:nvSpPr>
        <p:spPr>
          <a:xfrm>
            <a:off x="1643907" y="464061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378769" y="464062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176256" y="464061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3973744" y="464061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5098972" y="228287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478939" y="202451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811403" y="312315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5000893" y="1246809"/>
            <a:ext cx="162829" cy="483553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 flipH="1">
            <a:off x="1380854" y="1246809"/>
            <a:ext cx="125276" cy="483553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8416" y="906320"/>
            <a:ext cx="3303736" cy="123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1898572" y="1494197"/>
            <a:ext cx="897762" cy="37512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 보기 〉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2940866" y="1911796"/>
            <a:ext cx="93439" cy="91531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105792" y="1913884"/>
            <a:ext cx="93439" cy="9153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6395344" y="202451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Shape 111"/>
          <p:cNvCxnSpPr/>
          <p:nvPr/>
        </p:nvCxnSpPr>
        <p:spPr>
          <a:xfrm flipH="1" rot="10800000">
            <a:off x="6395343" y="751508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Shape 112"/>
          <p:cNvSpPr txBox="1"/>
          <p:nvPr/>
        </p:nvSpPr>
        <p:spPr>
          <a:xfrm>
            <a:off x="8007020" y="489898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8804507" y="489897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9601995" y="489897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0727223" y="254123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0107190" y="228287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439654" y="338151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781490" y="3574692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Shape 119"/>
          <p:cNvCxnSpPr/>
          <p:nvPr/>
        </p:nvCxnSpPr>
        <p:spPr>
          <a:xfrm flipH="1" rot="10800000">
            <a:off x="781489" y="4115282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Shape 120"/>
          <p:cNvSpPr txBox="1"/>
          <p:nvPr/>
        </p:nvSpPr>
        <p:spPr>
          <a:xfrm>
            <a:off x="2393166" y="3862139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190653" y="3862138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988141" y="3862138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5113369" y="3626364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4493336" y="3600528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25800" y="3710392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7259753" y="489897"/>
            <a:ext cx="609472" cy="261610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7270512" y="476751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767092" y="2834930"/>
            <a:ext cx="5022937" cy="4701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556995" y="2886681"/>
            <a:ext cx="1530379" cy="5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☎대표전화 031-750-5758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제품문의 031-750-5757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사이트 문의 031-750-5550</a:t>
            </a:r>
            <a:endParaRPr sz="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3199231" y="2955494"/>
            <a:ext cx="7113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6395343" y="2860740"/>
            <a:ext cx="5022937" cy="4701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7185246" y="2912491"/>
            <a:ext cx="1530379" cy="5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☎대표전화 031-750-5758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제품문의 031-750-5757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사이트 문의 031-750-5550</a:t>
            </a:r>
            <a:endParaRPr sz="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8827482" y="2981304"/>
            <a:ext cx="7113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753621" y="820732"/>
            <a:ext cx="98345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 〉 제품 〉 MES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6748616" y="1051480"/>
            <a:ext cx="78889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개요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0629144" y="1620773"/>
            <a:ext cx="162829" cy="483553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 flipH="1">
            <a:off x="7009105" y="1620773"/>
            <a:ext cx="125276" cy="483553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7363504" y="1282312"/>
            <a:ext cx="3018844" cy="109738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0416" y="1460336"/>
            <a:ext cx="1230578" cy="86140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7259753" y="782386"/>
            <a:ext cx="1318046" cy="222536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8413656" y="849073"/>
            <a:ext cx="81415" cy="113146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7259753" y="1017853"/>
            <a:ext cx="1318046" cy="222536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8421973" y="1084540"/>
            <a:ext cx="81415" cy="113146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7259753" y="1244302"/>
            <a:ext cx="1318046" cy="222536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초중종물 관리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8429566" y="1316525"/>
            <a:ext cx="81415" cy="113146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9471602" y="1661725"/>
            <a:ext cx="848755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간편하게 관리하세요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9550593" y="1954296"/>
            <a:ext cx="690774" cy="2577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문의 하기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8712656" y="2238768"/>
            <a:ext cx="93439" cy="91531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8865056" y="2233226"/>
            <a:ext cx="93439" cy="9153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9031310" y="2233226"/>
            <a:ext cx="93439" cy="91531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1133104" y="4236524"/>
            <a:ext cx="871960" cy="23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구성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15306364" y="5245947"/>
            <a:ext cx="162829" cy="483553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9357" y="4718198"/>
            <a:ext cx="1888709" cy="1366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27895" y="4718198"/>
            <a:ext cx="2213639" cy="1368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1826457" y="4434073"/>
            <a:ext cx="71450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하드웨어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941020" y="4434073"/>
            <a:ext cx="71450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네트워크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1085418" y="6235239"/>
            <a:ext cx="871960" cy="23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주요 화면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1713146" y="3852245"/>
            <a:ext cx="609472" cy="261610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723905" y="3839099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6838160" y="2442787"/>
            <a:ext cx="871960" cy="23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구성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1341020" y="805847"/>
            <a:ext cx="45719" cy="623824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5694518" y="4355116"/>
            <a:ext cx="45719" cy="537158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2000381" y="4538554"/>
            <a:ext cx="2353806" cy="1808617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Shape 164"/>
          <p:cNvCxnSpPr/>
          <p:nvPr/>
        </p:nvCxnSpPr>
        <p:spPr>
          <a:xfrm flipH="1" rot="10800000">
            <a:off x="1732372" y="4647971"/>
            <a:ext cx="817059" cy="7175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5" name="Shape 1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23242" y="4579012"/>
            <a:ext cx="2299182" cy="1683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6374212" y="3574692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Shape 167"/>
          <p:cNvCxnSpPr/>
          <p:nvPr/>
        </p:nvCxnSpPr>
        <p:spPr>
          <a:xfrm flipH="1" rot="10800000">
            <a:off x="6374211" y="4115282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Shape 168"/>
          <p:cNvSpPr txBox="1"/>
          <p:nvPr/>
        </p:nvSpPr>
        <p:spPr>
          <a:xfrm>
            <a:off x="7985888" y="3862139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8783375" y="3862138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9580863" y="3862138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10706091" y="3626364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0086058" y="3600528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418522" y="3710392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6800687" y="4236524"/>
            <a:ext cx="871960" cy="23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주요 화면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305868" y="3852245"/>
            <a:ext cx="609472" cy="261610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7316627" y="3839099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11287240" y="4355116"/>
            <a:ext cx="45719" cy="537158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6820354" y="4538554"/>
            <a:ext cx="841606" cy="31968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기준정보관리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820354" y="4866540"/>
            <a:ext cx="841606" cy="31968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작업지시관리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820354" y="5196791"/>
            <a:ext cx="841606" cy="31968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생산계획관리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6820354" y="5524777"/>
            <a:ext cx="841606" cy="31968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품질관리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7737179" y="4532905"/>
            <a:ext cx="3189343" cy="133794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7806520" y="4591462"/>
            <a:ext cx="366800" cy="330284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37510" y="4638509"/>
            <a:ext cx="203870" cy="20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83686" y="4638509"/>
            <a:ext cx="219734" cy="219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566015" y="4676788"/>
            <a:ext cx="1500674" cy="1056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11">
            <a:alphaModFix/>
          </a:blip>
          <a:srcRect b="65707" l="0" r="-286" t="0"/>
          <a:stretch/>
        </p:blipFill>
        <p:spPr>
          <a:xfrm>
            <a:off x="6847594" y="6133655"/>
            <a:ext cx="3294954" cy="53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6880647" y="5903790"/>
            <a:ext cx="871960" cy="23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도입 효과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0241367" y="6144680"/>
            <a:ext cx="690774" cy="2577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문의 하기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239357" y="2392438"/>
            <a:ext cx="970444" cy="43446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492204" y="2411723"/>
            <a:ext cx="1320613" cy="43446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4047561" y="2400844"/>
            <a:ext cx="1235639" cy="43446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767093" y="176615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Shape 199"/>
          <p:cNvCxnSpPr/>
          <p:nvPr/>
        </p:nvCxnSpPr>
        <p:spPr>
          <a:xfrm flipH="1" rot="10800000">
            <a:off x="767092" y="725672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Shape 200"/>
          <p:cNvSpPr txBox="1"/>
          <p:nvPr/>
        </p:nvSpPr>
        <p:spPr>
          <a:xfrm>
            <a:off x="2378769" y="464062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3176256" y="464061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3973744" y="464061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098972" y="228287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4478939" y="202451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811403" y="312315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6395344" y="202451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Shape 207"/>
          <p:cNvCxnSpPr/>
          <p:nvPr/>
        </p:nvCxnSpPr>
        <p:spPr>
          <a:xfrm flipH="1" rot="10800000">
            <a:off x="6395343" y="751508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Shape 208"/>
          <p:cNvSpPr txBox="1"/>
          <p:nvPr/>
        </p:nvSpPr>
        <p:spPr>
          <a:xfrm>
            <a:off x="8007020" y="489898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8804507" y="489897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9601995" y="489897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10727223" y="254123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10107190" y="228287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439654" y="338151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81490" y="3574692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Shape 215"/>
          <p:cNvCxnSpPr/>
          <p:nvPr/>
        </p:nvCxnSpPr>
        <p:spPr>
          <a:xfrm flipH="1" rot="10800000">
            <a:off x="781489" y="4115282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Shape 216"/>
          <p:cNvSpPr txBox="1"/>
          <p:nvPr/>
        </p:nvSpPr>
        <p:spPr>
          <a:xfrm>
            <a:off x="3190653" y="3862138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3988141" y="3862138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5113369" y="3626364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4493336" y="3600528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825800" y="3710392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259753" y="489897"/>
            <a:ext cx="609472" cy="261610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7265878" y="486056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767092" y="2834930"/>
            <a:ext cx="5022937" cy="4701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556995" y="2886681"/>
            <a:ext cx="1530379" cy="5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☎대표전화 031-750-5758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제품문의 031-750-5757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사이트 문의 031-750-5550</a:t>
            </a:r>
            <a:endParaRPr sz="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3199231" y="2955494"/>
            <a:ext cx="7113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221418" y="881418"/>
            <a:ext cx="98345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 〉 제품 〉 ERP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1216413" y="1112166"/>
            <a:ext cx="78889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개요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5096941" y="1681459"/>
            <a:ext cx="162829" cy="483553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 flipH="1">
            <a:off x="1476902" y="1681459"/>
            <a:ext cx="125276" cy="483553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831301" y="1342998"/>
            <a:ext cx="3018844" cy="109738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8213" y="1521022"/>
            <a:ext cx="1230578" cy="86140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3939399" y="1722411"/>
            <a:ext cx="848755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간편하게 관리하세요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018390" y="2014982"/>
            <a:ext cx="690774" cy="2577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문의 하기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3180453" y="2299454"/>
            <a:ext cx="93439" cy="91531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332853" y="2293912"/>
            <a:ext cx="93439" cy="91531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3499107" y="2293912"/>
            <a:ext cx="93439" cy="91531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1640610" y="3861316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1305957" y="2503473"/>
            <a:ext cx="871960" cy="23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주요 기능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11341020" y="1098584"/>
            <a:ext cx="45719" cy="623824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1629852" y="464062"/>
            <a:ext cx="609472" cy="261610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1640611" y="450916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6880647" y="887156"/>
            <a:ext cx="871960" cy="23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주요 기능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6905620" y="1132657"/>
            <a:ext cx="900900" cy="2308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 정보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7806520" y="1132324"/>
            <a:ext cx="900900" cy="2308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영업 관리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8713493" y="1131931"/>
            <a:ext cx="900900" cy="2308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인사 관리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9615236" y="1134351"/>
            <a:ext cx="900900" cy="2308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관리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6905619" y="1369725"/>
            <a:ext cx="900900" cy="2308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생산 관리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7806519" y="1369392"/>
            <a:ext cx="900900" cy="2308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품질 관리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8713492" y="1368999"/>
            <a:ext cx="900900" cy="2308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외주 관리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9615235" y="1371419"/>
            <a:ext cx="900900" cy="23083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경영통계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6900516" y="1661386"/>
            <a:ext cx="3649957" cy="20005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품목 정보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6900516" y="2089635"/>
            <a:ext cx="360967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도면/이력 관리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6902408" y="2329741"/>
            <a:ext cx="36058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 정보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6936265" y="1871031"/>
            <a:ext cx="361420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한눈에 알아 보기 쉽게 품목의 정보를 정리하여 보여줍니다.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6936265" y="2593819"/>
            <a:ext cx="871960" cy="23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주요 화면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2448602" y="3852194"/>
            <a:ext cx="609472" cy="261610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2393166" y="3845649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5690599" y="792859"/>
            <a:ext cx="45719" cy="623824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736" y="2844650"/>
            <a:ext cx="4030937" cy="44617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1136192" y="4503671"/>
            <a:ext cx="841606" cy="319689"/>
          </a:xfrm>
          <a:prstGeom prst="rect">
            <a:avLst/>
          </a:prstGeom>
          <a:solidFill>
            <a:srgbClr val="757070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메뉴얼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1136192" y="4831657"/>
            <a:ext cx="841606" cy="31968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드라이버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1136192" y="5161908"/>
            <a:ext cx="841606" cy="31968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 프로그램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143939" y="4503671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235217" y="4503671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2143939" y="5469688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3235217" y="5469688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26495" y="4503671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326495" y="5465930"/>
            <a:ext cx="1032317" cy="773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2547583" y="4930009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672711" y="4925949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672710" y="5862462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2522914" y="5862462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4775871" y="4921422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775870" y="5862462"/>
            <a:ext cx="533375" cy="1714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1119131" y="4226181"/>
            <a:ext cx="98345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 〉 자료실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81489" y="6229818"/>
            <a:ext cx="5022937" cy="4701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1571392" y="6281569"/>
            <a:ext cx="1530379" cy="5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☎대표전화 031-750-5758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제품문의 031-750-5757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사이트 문의 031-750-5550</a:t>
            </a:r>
            <a:endParaRPr sz="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3213628" y="6350382"/>
            <a:ext cx="7113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6395343" y="3600528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Shape 280"/>
          <p:cNvCxnSpPr/>
          <p:nvPr/>
        </p:nvCxnSpPr>
        <p:spPr>
          <a:xfrm flipH="1" rot="10800000">
            <a:off x="6395342" y="4149585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Shape 281"/>
          <p:cNvSpPr txBox="1"/>
          <p:nvPr/>
        </p:nvSpPr>
        <p:spPr>
          <a:xfrm>
            <a:off x="8007019" y="3887975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9601994" y="3887974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10727222" y="3652200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10107189" y="3626364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6439653" y="3736228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8863079" y="3875057"/>
            <a:ext cx="609472" cy="261610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7265877" y="3892924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6395342" y="6258843"/>
            <a:ext cx="5022937" cy="4701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8827481" y="6379407"/>
            <a:ext cx="7113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6849668" y="4305331"/>
            <a:ext cx="98345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 〉 고객센터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6955573" y="4572526"/>
            <a:ext cx="16735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문의 (031-750-5757)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8782988" y="3875057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7435265" y="4927872"/>
            <a:ext cx="1053828" cy="2395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매뉴얼 보러 가기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9168493" y="4927872"/>
            <a:ext cx="1053828" cy="2395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이메일 문의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6999285" y="5270805"/>
            <a:ext cx="14898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채용 문의 및 로그인 문의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7052650" y="5550660"/>
            <a:ext cx="360967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채용 문의 : 031-750-6608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7054542" y="5790766"/>
            <a:ext cx="36058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문의 : 031-750-5550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562337" y="63201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2669269" y="2401227"/>
            <a:ext cx="1500461" cy="43446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236666" y="6318825"/>
            <a:ext cx="1530379" cy="5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☎대표전화 031-750-5758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제품문의 031-750-5757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사이트 문의 031-750-5550</a:t>
            </a:r>
            <a:endParaRPr sz="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785182" y="204687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Shape 306"/>
          <p:cNvCxnSpPr/>
          <p:nvPr/>
        </p:nvCxnSpPr>
        <p:spPr>
          <a:xfrm flipH="1" rot="10800000">
            <a:off x="785181" y="753744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7" name="Shape 307"/>
          <p:cNvSpPr txBox="1"/>
          <p:nvPr/>
        </p:nvSpPr>
        <p:spPr>
          <a:xfrm>
            <a:off x="2396858" y="492134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3194345" y="492133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5117061" y="256359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4497028" y="230523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829492" y="340387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785181" y="2862976"/>
            <a:ext cx="5022937" cy="4701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1626505" y="2913860"/>
            <a:ext cx="1530379" cy="5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☎대표전화 031-750-5758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제품문의 031-750-5757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사이트 문의 031-750-5550</a:t>
            </a:r>
            <a:endParaRPr sz="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3217320" y="2983540"/>
            <a:ext cx="7113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730858" y="808083"/>
            <a:ext cx="45719" cy="623824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302020" y="1147261"/>
            <a:ext cx="115627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자주 묻는 질문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6407501" y="226113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Shape 318"/>
          <p:cNvCxnSpPr/>
          <p:nvPr/>
        </p:nvCxnSpPr>
        <p:spPr>
          <a:xfrm flipH="1" rot="10800000">
            <a:off x="6407500" y="775170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Shape 319"/>
          <p:cNvSpPr txBox="1"/>
          <p:nvPr/>
        </p:nvSpPr>
        <p:spPr>
          <a:xfrm>
            <a:off x="8019177" y="513560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9614152" y="513559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119347" y="251949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6451811" y="361813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10749828" y="271016"/>
            <a:ext cx="609472" cy="261610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7278035" y="518509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6407500" y="2884428"/>
            <a:ext cx="5022937" cy="4701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7197403" y="2936179"/>
            <a:ext cx="1530379" cy="5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☎대표전화 031-750-5758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제품문의 031-750-5757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사이트 문의 031-750-5550</a:t>
            </a:r>
            <a:endParaRPr sz="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8839639" y="3004992"/>
            <a:ext cx="7113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8773377" y="525317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1658673" y="482000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4035799" y="484039"/>
            <a:ext cx="532215" cy="261610"/>
          </a:xfrm>
          <a:prstGeom prst="rect">
            <a:avLst/>
          </a:prstGeom>
          <a:solidFill>
            <a:srgbClr val="CEECFA"/>
          </a:solidFill>
          <a:ln cap="flat" cmpd="sng" w="12700">
            <a:solidFill>
              <a:srgbClr val="CEEC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4035799" y="494545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1190525" y="878225"/>
            <a:ext cx="98345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 〉 FAQ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3" name="Shape 333"/>
          <p:cNvGraphicFramePr/>
          <p:nvPr/>
        </p:nvGraphicFramePr>
        <p:xfrm>
          <a:off x="1417278" y="1484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{EBDDE17F-C56D-4377-AE1E-333842FFCCB6}</a:tableStyleId>
              </a:tblPr>
              <a:tblGrid>
                <a:gridCol w="262825"/>
                <a:gridCol w="799125"/>
                <a:gridCol w="2384650"/>
              </a:tblGrid>
              <a:tr h="21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900" u="none" cap="none" strike="noStrike">
                          <a:solidFill>
                            <a:srgbClr val="757070"/>
                          </a:solidFill>
                        </a:rPr>
                        <a:t>자료실</a:t>
                      </a:r>
                      <a:endParaRPr b="0" sz="900" u="none" cap="none" strike="noStrike">
                        <a:solidFill>
                          <a:srgbClr val="75707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900" u="none" cap="none" strike="noStrike">
                          <a:solidFill>
                            <a:schemeClr val="dk1"/>
                          </a:solidFill>
                        </a:rPr>
                        <a:t>다운로드가 ….</a:t>
                      </a:r>
                      <a:endParaRPr b="0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rgbClr val="757070"/>
                          </a:solidFill>
                        </a:rPr>
                        <a:t>제품문의</a:t>
                      </a:r>
                      <a:endParaRPr sz="900" u="none" cap="none" strike="noStrike">
                        <a:solidFill>
                          <a:srgbClr val="75707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실행..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rgbClr val="757070"/>
                          </a:solidFill>
                        </a:rPr>
                        <a:t>로그인</a:t>
                      </a:r>
                      <a:endParaRPr sz="900" u="none" cap="none" strike="noStrike">
                        <a:solidFill>
                          <a:srgbClr val="75707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로그인을..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rgbClr val="757070"/>
                          </a:solidFill>
                        </a:rPr>
                        <a:t>기타</a:t>
                      </a:r>
                      <a:endParaRPr sz="900" u="none" cap="none" strike="noStrike">
                        <a:solidFill>
                          <a:srgbClr val="75707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전화 가능 시간..</a:t>
                      </a:r>
                      <a:endParaRPr sz="9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364" y="1525197"/>
            <a:ext cx="163222" cy="16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822" y="1735786"/>
            <a:ext cx="163222" cy="16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134" y="1968543"/>
            <a:ext cx="163222" cy="16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132" y="2201297"/>
            <a:ext cx="163222" cy="16322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/>
          <p:nvPr/>
        </p:nvSpPr>
        <p:spPr>
          <a:xfrm>
            <a:off x="2875349" y="2459128"/>
            <a:ext cx="180109" cy="20005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3101140" y="2459127"/>
            <a:ext cx="180109" cy="200055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3331887" y="2459906"/>
            <a:ext cx="180109" cy="200055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511996" y="1228002"/>
            <a:ext cx="826143" cy="1951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9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4423301" y="1228003"/>
            <a:ext cx="402409" cy="15009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 flipH="1" rot="10800000">
            <a:off x="4195305" y="1270436"/>
            <a:ext cx="105737" cy="8696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4632487" y="1541303"/>
            <a:ext cx="124047" cy="12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4632487" y="1764758"/>
            <a:ext cx="124047" cy="12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4632487" y="2000533"/>
            <a:ext cx="124047" cy="12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4632487" y="2234309"/>
            <a:ext cx="124047" cy="12404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10739380" y="277785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8426609" y="1538634"/>
            <a:ext cx="1140829" cy="22756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Lklab@emxaple.com</a:t>
            </a:r>
            <a:endParaRPr sz="800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7833802" y="1550750"/>
            <a:ext cx="57026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7833802" y="1872756"/>
            <a:ext cx="6220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8426608" y="1881444"/>
            <a:ext cx="1140829" cy="22756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7708420" y="2252122"/>
            <a:ext cx="621514" cy="2395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8434623" y="2252568"/>
            <a:ext cx="621514" cy="2395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9160826" y="2252122"/>
            <a:ext cx="633222" cy="2395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 찾기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7258770" y="1174946"/>
            <a:ext cx="3029214" cy="1518102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8306070" y="992408"/>
            <a:ext cx="88017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6400290" y="3560631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Shape 359"/>
          <p:cNvCxnSpPr/>
          <p:nvPr/>
        </p:nvCxnSpPr>
        <p:spPr>
          <a:xfrm flipH="1" rot="10800000">
            <a:off x="6400289" y="4109688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0" name="Shape 360"/>
          <p:cNvSpPr txBox="1"/>
          <p:nvPr/>
        </p:nvSpPr>
        <p:spPr>
          <a:xfrm>
            <a:off x="8011966" y="3848078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9606941" y="3848077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10112136" y="3586467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6444600" y="3696331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7270824" y="3853027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6400289" y="6218946"/>
            <a:ext cx="5022937" cy="4701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8832428" y="6339510"/>
            <a:ext cx="7113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8766166" y="3859835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10713391" y="3591417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7643770" y="4579326"/>
            <a:ext cx="1140829" cy="22756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Lklab@emxaple.com</a:t>
            </a:r>
            <a:endParaRPr sz="800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7050963" y="4591442"/>
            <a:ext cx="57026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8857527" y="4572668"/>
            <a:ext cx="6220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9400448" y="4571555"/>
            <a:ext cx="1276890" cy="211936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6~8자리, 특수문자 포함</a:t>
            </a:r>
            <a:endParaRPr sz="800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6912182" y="4371297"/>
            <a:ext cx="3879791" cy="1756167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7109783" y="4203210"/>
            <a:ext cx="111981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7062044" y="5242603"/>
            <a:ext cx="6109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생년월일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7672025" y="5279914"/>
            <a:ext cx="826143" cy="1951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9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 flipH="1" rot="10800000">
            <a:off x="8355334" y="5322348"/>
            <a:ext cx="105737" cy="8696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8636674" y="5279964"/>
            <a:ext cx="658319" cy="1951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9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 flipH="1" rot="10800000">
            <a:off x="9128789" y="5330711"/>
            <a:ext cx="105737" cy="8696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9429800" y="5279914"/>
            <a:ext cx="658319" cy="1951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9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 flipH="1" rot="10800000">
            <a:off x="9921915" y="5330661"/>
            <a:ext cx="105737" cy="8696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9197566" y="4993045"/>
            <a:ext cx="93439" cy="91531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9615972" y="5004129"/>
            <a:ext cx="93439" cy="9153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9300116" y="4939929"/>
            <a:ext cx="2519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9722512" y="4947298"/>
            <a:ext cx="2519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7164595" y="6269663"/>
            <a:ext cx="1530379" cy="5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☎대표전화 031-750-5758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제품문의 031-750-5757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사이트 문의 031-750-5550</a:t>
            </a:r>
            <a:endParaRPr sz="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8151377" y="5639073"/>
            <a:ext cx="633222" cy="2395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8890336" y="5646332"/>
            <a:ext cx="621514" cy="2395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7109783" y="4945208"/>
            <a:ext cx="6220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7649613" y="4940613"/>
            <a:ext cx="1140829" cy="22756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3889471" y="5173986"/>
            <a:ext cx="1140829" cy="22756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Lklab@emxaple.com</a:t>
            </a:r>
            <a:endParaRPr sz="800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3296664" y="5186102"/>
            <a:ext cx="57026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785181" y="3542227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Shape 394"/>
          <p:cNvCxnSpPr/>
          <p:nvPr/>
        </p:nvCxnSpPr>
        <p:spPr>
          <a:xfrm flipH="1" rot="10800000">
            <a:off x="785180" y="4091284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5" name="Shape 395"/>
          <p:cNvSpPr txBox="1"/>
          <p:nvPr/>
        </p:nvSpPr>
        <p:spPr>
          <a:xfrm>
            <a:off x="2396857" y="3829674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3991832" y="3829673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4497027" y="3568063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829491" y="3677927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1655715" y="3834623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785180" y="6200542"/>
            <a:ext cx="5022937" cy="4701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3217319" y="6321106"/>
            <a:ext cx="71132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3151057" y="3841431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5098282" y="3573013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1888684" y="4488594"/>
            <a:ext cx="77562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 찾기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3756841" y="4490291"/>
            <a:ext cx="88374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 찾기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297073" y="4352893"/>
            <a:ext cx="3879791" cy="1776833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494674" y="4144809"/>
            <a:ext cx="118907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 찾기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Shape 408"/>
          <p:cNvCxnSpPr>
            <a:stCxn id="406" idx="0"/>
            <a:endCxn id="406" idx="2"/>
          </p:cNvCxnSpPr>
          <p:nvPr/>
        </p:nvCxnSpPr>
        <p:spPr>
          <a:xfrm>
            <a:off x="3236969" y="4352893"/>
            <a:ext cx="0" cy="177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9" name="Shape 409"/>
          <p:cNvSpPr txBox="1"/>
          <p:nvPr/>
        </p:nvSpPr>
        <p:spPr>
          <a:xfrm>
            <a:off x="1286817" y="4739362"/>
            <a:ext cx="6220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1894113" y="4734767"/>
            <a:ext cx="1073363" cy="194261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1284132" y="5038059"/>
            <a:ext cx="6109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생년월일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1894113" y="5050431"/>
            <a:ext cx="683309" cy="1787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9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 flipH="1" rot="10800000">
            <a:off x="2430794" y="5109938"/>
            <a:ext cx="105737" cy="8696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2651735" y="5045449"/>
            <a:ext cx="492115" cy="2072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9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 flipH="1" rot="10800000">
            <a:off x="3010939" y="5110935"/>
            <a:ext cx="105737" cy="8696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1888684" y="5350551"/>
            <a:ext cx="492115" cy="2072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9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 flipH="1" rot="10800000">
            <a:off x="2247888" y="5416037"/>
            <a:ext cx="105737" cy="8696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1378653" y="5699076"/>
            <a:ext cx="1772403" cy="29101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이메일 찾기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2491089" y="5405939"/>
            <a:ext cx="93439" cy="91531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2818052" y="5417023"/>
            <a:ext cx="93439" cy="9153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2560387" y="5352823"/>
            <a:ext cx="2519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2883027" y="5360192"/>
            <a:ext cx="2519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3295076" y="4881697"/>
            <a:ext cx="6220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3889471" y="4877103"/>
            <a:ext cx="1140829" cy="206742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3420549" y="5659584"/>
            <a:ext cx="1609751" cy="29101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비밀번호 찾기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1640766" y="6237221"/>
            <a:ext cx="1530379" cy="5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☎대표전화 031-750-5758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제품문의 031-750-5757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사이트 문의 031-750-5550</a:t>
            </a:r>
            <a:endParaRPr sz="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761501" y="182456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Shape 433"/>
          <p:cNvCxnSpPr/>
          <p:nvPr/>
        </p:nvCxnSpPr>
        <p:spPr>
          <a:xfrm flipH="1" rot="10800000">
            <a:off x="761502" y="764272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4" name="Shape 434"/>
          <p:cNvSpPr txBox="1"/>
          <p:nvPr/>
        </p:nvSpPr>
        <p:spPr>
          <a:xfrm>
            <a:off x="2373179" y="502662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3968154" y="502661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4473349" y="241051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805813" y="350915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1632037" y="507611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761502" y="2873530"/>
            <a:ext cx="5022937" cy="4701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193641" y="2994094"/>
            <a:ext cx="711325" cy="230832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3127379" y="514419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5074604" y="246001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1603448" y="2913309"/>
            <a:ext cx="1530379" cy="5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☎대표전화 031-750-5758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제품문의 031-750-5757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사이트 문의 031-750-5550</a:t>
            </a:r>
            <a:endParaRPr sz="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6133201" y="179101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Shape 445"/>
          <p:cNvCxnSpPr/>
          <p:nvPr/>
        </p:nvCxnSpPr>
        <p:spPr>
          <a:xfrm flipH="1" rot="10800000">
            <a:off x="6133200" y="728158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6" name="Shape 446"/>
          <p:cNvSpPr txBox="1"/>
          <p:nvPr/>
        </p:nvSpPr>
        <p:spPr>
          <a:xfrm>
            <a:off x="7744877" y="466548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9339852" y="466547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9845047" y="204937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6177511" y="314801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7003735" y="471497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6133200" y="2837416"/>
            <a:ext cx="5022937" cy="4701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8565339" y="2957980"/>
            <a:ext cx="711325" cy="230832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8499077" y="478305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10446302" y="209887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6975146" y="2877195"/>
            <a:ext cx="1530379" cy="5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☎대표전화 031-750-5758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제품문의 031-750-5757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사이트 문의 031-750-5550</a:t>
            </a:r>
            <a:endParaRPr sz="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1140309" y="911351"/>
            <a:ext cx="98345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 〉 고객센터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1125620" y="1276923"/>
            <a:ext cx="3793885" cy="126958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6582379" y="781674"/>
            <a:ext cx="871960" cy="23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Lklab 연혁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6645093" y="1039979"/>
            <a:ext cx="3793885" cy="115819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1204319" y="2628715"/>
            <a:ext cx="871960" cy="23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Lklab 연혁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5688401" y="856023"/>
            <a:ext cx="45719" cy="623824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11037239" y="1039979"/>
            <a:ext cx="45719" cy="623824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6546817" y="2323884"/>
            <a:ext cx="871960" cy="23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사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761501" y="3531601"/>
            <a:ext cx="5022937" cy="3136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5" name="Shape 465"/>
          <p:cNvCxnSpPr/>
          <p:nvPr/>
        </p:nvCxnSpPr>
        <p:spPr>
          <a:xfrm flipH="1" rot="10800000">
            <a:off x="761500" y="4080658"/>
            <a:ext cx="5022937" cy="125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6" name="Shape 466"/>
          <p:cNvSpPr txBox="1"/>
          <p:nvPr/>
        </p:nvSpPr>
        <p:spPr>
          <a:xfrm>
            <a:off x="2373177" y="3819048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자료실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3968152" y="3819047"/>
            <a:ext cx="663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4473347" y="3557437"/>
            <a:ext cx="6847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endParaRPr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805811" y="3667301"/>
            <a:ext cx="797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Lklab</a:t>
            </a:r>
            <a:endParaRPr b="1" sz="1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1632035" y="3823997"/>
            <a:ext cx="6638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제품 ∨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761500" y="6189916"/>
            <a:ext cx="5022937" cy="4701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3193639" y="6310480"/>
            <a:ext cx="711325" cy="230832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3127377" y="3830805"/>
            <a:ext cx="83089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5074602" y="3562387"/>
            <a:ext cx="6137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5665539" y="4392479"/>
            <a:ext cx="45719" cy="623824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6612667" y="2599431"/>
            <a:ext cx="3826311" cy="237216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1196055" y="4139996"/>
            <a:ext cx="871960" cy="23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오시는 길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237542" y="4586009"/>
            <a:ext cx="1008417" cy="37512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길 찾기       〉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4104025" y="5266860"/>
            <a:ext cx="1169637" cy="34512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위치에서 확인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Shape 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708" y="4414626"/>
            <a:ext cx="2051226" cy="160205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/>
          <p:nvPr/>
        </p:nvSpPr>
        <p:spPr>
          <a:xfrm>
            <a:off x="2123763" y="4243312"/>
            <a:ext cx="2176332" cy="1773373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Shape 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316" y="4324345"/>
            <a:ext cx="2051226" cy="160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Shape 4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381" y="5536444"/>
            <a:ext cx="272920" cy="27292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 txBox="1"/>
          <p:nvPr/>
        </p:nvSpPr>
        <p:spPr>
          <a:xfrm>
            <a:off x="1603447" y="6234748"/>
            <a:ext cx="1530379" cy="5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☎대표전화 031-750-5758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제품문의 031-750-5757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사이트 문의 031-750-5550</a:t>
            </a:r>
            <a:endParaRPr sz="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6707013" y="1180365"/>
            <a:ext cx="2842330" cy="816715"/>
          </a:xfrm>
          <a:custGeom>
            <a:pathLst>
              <a:path extrusionOk="0" h="816715" w="2842330">
                <a:moveTo>
                  <a:pt x="252416" y="35319"/>
                </a:moveTo>
                <a:cubicBezTo>
                  <a:pt x="1207687" y="6224"/>
                  <a:pt x="2162958" y="-22870"/>
                  <a:pt x="2538416" y="27006"/>
                </a:cubicBezTo>
                <a:cubicBezTo>
                  <a:pt x="2913874" y="76882"/>
                  <a:pt x="2876467" y="280544"/>
                  <a:pt x="2505165" y="334577"/>
                </a:cubicBezTo>
                <a:cubicBezTo>
                  <a:pt x="2133863" y="388610"/>
                  <a:pt x="684678" y="293014"/>
                  <a:pt x="310605" y="351203"/>
                </a:cubicBezTo>
                <a:cubicBezTo>
                  <a:pt x="-63468" y="409392"/>
                  <a:pt x="-123042" y="629679"/>
                  <a:pt x="260729" y="683712"/>
                </a:cubicBezTo>
                <a:cubicBezTo>
                  <a:pt x="644500" y="737745"/>
                  <a:pt x="2219761" y="653232"/>
                  <a:pt x="2613230" y="675399"/>
                </a:cubicBezTo>
                <a:cubicBezTo>
                  <a:pt x="3006699" y="697566"/>
                  <a:pt x="2814121" y="757140"/>
                  <a:pt x="2621543" y="816715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9708499" y="1027452"/>
            <a:ext cx="744375" cy="116635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더 보기 〉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Shape 487"/>
          <p:cNvCxnSpPr/>
          <p:nvPr/>
        </p:nvCxnSpPr>
        <p:spPr>
          <a:xfrm>
            <a:off x="7256858" y="1071991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8" name="Shape 488"/>
          <p:cNvCxnSpPr/>
          <p:nvPr/>
        </p:nvCxnSpPr>
        <p:spPr>
          <a:xfrm>
            <a:off x="7409258" y="1374021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9" name="Shape 489"/>
          <p:cNvCxnSpPr/>
          <p:nvPr/>
        </p:nvCxnSpPr>
        <p:spPr>
          <a:xfrm>
            <a:off x="7561658" y="1725926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0" name="Shape 490"/>
          <p:cNvCxnSpPr/>
          <p:nvPr/>
        </p:nvCxnSpPr>
        <p:spPr>
          <a:xfrm>
            <a:off x="8110298" y="1393416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1" name="Shape 491"/>
          <p:cNvCxnSpPr/>
          <p:nvPr/>
        </p:nvCxnSpPr>
        <p:spPr>
          <a:xfrm>
            <a:off x="8717128" y="1376790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2" name="Shape 492"/>
          <p:cNvCxnSpPr/>
          <p:nvPr/>
        </p:nvCxnSpPr>
        <p:spPr>
          <a:xfrm>
            <a:off x="8343054" y="1734239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3" name="Shape 493"/>
          <p:cNvCxnSpPr/>
          <p:nvPr/>
        </p:nvCxnSpPr>
        <p:spPr>
          <a:xfrm>
            <a:off x="6805201" y="1659427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4" name="Shape 494"/>
          <p:cNvCxnSpPr/>
          <p:nvPr/>
        </p:nvCxnSpPr>
        <p:spPr>
          <a:xfrm>
            <a:off x="7786102" y="1052596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5" name="Shape 495"/>
          <p:cNvCxnSpPr/>
          <p:nvPr/>
        </p:nvCxnSpPr>
        <p:spPr>
          <a:xfrm>
            <a:off x="8484372" y="1060905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6" name="Shape 496"/>
          <p:cNvCxnSpPr/>
          <p:nvPr/>
        </p:nvCxnSpPr>
        <p:spPr>
          <a:xfrm>
            <a:off x="9008072" y="1692677"/>
            <a:ext cx="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7" name="Shape 497"/>
          <p:cNvSpPr txBox="1"/>
          <p:nvPr/>
        </p:nvSpPr>
        <p:spPr>
          <a:xfrm>
            <a:off x="6887494" y="1243374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7421831" y="1228272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7005316" y="1598856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Shape 500"/>
          <p:cNvSpPr txBox="1"/>
          <p:nvPr/>
        </p:nvSpPr>
        <p:spPr>
          <a:xfrm>
            <a:off x="6656202" y="1927986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8046320" y="1238585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 txBox="1"/>
          <p:nvPr/>
        </p:nvSpPr>
        <p:spPr>
          <a:xfrm>
            <a:off x="7779350" y="1578057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8420898" y="1545869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7239936" y="1943791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 txBox="1"/>
          <p:nvPr/>
        </p:nvSpPr>
        <p:spPr>
          <a:xfrm>
            <a:off x="8004560" y="1952245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8709727" y="1895736"/>
            <a:ext cx="488757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1999….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Shape 507"/>
          <p:cNvCxnSpPr/>
          <p:nvPr/>
        </p:nvCxnSpPr>
        <p:spPr>
          <a:xfrm flipH="1">
            <a:off x="9655010" y="916364"/>
            <a:ext cx="35928" cy="14075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8" name="Shape 508"/>
          <p:cNvSpPr txBox="1"/>
          <p:nvPr/>
        </p:nvSpPr>
        <p:spPr>
          <a:xfrm>
            <a:off x="1225553" y="1158464"/>
            <a:ext cx="871960" cy="2380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Lklab 소개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3549301" y="1407862"/>
            <a:ext cx="1230517" cy="9160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