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4" r:id="rId4"/>
    <p:sldId id="275" r:id="rId5"/>
    <p:sldId id="277" r:id="rId6"/>
    <p:sldId id="276" r:id="rId7"/>
    <p:sldId id="279" r:id="rId8"/>
    <p:sldId id="278" r:id="rId9"/>
    <p:sldId id="280" r:id="rId10"/>
    <p:sldId id="281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5"/>
    <a:srgbClr val="F0BF0A"/>
    <a:srgbClr val="D8BA3C"/>
    <a:srgbClr val="D3AA2E"/>
    <a:srgbClr val="D3AA2C"/>
    <a:srgbClr val="DCC748"/>
    <a:srgbClr val="DABF4A"/>
    <a:srgbClr val="B8835C"/>
    <a:srgbClr val="E4B79C"/>
    <a:srgbClr val="E6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762734" y="2864540"/>
            <a:ext cx="8402762" cy="8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4400" b="1" spc="30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UNIPOINT</a:t>
            </a:r>
            <a:r>
              <a:rPr lang="en-US" altLang="ko-KR" sz="4400" spc="3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 </a:t>
            </a:r>
            <a:r>
              <a:rPr lang="ko-KR" altLang="en-US" sz="4400" spc="3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담당 업무 소개서</a:t>
            </a:r>
            <a:endParaRPr lang="ru-RU" altLang="ko-KR" sz="4400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767955" y="2438398"/>
            <a:ext cx="2301541" cy="4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INTERNSHIP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20446" y="3839818"/>
            <a:ext cx="3150870" cy="3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2017.08.01 ~ 2018.02.02</a:t>
            </a:r>
            <a:endParaRPr lang="en-US" altLang="ko-KR" sz="12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285873" y="523461"/>
            <a:ext cx="31575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고객사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402705" y="14054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5393FC-0764-411B-A124-6A0F4F6B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60" y="2850459"/>
            <a:ext cx="1590675" cy="36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C998A-C805-41F7-A3C9-3BAD46B1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60" y="3495261"/>
            <a:ext cx="1228725" cy="4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3A3FE5-1E38-476B-BE9A-1203408DA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389" y="2760431"/>
            <a:ext cx="128587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F812A-4326-4234-A145-BE6049AFC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66" y="5384241"/>
            <a:ext cx="1924050" cy="485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69AE7B-064E-4D1E-A697-C6840EC67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6" y="4295360"/>
            <a:ext cx="1736773" cy="392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F2EAEE-E799-4EBD-B832-D59B4FCD1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440" y="3358491"/>
            <a:ext cx="1314450" cy="619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F02CDC-A28C-460D-ABE6-97A018C5B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355" y="4983816"/>
            <a:ext cx="1590675" cy="466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4AF8D3-D8A4-4254-BE84-BDEB2F4CD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289" y="4295360"/>
            <a:ext cx="1819275" cy="542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796EE0-9FC3-402F-B4F7-402CB27507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4052" y="2645557"/>
            <a:ext cx="1750488" cy="6803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9891D1-2CFB-4542-8924-D46D64CC49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2449" y="2669943"/>
            <a:ext cx="1123950" cy="619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3A6AFC-7D15-424B-85D9-1878891C9A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2359" y="4476671"/>
            <a:ext cx="1876425" cy="590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6332D9-7E93-4CD5-8CA5-5CCFEB5350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0527" y="5212791"/>
            <a:ext cx="1666875" cy="657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0408C5-1C20-4AD9-9F07-C74749ABF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1868" y="5227116"/>
            <a:ext cx="2009775" cy="5238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A6035E-3687-4168-8C9B-9E440BC69D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2359" y="3576223"/>
            <a:ext cx="1343025" cy="657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BD9D33-6D02-4CE7-B5EA-C60A1085EB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5121" y="3546934"/>
            <a:ext cx="2133600" cy="5524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691D59-5522-43F4-A356-AB0B709422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40527" y="4478635"/>
            <a:ext cx="1390650" cy="33337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7F422F-3F25-456F-8D2B-7AC041F6F663}"/>
              </a:ext>
            </a:extLst>
          </p:cNvPr>
          <p:cNvCxnSpPr/>
          <p:nvPr/>
        </p:nvCxnSpPr>
        <p:spPr>
          <a:xfrm>
            <a:off x="3286831" y="2621962"/>
            <a:ext cx="0" cy="3712577"/>
          </a:xfrm>
          <a:prstGeom prst="line">
            <a:avLst/>
          </a:prstGeom>
          <a:ln>
            <a:solidFill>
              <a:srgbClr val="FFC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DD0261-514B-4614-BC11-9BFD4076F133}"/>
              </a:ext>
            </a:extLst>
          </p:cNvPr>
          <p:cNvCxnSpPr/>
          <p:nvPr/>
        </p:nvCxnSpPr>
        <p:spPr>
          <a:xfrm>
            <a:off x="6023404" y="2559014"/>
            <a:ext cx="0" cy="3712577"/>
          </a:xfrm>
          <a:prstGeom prst="line">
            <a:avLst/>
          </a:prstGeom>
          <a:ln>
            <a:solidFill>
              <a:srgbClr val="FFC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F97512-CA0A-429D-AEAA-3B7FD26FBD46}"/>
              </a:ext>
            </a:extLst>
          </p:cNvPr>
          <p:cNvCxnSpPr/>
          <p:nvPr/>
        </p:nvCxnSpPr>
        <p:spPr>
          <a:xfrm>
            <a:off x="8667213" y="2559014"/>
            <a:ext cx="0" cy="3712577"/>
          </a:xfrm>
          <a:prstGeom prst="line">
            <a:avLst/>
          </a:prstGeom>
          <a:ln>
            <a:solidFill>
              <a:srgbClr val="FFC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3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88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625740" y="2831271"/>
            <a:ext cx="5232759" cy="8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800" spc="30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z="4800" spc="30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z="4800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BCE29-8BD1-42A8-B56E-932BC4EA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492" y="5614583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http://na0hanss-it.tistory.com/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D16D3B0B-C122-4F75-940A-65F79DBF59ED}"/>
              </a:ext>
            </a:extLst>
          </p:cNvPr>
          <p:cNvSpPr>
            <a:spLocks/>
          </p:cNvSpPr>
          <p:nvPr/>
        </p:nvSpPr>
        <p:spPr bwMode="auto">
          <a:xfrm>
            <a:off x="920641" y="5678940"/>
            <a:ext cx="206258" cy="18290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42BBB-7EEE-4572-88E6-DE45FF09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35" y="5306354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http://nayounghan.creatorlink.net/</a:t>
            </a:r>
            <a:endParaRPr lang="en-US" altLang="ko-KR" sz="975" spc="22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447E29-646D-402D-97AF-BCD3839F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8" y="5322538"/>
            <a:ext cx="292045" cy="2920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B56EFB-7F2A-4D71-8784-A1128106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892339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github.com/Hannayoung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6328A6-C95D-45E0-A20C-4E965BF7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19" y="4919783"/>
            <a:ext cx="266651" cy="2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1236965" y="1723043"/>
            <a:ext cx="4297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ABOUT</a:t>
            </a:r>
          </a:p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ASSIGNED TASK</a:t>
            </a: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1259744" y="3130651"/>
            <a:ext cx="3749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hape 388"/>
          <p:cNvSpPr/>
          <p:nvPr/>
        </p:nvSpPr>
        <p:spPr>
          <a:xfrm>
            <a:off x="1259744" y="3214821"/>
            <a:ext cx="5629950" cy="3338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JENNIFER </a:t>
            </a:r>
            <a:r>
              <a:rPr lang="ko-KR" altLang="en-US"/>
              <a:t>설치</a:t>
            </a:r>
            <a:r>
              <a:rPr lang="en-US" altLang="ko-KR"/>
              <a:t>- </a:t>
            </a:r>
            <a:r>
              <a:rPr lang="ko-KR" altLang="en-US"/>
              <a:t>설치 계획서</a:t>
            </a:r>
            <a:r>
              <a:rPr lang="en-US" altLang="ko-KR"/>
              <a:t>, </a:t>
            </a:r>
            <a:r>
              <a:rPr lang="ko-KR" altLang="en-US"/>
              <a:t>설치 확인서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JENNIFER </a:t>
            </a:r>
            <a:r>
              <a:rPr lang="ko-KR" altLang="en-US"/>
              <a:t>운영 매뉴얼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JENNIFER </a:t>
            </a:r>
            <a:r>
              <a:rPr lang="ko-KR" altLang="en-US"/>
              <a:t>유지보수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JENNIFER </a:t>
            </a:r>
            <a:r>
              <a:rPr lang="ko-KR" altLang="en-US"/>
              <a:t>어댑터 커스터마이징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JENNIFER </a:t>
            </a:r>
            <a:r>
              <a:rPr lang="ko-KR" altLang="en-US"/>
              <a:t>정기점검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CHECKMATE </a:t>
            </a:r>
            <a:r>
              <a:rPr lang="ko-KR" altLang="en-US"/>
              <a:t>시연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고객사</a:t>
            </a:r>
            <a:endParaRPr lang="en-US" altLang="ko-KR"/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/>
          </a:p>
        </p:txBody>
      </p:sp>
    </p:spTree>
    <p:extLst>
      <p:ext uri="{BB962C8B-B14F-4D97-AF65-F5344CB8AC3E}">
        <p14:creationId xmlns:p14="http://schemas.microsoft.com/office/powerpoint/2010/main" val="6113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설치 계획서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604301" y="1990966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E6FA5E2-9283-4403-99F8-B479FE79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27102"/>
            <a:ext cx="5524500" cy="3045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B7114-3883-482B-BFC8-0732D9CD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617"/>
            <a:ext cx="5524500" cy="3085757"/>
          </a:xfrm>
          <a:prstGeom prst="rect">
            <a:avLst/>
          </a:prstGeom>
        </p:spPr>
      </p:pic>
      <p:sp>
        <p:nvSpPr>
          <p:cNvPr id="44" name="TextBox 7">
            <a:extLst>
              <a:ext uri="{FF2B5EF4-FFF2-40B4-BE49-F238E27FC236}">
                <a16:creationId xmlns:a16="http://schemas.microsoft.com/office/drawing/2014/main" id="{34D6A74C-5C1E-41A3-AA1E-7EC5A54D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301" y="3395374"/>
            <a:ext cx="3486150" cy="189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고객사의 요청에 따른 도입 시스템에 따라 설치 계획서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작업일정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사전 점검 및 고려사항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소프트웨어 구성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를 작성했고 이를 제공했습니다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설치 확인서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604301" y="1990966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3BA611-3F5A-4FFB-AEE9-2C2C2E26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93" y="1324835"/>
            <a:ext cx="3486150" cy="517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C6F8F-099C-499B-B4AB-E54ED1EF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42" y="1277210"/>
            <a:ext cx="3581400" cy="521970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7B09240C-51CC-44D5-A01D-57446FB5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417" y="3548674"/>
            <a:ext cx="3308709" cy="15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JENNIFER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설치 후 확인서로 주로 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JENNIFER 4.6.X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부터 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5.3.X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까지 설치 했습니다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 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운영 매뉴얼</a:t>
            </a:r>
            <a:endParaRPr lang="en-US" altLang="ko-KR" sz="400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1604301" y="1990966"/>
            <a:ext cx="2623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7B09240C-51CC-44D5-A01D-57446FB5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417" y="3548674"/>
            <a:ext cx="3027009" cy="15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JENNIFER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설치 후 담당자 분들이 알아보기 쉽도록 매뉴얼을 작성하여 제공했습니다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868A26-A35C-47A9-83AF-59277421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34" y="1606137"/>
            <a:ext cx="3686218" cy="4756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8FA696-168F-43E7-9DE8-CED377F6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660" y="1606137"/>
            <a:ext cx="3737288" cy="4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24131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유지보수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1604301" y="1990966"/>
            <a:ext cx="1947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06D13807-2FB4-42B2-99E1-F50803834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985" y="3714346"/>
            <a:ext cx="2535975" cy="11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고객사에서 발생한 </a:t>
            </a:r>
            <a:endParaRPr lang="en-US" altLang="ko-KR" sz="1600" b="1" spc="30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에러 해결 후 작성한 문서 내용입니다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D66C29-5A9F-482A-A443-26AF555C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75" y="848564"/>
            <a:ext cx="3838474" cy="5731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0A40E7-264B-4B9A-9FE4-3742A989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64" y="848565"/>
            <a:ext cx="3752434" cy="57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9"/>
            <a:ext cx="360816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어댑터 커스터마이징</a:t>
            </a:r>
            <a:endParaRPr lang="en-US" altLang="ko-KR" sz="400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1604301" y="2507802"/>
            <a:ext cx="3153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06D13807-2FB4-42B2-99E1-F50803834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985" y="3714347"/>
            <a:ext cx="3160545" cy="11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고객사의 정보를 가져와서 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JENNIFER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의 화면 내용을 바꿨습니다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 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8AEBE4-E36B-460B-9CE2-5BDEC2E10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0" y="283120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216B26-AE3B-46BA-932C-04E847CE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25" y="1808175"/>
            <a:ext cx="6092849" cy="44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24131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JENNIFER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정기점검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604301" y="1990966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06D13807-2FB4-42B2-99E1-F50803834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76" y="3651822"/>
            <a:ext cx="3486150" cy="11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고객사와 작성한 계약 내용에 따라 분기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반기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매달마다 정기점검을 했습니다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41A584-0DA6-4B8E-95AA-CFC64C39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78" y="106018"/>
            <a:ext cx="5317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4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467417" y="467108"/>
            <a:ext cx="31575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CHECKMATE</a:t>
            </a:r>
          </a:p>
          <a:p>
            <a:pPr eaLnBrk="1" hangingPunct="1"/>
            <a:r>
              <a:rPr lang="ko-KR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시연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604301" y="1990966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06D13807-2FB4-42B2-99E1-F50803834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301" y="3634270"/>
            <a:ext cx="2785487" cy="189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CHECKMATE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대표님과 함께 제품 발표하고 시연했습니다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 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사진은 발표 시 사용했던 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PPT</a:t>
            </a:r>
            <a:r>
              <a:rPr lang="ko-KR" altLang="en-US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의 내용입니다</a:t>
            </a:r>
            <a:r>
              <a:rPr lang="en-US" altLang="ko-KR" sz="1600" b="1" spc="30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.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75C949-5D60-43EA-818F-7A17C6B4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566"/>
            <a:ext cx="5234609" cy="3246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ACFE68-C46C-4827-933A-2D54F861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4270"/>
            <a:ext cx="5661289" cy="30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190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한나영</cp:lastModifiedBy>
  <cp:revision>64</cp:revision>
  <dcterms:created xsi:type="dcterms:W3CDTF">2017-09-09T13:40:14Z</dcterms:created>
  <dcterms:modified xsi:type="dcterms:W3CDTF">2018-10-10T07:46:39Z</dcterms:modified>
</cp:coreProperties>
</file>