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1" r:id="rId3"/>
    <p:sldId id="258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63" r:id="rId12"/>
    <p:sldId id="262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C8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38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nnayoung/jenniferProgramm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nayoung/CR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younghan.creatorlink.ne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nayoung/mobileProgramm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7j74YW8mzI" TargetMode="External"/><Relationship Id="rId6" Type="http://schemas.openxmlformats.org/officeDocument/2006/relationships/image" Target="../media/image14.jpeg"/><Relationship Id="rId5" Type="http://schemas.openxmlformats.org/officeDocument/2006/relationships/hyperlink" Target="http://nayounghan.creatorlink.net/" TargetMode="External"/><Relationship Id="rId4" Type="http://schemas.openxmlformats.org/officeDocument/2006/relationships/hyperlink" Target="https://youtu.be/27j74YW8mz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ayounghan.creatorlink.net/" TargetMode="External"/><Relationship Id="rId2" Type="http://schemas.openxmlformats.org/officeDocument/2006/relationships/hyperlink" Target="https://github.com/Hannayoung/mobile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github.com/Hannayoung/mvc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C16DC3D-B3A6-454E-937F-4647B326D94A}"/>
              </a:ext>
            </a:extLst>
          </p:cNvPr>
          <p:cNvSpPr/>
          <p:nvPr/>
        </p:nvSpPr>
        <p:spPr>
          <a:xfrm>
            <a:off x="4094922" y="0"/>
            <a:ext cx="5049078" cy="6858000"/>
          </a:xfrm>
          <a:prstGeom prst="rect">
            <a:avLst/>
          </a:prstGeom>
          <a:solidFill>
            <a:srgbClr val="C2D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89610BC0-C2E5-4FF9-B683-75FBB63150DD}"/>
              </a:ext>
            </a:extLst>
          </p:cNvPr>
          <p:cNvSpPr txBox="1">
            <a:spLocks/>
          </p:cNvSpPr>
          <p:nvPr/>
        </p:nvSpPr>
        <p:spPr>
          <a:xfrm>
            <a:off x="1359634" y="2492858"/>
            <a:ext cx="5357931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ko-KR" sz="4800" b="1">
                <a:solidFill>
                  <a:srgbClr val="C2DC80"/>
                </a:solidFill>
                <a:latin typeface="+mj-ea"/>
              </a:rPr>
              <a:t>H</a:t>
            </a:r>
            <a:r>
              <a:rPr lang="en-US" altLang="ko-KR" sz="4800" b="1">
                <a:latin typeface="+mj-ea"/>
              </a:rPr>
              <a:t>AN</a:t>
            </a:r>
            <a:r>
              <a:rPr lang="en-US" altLang="ko-KR" sz="4800" b="1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sz="4800" b="1">
                <a:solidFill>
                  <a:srgbClr val="FFC000"/>
                </a:solidFill>
                <a:latin typeface="+mj-ea"/>
              </a:rPr>
              <a:t>N</a:t>
            </a:r>
            <a:r>
              <a:rPr lang="en-US" altLang="ko-KR" sz="4800" b="1">
                <a:latin typeface="+mj-ea"/>
              </a:rPr>
              <a:t>A 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  <a:latin typeface="+mj-ea"/>
              </a:rPr>
              <a:t>YOUNG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11" name="부제목 4">
            <a:extLst>
              <a:ext uri="{FF2B5EF4-FFF2-40B4-BE49-F238E27FC236}">
                <a16:creationId xmlns:a16="http://schemas.microsoft.com/office/drawing/2014/main" id="{195E2E6C-BB0C-4A3F-8DA6-1EAA896070E4}"/>
              </a:ext>
            </a:extLst>
          </p:cNvPr>
          <p:cNvSpPr txBox="1">
            <a:spLocks/>
          </p:cNvSpPr>
          <p:nvPr/>
        </p:nvSpPr>
        <p:spPr>
          <a:xfrm>
            <a:off x="4233649" y="3751650"/>
            <a:ext cx="4114800" cy="597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PORTFOLIO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A7EB4-9EBC-48A9-BB06-CEC0068794F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35453-8A9F-4998-9321-BD970D65C1A7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</a:rPr>
              <a:t>코드 공유사이트 </a:t>
            </a:r>
            <a:r>
              <a:rPr lang="en-US" altLang="ko-KR" b="1">
                <a:latin typeface="+mj-ea"/>
              </a:rPr>
              <a:t>BLOCAST</a:t>
            </a:r>
            <a:endParaRPr lang="ko-KR" altLang="en-US" b="1" dirty="0"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5E43F8-E563-48FD-8353-837096F98A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123" y="1688256"/>
            <a:ext cx="6645910" cy="34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B7724BF-2FE1-4EB6-BE3D-81E8486E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4673"/>
            <a:ext cx="8644165" cy="17662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6B23687-0626-4BA2-9F1F-AF7E2D29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36883"/>
            <a:ext cx="434340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221BB-4A0B-4295-A9FE-DE37137486E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A7CD7-52DA-45F5-9A5D-6BABDE5EADE4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ea"/>
              </a:rPr>
              <a:t>JENNIFER</a:t>
            </a:r>
            <a:r>
              <a:rPr lang="ko-KR" altLang="en-US" b="1">
                <a:latin typeface="+mj-ea"/>
              </a:rPr>
              <a:t>와 </a:t>
            </a:r>
            <a:r>
              <a:rPr lang="en-US" altLang="ko-KR" b="1">
                <a:latin typeface="+mj-ea"/>
              </a:rPr>
              <a:t>CHECKMATE </a:t>
            </a:r>
            <a:r>
              <a:rPr lang="ko-KR" altLang="en-US" b="1">
                <a:latin typeface="+mj-ea"/>
              </a:rPr>
              <a:t>연동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EBD299-AF00-4128-B1E9-DED94374EE4E}"/>
              </a:ext>
            </a:extLst>
          </p:cNvPr>
          <p:cNvSpPr/>
          <p:nvPr/>
        </p:nvSpPr>
        <p:spPr>
          <a:xfrm>
            <a:off x="449837" y="4673354"/>
            <a:ext cx="7660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Github </a:t>
            </a:r>
            <a:r>
              <a:rPr lang="ko-KR" altLang="en-US">
                <a:latin typeface="+mn-ea"/>
              </a:rPr>
              <a:t>주소 </a:t>
            </a:r>
            <a:r>
              <a:rPr lang="en-US" altLang="ko-KR">
                <a:latin typeface="+mn-ea"/>
              </a:rPr>
              <a:t>: </a:t>
            </a:r>
            <a:r>
              <a:rPr lang="en-US" altLang="ko-KR">
                <a:latin typeface="+mn-ea"/>
                <a:hlinkClick r:id="rId4"/>
              </a:rPr>
              <a:t>https://github.com/Hannayoung/jenniferProgramming</a:t>
            </a:r>
            <a:r>
              <a:rPr lang="en-US" altLang="ko-KR">
                <a:latin typeface="+mn-ea"/>
              </a:rPr>
              <a:t> (json.zip, new.zip)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Json.zip </a:t>
            </a:r>
            <a:r>
              <a:rPr lang="ko-KR" altLang="en-US">
                <a:latin typeface="+mn-ea"/>
              </a:rPr>
              <a:t>내용 </a:t>
            </a:r>
            <a:r>
              <a:rPr lang="en-US" altLang="ko-KR">
                <a:latin typeface="+mn-ea"/>
              </a:rPr>
              <a:t>: JENNIFER</a:t>
            </a:r>
            <a:r>
              <a:rPr lang="ko-KR" altLang="en-US">
                <a:latin typeface="+mn-ea"/>
              </a:rPr>
              <a:t>의 로그</a:t>
            </a:r>
            <a:r>
              <a:rPr lang="en-US" altLang="ko-KR">
                <a:latin typeface="+mn-ea"/>
              </a:rPr>
              <a:t>(domain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id,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instance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id,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txid</a:t>
            </a:r>
            <a:r>
              <a:rPr lang="ko-KR" altLang="en-US">
                <a:latin typeface="+mn-ea"/>
              </a:rPr>
              <a:t>등 해당 애플리케이션에 대한 정보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 보여주기</a:t>
            </a:r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New.zip </a:t>
            </a:r>
            <a:r>
              <a:rPr lang="ko-KR" altLang="en-US">
                <a:latin typeface="+mn-ea"/>
              </a:rPr>
              <a:t>내용 </a:t>
            </a:r>
            <a:r>
              <a:rPr lang="en-US" altLang="ko-KR">
                <a:latin typeface="+mn-ea"/>
              </a:rPr>
              <a:t>: JENNIFER</a:t>
            </a:r>
            <a:r>
              <a:rPr lang="ko-KR" altLang="en-US">
                <a:latin typeface="+mn-ea"/>
              </a:rPr>
              <a:t>의 로그를 </a:t>
            </a:r>
            <a:r>
              <a:rPr lang="en-US" altLang="ko-KR">
                <a:latin typeface="+mn-ea"/>
              </a:rPr>
              <a:t>singleton </a:t>
            </a:r>
            <a:r>
              <a:rPr lang="ko-KR" altLang="en-US">
                <a:latin typeface="+mn-ea"/>
              </a:rPr>
              <a:t>패턴을 사용해 </a:t>
            </a:r>
            <a:r>
              <a:rPr lang="en-US" altLang="ko-KR">
                <a:latin typeface="+mn-ea"/>
              </a:rPr>
              <a:t>30</a:t>
            </a:r>
            <a:r>
              <a:rPr lang="ko-KR" altLang="en-US">
                <a:latin typeface="+mn-ea"/>
              </a:rPr>
              <a:t>초 동안 </a:t>
            </a:r>
            <a:r>
              <a:rPr lang="en-US" altLang="ko-KR">
                <a:latin typeface="+mn-ea"/>
              </a:rPr>
              <a:t>map</a:t>
            </a:r>
            <a:r>
              <a:rPr lang="ko-KR" altLang="en-US">
                <a:latin typeface="+mn-ea"/>
              </a:rPr>
              <a:t>에 넣고 </a:t>
            </a:r>
            <a:r>
              <a:rPr lang="en-US" altLang="ko-KR">
                <a:latin typeface="+mn-ea"/>
              </a:rPr>
              <a:t>30</a:t>
            </a:r>
            <a:r>
              <a:rPr lang="ko-KR" altLang="en-US">
                <a:latin typeface="+mn-ea"/>
              </a:rPr>
              <a:t>초가 지나면 </a:t>
            </a:r>
            <a:r>
              <a:rPr lang="en-US" altLang="ko-KR">
                <a:latin typeface="+mn-ea"/>
              </a:rPr>
              <a:t>db</a:t>
            </a:r>
            <a:r>
              <a:rPr lang="ko-KR" altLang="en-US">
                <a:latin typeface="+mn-ea"/>
              </a:rPr>
              <a:t>에 입력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75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66AF91-D864-47CC-B539-C06481D0D9C2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9D26-7B0C-4AAC-AFB9-0837D3A72D16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ea"/>
              </a:rPr>
              <a:t>CRM</a:t>
            </a:r>
            <a:r>
              <a:rPr lang="ko-KR" altLang="en-US" b="1">
                <a:latin typeface="+mj-ea"/>
              </a:rPr>
              <a:t> 팀 프로젝트</a:t>
            </a:r>
            <a:endParaRPr lang="ko-KR" altLang="en-US" b="1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575FE5-DD1F-474B-9AA9-9B8EEC13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17" y="1667553"/>
            <a:ext cx="8093765" cy="26134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8E584B-445C-4E90-AC35-3AD92012937E}"/>
              </a:ext>
            </a:extLst>
          </p:cNvPr>
          <p:cNvSpPr/>
          <p:nvPr/>
        </p:nvSpPr>
        <p:spPr>
          <a:xfrm>
            <a:off x="525117" y="4481055"/>
            <a:ext cx="7744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23</a:t>
            </a:r>
            <a:r>
              <a:rPr lang="ko-KR" altLang="en-US"/>
              <a:t>명이 같이하는 </a:t>
            </a:r>
            <a:r>
              <a:rPr lang="en-US" altLang="ko-KR"/>
              <a:t>crm </a:t>
            </a:r>
            <a:r>
              <a:rPr lang="ko-KR" altLang="en-US"/>
              <a:t>팀</a:t>
            </a:r>
            <a:r>
              <a:rPr lang="en-US" altLang="ko-KR"/>
              <a:t> </a:t>
            </a:r>
            <a:r>
              <a:rPr lang="ko-KR" altLang="en-US"/>
              <a:t>프로젝트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보험 상품 관리 부분 작성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보험 상품 관리에서 보험 판매통계와 보험 비교는 실제 판매 부분을 다른 학생이 작성하여 저장한 데이터를 가져와 통계가 나올 수 있게 작성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Github </a:t>
            </a:r>
            <a:r>
              <a:rPr lang="ko-KR" altLang="en-US"/>
              <a:t>주소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https://github.com/Hannayoung/CRM</a:t>
            </a:r>
            <a:r>
              <a:rPr lang="en-US" altLang="ko-KR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동영상 주소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4"/>
              </a:rPr>
              <a:t>http://nayounghan.creatorlink.net/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17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66AF91-D864-47CC-B539-C06481D0D9C2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9D26-7B0C-4AAC-AFB9-0837D3A72D16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</a:rPr>
              <a:t>모바일 </a:t>
            </a:r>
            <a:r>
              <a:rPr lang="en-US" altLang="ko-KR" b="1">
                <a:latin typeface="+mj-ea"/>
              </a:rPr>
              <a:t>(</a:t>
            </a:r>
            <a:r>
              <a:rPr lang="ko-KR" altLang="en-US" b="1">
                <a:latin typeface="+mj-ea"/>
              </a:rPr>
              <a:t>운동 관리 앱</a:t>
            </a:r>
            <a:r>
              <a:rPr lang="en-US" altLang="ko-KR" b="1">
                <a:latin typeface="+mj-ea"/>
              </a:rPr>
              <a:t>) </a:t>
            </a:r>
            <a:r>
              <a:rPr lang="ko-KR" altLang="en-US" b="1">
                <a:latin typeface="+mj-ea"/>
              </a:rPr>
              <a:t>개인 프로젝트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8E584B-445C-4E90-AC35-3AD92012937E}"/>
              </a:ext>
            </a:extLst>
          </p:cNvPr>
          <p:cNvSpPr/>
          <p:nvPr/>
        </p:nvSpPr>
        <p:spPr>
          <a:xfrm>
            <a:off x="485360" y="4096333"/>
            <a:ext cx="7744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회원가입</a:t>
            </a:r>
            <a:r>
              <a:rPr lang="en-US" altLang="ko-KR"/>
              <a:t> </a:t>
            </a:r>
            <a:r>
              <a:rPr lang="ko-KR" altLang="en-US"/>
              <a:t>및 로그인</a:t>
            </a:r>
            <a:r>
              <a:rPr lang="en-US" altLang="ko-KR"/>
              <a:t>, </a:t>
            </a:r>
            <a:r>
              <a:rPr lang="ko-KR" altLang="en-US"/>
              <a:t>키 및 몸무게 및 성별로 </a:t>
            </a:r>
            <a:r>
              <a:rPr lang="en-US" altLang="ko-KR"/>
              <a:t>bmi </a:t>
            </a:r>
            <a:r>
              <a:rPr lang="ko-KR" altLang="en-US"/>
              <a:t>측정에 따라 지정된 운동횟수</a:t>
            </a:r>
            <a:r>
              <a:rPr lang="en-US" altLang="ko-KR"/>
              <a:t> </a:t>
            </a:r>
            <a:r>
              <a:rPr lang="ko-KR" altLang="en-US"/>
              <a:t>및 영상 연결</a:t>
            </a:r>
            <a:r>
              <a:rPr lang="en-US" altLang="ko-KR"/>
              <a:t>, </a:t>
            </a:r>
            <a:r>
              <a:rPr lang="ko-KR" altLang="en-US"/>
              <a:t>운동 시간 설정 및 알람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Github</a:t>
            </a:r>
            <a:r>
              <a:rPr lang="ko-KR" altLang="en-US"/>
              <a:t> 주소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https://github.com/Hannayoung/mobileProgramming</a:t>
            </a:r>
            <a:r>
              <a:rPr lang="en-US" altLang="ko-KR"/>
              <a:t> (</a:t>
            </a:r>
            <a:r>
              <a:rPr lang="ko-KR" altLang="en-US"/>
              <a:t>운동관리앱</a:t>
            </a:r>
            <a:r>
              <a:rPr lang="en-US" altLang="ko-KR"/>
              <a:t>_</a:t>
            </a:r>
            <a:r>
              <a:rPr lang="ko-KR" altLang="en-US"/>
              <a:t>개인</a:t>
            </a:r>
            <a:r>
              <a:rPr lang="en-US" altLang="ko-KR"/>
              <a:t>.pdf)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동영상 주소 </a:t>
            </a:r>
            <a:r>
              <a:rPr lang="en-US" altLang="ko-KR"/>
              <a:t>: </a:t>
            </a:r>
            <a:r>
              <a:rPr lang="en-US" altLang="ko-KR">
                <a:hlinkClick r:id="rId4"/>
              </a:rPr>
              <a:t>https://youtu.be/27j74YW8mzI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>
                <a:hlinkClick r:id="rId5"/>
              </a:rPr>
              <a:t>http://nayounghan.creatorlink.net/</a:t>
            </a:r>
            <a:r>
              <a:rPr lang="en-US" altLang="ko-KR"/>
              <a:t> </a:t>
            </a:r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1D73DE4D-9AEB-41C4-8C25-8AFCD3F671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016552" y="168825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66AF91-D864-47CC-B539-C06481D0D9C2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06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9D26-7B0C-4AAC-AFB9-0837D3A72D16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</a:rPr>
              <a:t>모바일 </a:t>
            </a:r>
            <a:r>
              <a:rPr lang="en-US" altLang="ko-KR" b="1">
                <a:latin typeface="+mj-ea"/>
              </a:rPr>
              <a:t>(</a:t>
            </a:r>
            <a:r>
              <a:rPr lang="ko-KR" altLang="en-US" b="1">
                <a:latin typeface="+mj-ea"/>
              </a:rPr>
              <a:t>운동 관리 앱</a:t>
            </a:r>
            <a:r>
              <a:rPr lang="en-US" altLang="ko-KR" b="1">
                <a:latin typeface="+mj-ea"/>
              </a:rPr>
              <a:t>) </a:t>
            </a:r>
            <a:r>
              <a:rPr lang="ko-KR" altLang="en-US" b="1">
                <a:latin typeface="+mj-ea"/>
              </a:rPr>
              <a:t>팀 프로젝트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8E584B-445C-4E90-AC35-3AD92012937E}"/>
              </a:ext>
            </a:extLst>
          </p:cNvPr>
          <p:cNvSpPr/>
          <p:nvPr/>
        </p:nvSpPr>
        <p:spPr>
          <a:xfrm>
            <a:off x="551621" y="4792992"/>
            <a:ext cx="7744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비밀번호만 사용하여 회원가입 및 로그인</a:t>
            </a:r>
            <a:r>
              <a:rPr lang="en-US" altLang="ko-KR"/>
              <a:t>, </a:t>
            </a:r>
            <a:r>
              <a:rPr lang="ko-KR" altLang="en-US"/>
              <a:t>운동한 거리 측정 및 기록</a:t>
            </a:r>
            <a:r>
              <a:rPr lang="en-US" altLang="ko-KR"/>
              <a:t>, </a:t>
            </a:r>
            <a:r>
              <a:rPr lang="ko-KR" altLang="en-US"/>
              <a:t>먹은 음식의 칼로리 등록</a:t>
            </a:r>
            <a:r>
              <a:rPr lang="en-US" altLang="ko-KR"/>
              <a:t> </a:t>
            </a:r>
            <a:r>
              <a:rPr lang="ko-KR" altLang="en-US"/>
              <a:t>및 삭제 및 조회</a:t>
            </a:r>
            <a:r>
              <a:rPr lang="en-US" altLang="ko-KR"/>
              <a:t>, </a:t>
            </a:r>
            <a:r>
              <a:rPr lang="ko-KR" altLang="en-US"/>
              <a:t>마신 물의 양을 기록 및 마시는 시간 알람</a:t>
            </a:r>
            <a:r>
              <a:rPr lang="en-US" altLang="ko-KR"/>
              <a:t>, </a:t>
            </a:r>
            <a:r>
              <a:rPr lang="ko-KR" altLang="en-US"/>
              <a:t>신체 부위 별 운동영상</a:t>
            </a:r>
            <a:r>
              <a:rPr lang="en-US" altLang="ko-KR"/>
              <a:t>, </a:t>
            </a:r>
            <a:r>
              <a:rPr lang="ko-KR" altLang="en-US"/>
              <a:t>사용자의 이름 및 비밀번호 및 키 및 몸무게 저장하고 조회</a:t>
            </a:r>
            <a:r>
              <a:rPr lang="en-US" altLang="ko-KR"/>
              <a:t>, </a:t>
            </a:r>
            <a:r>
              <a:rPr lang="ko-KR" altLang="en-US"/>
              <a:t>관리자와 메일 송 수신</a:t>
            </a:r>
            <a:r>
              <a:rPr lang="en-US" altLang="ko-KR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Github</a:t>
            </a:r>
            <a:r>
              <a:rPr lang="ko-KR" altLang="en-US"/>
              <a:t> 주소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https://github.com/Hannayoung/mobileProgramming</a:t>
            </a:r>
            <a:r>
              <a:rPr lang="en-US" altLang="ko-KR"/>
              <a:t> (</a:t>
            </a:r>
            <a:r>
              <a:rPr lang="ko-KR" altLang="en-US"/>
              <a:t>운동관리앱</a:t>
            </a:r>
            <a:r>
              <a:rPr lang="en-US" altLang="ko-KR"/>
              <a:t>_</a:t>
            </a:r>
            <a:r>
              <a:rPr lang="ko-KR" altLang="en-US"/>
              <a:t>운다</a:t>
            </a:r>
            <a:r>
              <a:rPr lang="en-US" altLang="ko-KR"/>
              <a:t>_*)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동영상 주소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http://nayounghan.creatorlink.net/</a:t>
            </a:r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680086-5D45-4BF4-A93E-4985C2754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9" y="1686356"/>
            <a:ext cx="2047875" cy="2819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043F18-54A9-4ADF-A91D-25AEA5F75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564" y="1696434"/>
            <a:ext cx="1760427" cy="28093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FFBF5D-5936-4BD3-B35B-5740C8F9F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193" y="1686355"/>
            <a:ext cx="1833128" cy="29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1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66AF91-D864-47CC-B539-C06481D0D9C2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07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9D26-7B0C-4AAC-AFB9-0837D3A72D16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</a:rPr>
              <a:t>엘케이랩 홈페이지 프로젝트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8E584B-445C-4E90-AC35-3AD92012937E}"/>
              </a:ext>
            </a:extLst>
          </p:cNvPr>
          <p:cNvSpPr/>
          <p:nvPr/>
        </p:nvSpPr>
        <p:spPr>
          <a:xfrm>
            <a:off x="636471" y="5465939"/>
            <a:ext cx="7744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asp.net mvc5</a:t>
            </a:r>
            <a:r>
              <a:rPr lang="ko-KR" altLang="en-US"/>
              <a:t> </a:t>
            </a:r>
            <a:r>
              <a:rPr lang="en-US" altLang="ko-KR"/>
              <a:t>framework</a:t>
            </a:r>
            <a:r>
              <a:rPr lang="ko-KR" altLang="en-US"/>
              <a:t> 관련 현장실습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홈페이지 스토리보드 작성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Github </a:t>
            </a:r>
            <a:r>
              <a:rPr lang="ko-KR" altLang="en-US"/>
              <a:t>주소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https://github.com/Hannayoung/mvc5</a:t>
            </a:r>
            <a:r>
              <a:rPr lang="en-US" altLang="ko-KR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D73769-6377-4D40-9E08-151145175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9" y="1633724"/>
            <a:ext cx="5483526" cy="33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57110" cy="6858000"/>
          </a:xfrm>
          <a:prstGeom prst="rect">
            <a:avLst/>
          </a:prstGeom>
          <a:solidFill>
            <a:srgbClr val="C2DC80"/>
          </a:solidFill>
          <a:ln>
            <a:solidFill>
              <a:srgbClr val="C2D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219306" y="2980703"/>
            <a:ext cx="3924569" cy="69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pc="225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감사합니다</a:t>
            </a:r>
            <a:r>
              <a:rPr lang="en-US" altLang="ko-KR" spc="225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.</a:t>
            </a:r>
            <a:endParaRPr lang="ru-RU" altLang="ko-KR" spc="225" dirty="0">
              <a:solidFill>
                <a:srgbClr val="FFCB0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8676" y="5588079"/>
            <a:ext cx="2336006" cy="2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75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http://na0hanss-it.tistory.com/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Freeform 92"/>
          <p:cNvSpPr>
            <a:spLocks/>
          </p:cNvSpPr>
          <p:nvPr/>
        </p:nvSpPr>
        <p:spPr bwMode="auto">
          <a:xfrm>
            <a:off x="509825" y="5652436"/>
            <a:ext cx="206258" cy="18290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5819" y="5279850"/>
            <a:ext cx="2336006" cy="2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75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http://nayounghan.creatorlink.net/</a:t>
            </a:r>
            <a:endParaRPr lang="en-US" altLang="ko-KR" sz="975" spc="22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AF576A-945E-41BE-9FE8-39EB9D38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2" y="5296034"/>
            <a:ext cx="292045" cy="292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D97B5-614D-498F-8164-27CF7197F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59" y="4865835"/>
            <a:ext cx="2336006" cy="2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75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github.com/Hannayoung</a:t>
            </a:r>
            <a:endParaRPr lang="en-US" altLang="ko-KR" sz="975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C0A6AE-8960-44C6-897B-A53B0694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3" y="4893279"/>
            <a:ext cx="266651" cy="2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0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27384" y="190631"/>
            <a:ext cx="4018448" cy="91082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>
                <a:solidFill>
                  <a:srgbClr val="C2DC80"/>
                </a:solidFill>
                <a:latin typeface="+mj-ea"/>
              </a:rPr>
              <a:t>EXP</a:t>
            </a:r>
            <a:r>
              <a:rPr lang="en-US" altLang="ko-KR" sz="3600" b="1">
                <a:solidFill>
                  <a:srgbClr val="FFC000"/>
                </a:solidFill>
                <a:latin typeface="+mj-ea"/>
              </a:rPr>
              <a:t>ER</a:t>
            </a:r>
            <a:r>
              <a:rPr lang="en-US" altLang="ko-KR" sz="3600" b="1">
                <a:latin typeface="+mj-ea"/>
              </a:rPr>
              <a:t>I</a:t>
            </a:r>
            <a:r>
              <a:rPr lang="en-US" altLang="ko-KR" sz="3600" b="1">
                <a:solidFill>
                  <a:schemeClr val="accent5">
                    <a:lumMod val="75000"/>
                  </a:schemeClr>
                </a:solidFill>
                <a:latin typeface="+mj-ea"/>
              </a:rPr>
              <a:t>E</a:t>
            </a:r>
            <a:r>
              <a:rPr lang="en-US" altLang="ko-KR" sz="3600" b="1">
                <a:latin typeface="+mj-ea"/>
              </a:rPr>
              <a:t>NCE</a:t>
            </a:r>
            <a:endParaRPr lang="ko-KR" altLang="en-US" sz="36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30FCDD-B60B-48CF-BD20-5651BAFA8A23}"/>
              </a:ext>
            </a:extLst>
          </p:cNvPr>
          <p:cNvCxnSpPr>
            <a:cxnSpLocks/>
          </p:cNvCxnSpPr>
          <p:nvPr/>
        </p:nvCxnSpPr>
        <p:spPr>
          <a:xfrm flipV="1">
            <a:off x="527627" y="1163687"/>
            <a:ext cx="2586634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7667B3C1-EC80-42BA-B7F5-1CA3AFB32406}"/>
              </a:ext>
            </a:extLst>
          </p:cNvPr>
          <p:cNvSpPr txBox="1">
            <a:spLocks/>
          </p:cNvSpPr>
          <p:nvPr/>
        </p:nvSpPr>
        <p:spPr>
          <a:xfrm>
            <a:off x="527627" y="2047978"/>
            <a:ext cx="4998529" cy="43913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교내 정보보안 </a:t>
            </a:r>
            <a:r>
              <a:rPr lang="ko-KR" altLang="en-US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동아리 </a:t>
            </a:r>
            <a:r>
              <a:rPr lang="en-US" altLang="ko-KR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디펜더</a:t>
            </a:r>
            <a:r>
              <a:rPr lang="en-US" altLang="ko-KR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</a:p>
          <a:p>
            <a:pPr algn="l"/>
            <a:endParaRPr lang="en-US" altLang="ko-KR" sz="21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교내 </a:t>
            </a:r>
            <a:r>
              <a:rPr lang="en-US" altLang="ko-KR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IPP</a:t>
            </a:r>
            <a:r>
              <a:rPr lang="ko-KR" altLang="en-US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 </a:t>
            </a:r>
            <a:r>
              <a:rPr lang="ko-KR" altLang="en-US" sz="2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일학습병행제</a:t>
            </a:r>
            <a:r>
              <a:rPr lang="ko-KR" altLang="en-US" sz="2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</a:t>
            </a:r>
            <a:endParaRPr lang="en-US" altLang="ko-KR" sz="21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sz="21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블록체인 기반 핀테크 전문가 양성과정</a:t>
            </a:r>
            <a:endParaRPr lang="en-US" altLang="ko-KR" sz="21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sz="21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학점 평점 </a:t>
            </a:r>
            <a:r>
              <a:rPr lang="en-US" altLang="ko-KR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3.73/4.5</a:t>
            </a:r>
          </a:p>
          <a:p>
            <a:pPr algn="l"/>
            <a:endParaRPr lang="en-US" altLang="ko-KR" sz="21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전공 평점 </a:t>
            </a:r>
            <a:r>
              <a:rPr lang="en-US" altLang="ko-KR" sz="21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3.82/4.5</a:t>
            </a:r>
            <a:endParaRPr lang="en-US" altLang="ko-KR" sz="2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ko-KR" altLang="en-US" sz="2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1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672139"/>
            <a:ext cx="9144000" cy="1737172"/>
          </a:xfrm>
          <a:prstGeom prst="rect">
            <a:avLst/>
          </a:prstGeom>
          <a:solidFill>
            <a:srgbClr val="C2DC80"/>
          </a:solidFill>
          <a:ln>
            <a:solidFill>
              <a:srgbClr val="C2DC8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037" y="2634719"/>
            <a:ext cx="163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Block </a:t>
            </a:r>
            <a:r>
              <a:rPr lang="ko-KR" altLang="ko-KR" b="1">
                <a:solidFill>
                  <a:schemeClr val="bg1"/>
                </a:solidFill>
                <a:latin typeface="+mj-ea"/>
                <a:ea typeface="+mj-ea"/>
              </a:rPr>
              <a:t>및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 blockchain </a:t>
            </a:r>
            <a:r>
              <a:rPr lang="ko-KR" altLang="ko-KR" b="1">
                <a:solidFill>
                  <a:schemeClr val="bg1"/>
                </a:solidFill>
                <a:latin typeface="+mj-ea"/>
                <a:ea typeface="+mj-ea"/>
              </a:rPr>
              <a:t>구현을 통한 송금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154" y="2677843"/>
            <a:ext cx="180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코드 공유사이트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BLOCAST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361" y="2661349"/>
            <a:ext cx="182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JENNIFER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CHECKMATE 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연동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9948" y="2632381"/>
            <a:ext cx="132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CRM</a:t>
            </a:r>
            <a:r>
              <a:rPr lang="ko-KR" altLang="en-US" b="1">
                <a:solidFill>
                  <a:schemeClr val="bg1"/>
                </a:solidFill>
                <a:latin typeface="+mj-ea"/>
                <a:ea typeface="+mj-ea"/>
              </a:rPr>
              <a:t> 팀 프로젝트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1870029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4568" y="187132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2567" y="1870028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655" y="1870029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84" y="269827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C2DC80"/>
                </a:solidFill>
                <a:latin typeface="+mn-ea"/>
              </a:rPr>
              <a:t>MAIN TITLE</a:t>
            </a:r>
            <a:endParaRPr lang="ko-KR" altLang="en-US" sz="6000" dirty="0">
              <a:solidFill>
                <a:srgbClr val="C2DC8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73B56C-4444-4A84-85FC-D09FE3E43A01}"/>
              </a:ext>
            </a:extLst>
          </p:cNvPr>
          <p:cNvSpPr/>
          <p:nvPr/>
        </p:nvSpPr>
        <p:spPr>
          <a:xfrm>
            <a:off x="7802031" y="6140262"/>
            <a:ext cx="1169691" cy="167773"/>
          </a:xfrm>
          <a:prstGeom prst="rect">
            <a:avLst/>
          </a:prstGeom>
          <a:solidFill>
            <a:srgbClr val="C2DC80"/>
          </a:solidFill>
          <a:ln>
            <a:solidFill>
              <a:srgbClr val="C2D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85603-BEB7-48D5-B407-CB2706C1D636}"/>
              </a:ext>
            </a:extLst>
          </p:cNvPr>
          <p:cNvSpPr txBox="1"/>
          <p:nvPr/>
        </p:nvSpPr>
        <p:spPr>
          <a:xfrm>
            <a:off x="6608420" y="1878127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D9FB5-D56D-42E5-9336-40AF05F140D5}"/>
              </a:ext>
            </a:extLst>
          </p:cNvPr>
          <p:cNvSpPr txBox="1"/>
          <p:nvPr/>
        </p:nvSpPr>
        <p:spPr>
          <a:xfrm>
            <a:off x="339955" y="457708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06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B8BDB7-03AE-4BAD-8FAE-A275E7D55C6C}"/>
              </a:ext>
            </a:extLst>
          </p:cNvPr>
          <p:cNvSpPr/>
          <p:nvPr/>
        </p:nvSpPr>
        <p:spPr>
          <a:xfrm>
            <a:off x="0" y="5221697"/>
            <a:ext cx="9144000" cy="1676060"/>
          </a:xfrm>
          <a:prstGeom prst="rect">
            <a:avLst/>
          </a:prstGeom>
          <a:solidFill>
            <a:srgbClr val="C2DC80"/>
          </a:solidFill>
          <a:ln>
            <a:solidFill>
              <a:srgbClr val="C2DC8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54CF1-2430-4A4F-945A-81C09EE71008}"/>
              </a:ext>
            </a:extLst>
          </p:cNvPr>
          <p:cNvSpPr txBox="1"/>
          <p:nvPr/>
        </p:nvSpPr>
        <p:spPr>
          <a:xfrm>
            <a:off x="1751310" y="4583709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07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B389-7095-450D-8E19-2BB44A2A1302}"/>
              </a:ext>
            </a:extLst>
          </p:cNvPr>
          <p:cNvSpPr txBox="1"/>
          <p:nvPr/>
        </p:nvSpPr>
        <p:spPr>
          <a:xfrm>
            <a:off x="6639713" y="2658358"/>
            <a:ext cx="180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</a:rPr>
              <a:t>모바일 </a:t>
            </a:r>
            <a:r>
              <a:rPr lang="en-US" altLang="ko-KR" b="1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b="1">
                <a:solidFill>
                  <a:schemeClr val="bg1"/>
                </a:solidFill>
                <a:latin typeface="+mj-ea"/>
              </a:rPr>
              <a:t>운동 관리 앱</a:t>
            </a:r>
            <a:r>
              <a:rPr lang="en-US" altLang="ko-KR" b="1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b="1">
                <a:solidFill>
                  <a:schemeClr val="bg1"/>
                </a:solidFill>
                <a:latin typeface="+mj-ea"/>
              </a:rPr>
              <a:t>개인 프로젝트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88E73C-7353-426F-98DA-0F61A4587547}"/>
              </a:ext>
            </a:extLst>
          </p:cNvPr>
          <p:cNvSpPr txBox="1"/>
          <p:nvPr/>
        </p:nvSpPr>
        <p:spPr>
          <a:xfrm>
            <a:off x="2847" y="5341534"/>
            <a:ext cx="166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</a:rPr>
              <a:t>모바일 </a:t>
            </a:r>
            <a:r>
              <a:rPr lang="en-US" altLang="ko-KR" b="1">
                <a:solidFill>
                  <a:schemeClr val="bg1"/>
                </a:solidFill>
                <a:latin typeface="+mj-ea"/>
              </a:rPr>
              <a:t>(</a:t>
            </a:r>
            <a:r>
              <a:rPr lang="ko-KR" altLang="en-US" b="1">
                <a:solidFill>
                  <a:schemeClr val="bg1"/>
                </a:solidFill>
                <a:latin typeface="+mj-ea"/>
              </a:rPr>
              <a:t>운동 관리 앱</a:t>
            </a:r>
            <a:r>
              <a:rPr lang="en-US" altLang="ko-KR" b="1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b="1">
                <a:solidFill>
                  <a:schemeClr val="bg1"/>
                </a:solidFill>
                <a:latin typeface="+mj-ea"/>
              </a:rPr>
              <a:t>팀 프로젝트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85A7F-F716-41AB-9508-3A3F5A2CDFF1}"/>
              </a:ext>
            </a:extLst>
          </p:cNvPr>
          <p:cNvSpPr txBox="1"/>
          <p:nvPr/>
        </p:nvSpPr>
        <p:spPr>
          <a:xfrm>
            <a:off x="1692497" y="5348160"/>
            <a:ext cx="180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+mj-ea"/>
              </a:rPr>
              <a:t>엘케이랩 홈페이지 프로젝트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A7EB4-9EBC-48A9-BB06-CEC0068794F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35453-8A9F-4998-9321-BD970D65C1A7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Block </a:t>
            </a:r>
            <a:r>
              <a:rPr lang="ko-KR" altLang="ko-KR" b="1">
                <a:latin typeface="+mj-ea"/>
                <a:ea typeface="+mj-ea"/>
              </a:rPr>
              <a:t>및</a:t>
            </a:r>
            <a:r>
              <a:rPr lang="en-US" altLang="ko-KR" b="1">
                <a:latin typeface="+mj-ea"/>
                <a:ea typeface="+mj-ea"/>
              </a:rPr>
              <a:t> blockchain </a:t>
            </a:r>
            <a:r>
              <a:rPr lang="ko-KR" altLang="ko-KR" b="1">
                <a:latin typeface="+mj-ea"/>
                <a:ea typeface="+mj-ea"/>
              </a:rPr>
              <a:t>구현을 통한 송금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E7011D3-D288-40D7-B763-714FC9C441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3196" y="2713261"/>
            <a:ext cx="5943600" cy="19107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2B9086-9D86-4D1E-9A67-7C52C6EBB9A9}"/>
              </a:ext>
            </a:extLst>
          </p:cNvPr>
          <p:cNvSpPr/>
          <p:nvPr/>
        </p:nvSpPr>
        <p:spPr>
          <a:xfrm>
            <a:off x="513521" y="1776371"/>
            <a:ext cx="5943599" cy="819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ko-KR" altLang="ko-KR" sz="1400" kern="100">
                <a:latin typeface="+mn-ea"/>
                <a:cs typeface="Times New Roman" panose="02020603050405020304" pitchFamily="18" charset="0"/>
              </a:rPr>
              <a:t>채굴자인</a:t>
            </a:r>
            <a:r>
              <a:rPr lang="en-US" altLang="ko-KR" sz="1400" kern="100">
                <a:latin typeface="+mn-ea"/>
                <a:cs typeface="Times New Roman" panose="02020603050405020304" pitchFamily="18" charset="0"/>
              </a:rPr>
              <a:t> nayoung, binsan</a:t>
            </a:r>
            <a:r>
              <a:rPr lang="ko-KR" altLang="ko-KR" sz="1400" kern="100">
                <a:latin typeface="+mn-ea"/>
                <a:cs typeface="Times New Roman" panose="02020603050405020304" pitchFamily="18" charset="0"/>
              </a:rPr>
              <a:t>은 계속 비트코인이 생성되므로 새로운 계정을 만든다</a:t>
            </a:r>
            <a:r>
              <a:rPr lang="en-US" altLang="ko-KR" sz="1400" kern="100">
                <a:latin typeface="+mn-ea"/>
                <a:cs typeface="Times New Roman" panose="02020603050405020304" pitchFamily="18" charset="0"/>
              </a:rPr>
              <a:t>. (nayoung2</a:t>
            </a:r>
            <a:r>
              <a:rPr lang="ko-KR" altLang="ko-KR" sz="1400" kern="100">
                <a:latin typeface="+mn-ea"/>
                <a:cs typeface="Times New Roman" panose="02020603050405020304" pitchFamily="18" charset="0"/>
              </a:rPr>
              <a:t>로 생성</a:t>
            </a:r>
            <a:r>
              <a:rPr lang="en-US" altLang="ko-KR" sz="1400" kern="10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400">
                <a:latin typeface="+mn-ea"/>
              </a:rPr>
              <a:t>nayoung2</a:t>
            </a:r>
            <a:r>
              <a:rPr lang="ko-KR" altLang="ko-KR" sz="1400">
                <a:latin typeface="+mn-ea"/>
              </a:rPr>
              <a:t>를 나만의 문자열에 넣고 입력버튼 클릭 시 생성 된다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ko-KR" sz="1400">
                <a:latin typeface="+mn-ea"/>
              </a:rPr>
              <a:t>현재 잔액은</a:t>
            </a:r>
            <a:r>
              <a:rPr lang="en-US" altLang="ko-KR" sz="1400">
                <a:latin typeface="+mn-ea"/>
              </a:rPr>
              <a:t> 0</a:t>
            </a:r>
            <a:r>
              <a:rPr lang="ko-KR" altLang="ko-KR" sz="1400">
                <a:latin typeface="+mn-ea"/>
              </a:rPr>
              <a:t>원</a:t>
            </a:r>
            <a:r>
              <a:rPr lang="en-US" altLang="ko-KR" sz="1400" kern="100"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400" kern="1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B4C151-FE71-4244-BBDD-360FD9E91CEE}"/>
              </a:ext>
            </a:extLst>
          </p:cNvPr>
          <p:cNvSpPr/>
          <p:nvPr/>
        </p:nvSpPr>
        <p:spPr>
          <a:xfrm>
            <a:off x="513521" y="4963512"/>
            <a:ext cx="6038665" cy="819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US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2.  nayoung2</a:t>
            </a:r>
            <a:r>
              <a:rPr lang="ko-KR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의 주소를 복사하고</a:t>
            </a:r>
            <a:r>
              <a:rPr lang="en-US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binsan</a:t>
            </a:r>
            <a:r>
              <a:rPr lang="ko-KR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을 나만의 문자열에 입력하고 복사한 주소를 받을 사람 주소에 넣어</a:t>
            </a:r>
            <a:r>
              <a:rPr lang="en-US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binsan</a:t>
            </a:r>
            <a:r>
              <a:rPr lang="ko-KR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으로부터</a:t>
            </a:r>
            <a:r>
              <a:rPr lang="en-US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nayoung2</a:t>
            </a:r>
            <a:r>
              <a:rPr lang="ko-KR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는 비트코인을 받는다</a:t>
            </a:r>
            <a:r>
              <a:rPr lang="en-US" altLang="ko-KR" sz="14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9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A7EB4-9EBC-48A9-BB06-CEC0068794F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35453-8A9F-4998-9321-BD970D65C1A7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Block </a:t>
            </a:r>
            <a:r>
              <a:rPr lang="ko-KR" altLang="ko-KR" b="1">
                <a:latin typeface="+mj-ea"/>
                <a:ea typeface="+mj-ea"/>
              </a:rPr>
              <a:t>및</a:t>
            </a:r>
            <a:r>
              <a:rPr lang="en-US" altLang="ko-KR" b="1">
                <a:latin typeface="+mj-ea"/>
                <a:ea typeface="+mj-ea"/>
              </a:rPr>
              <a:t> blockchain </a:t>
            </a:r>
            <a:r>
              <a:rPr lang="ko-KR" altLang="ko-KR" b="1">
                <a:latin typeface="+mj-ea"/>
                <a:ea typeface="+mj-ea"/>
              </a:rPr>
              <a:t>구현을 통한 송금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B4C151-FE71-4244-BBDD-360FD9E91CEE}"/>
              </a:ext>
            </a:extLst>
          </p:cNvPr>
          <p:cNvSpPr/>
          <p:nvPr/>
        </p:nvSpPr>
        <p:spPr>
          <a:xfrm>
            <a:off x="527619" y="4639166"/>
            <a:ext cx="6038665" cy="81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ko-KR" sz="1400" kern="100">
                <a:latin typeface="+mn-ea"/>
                <a:cs typeface="Times New Roman" panose="02020603050405020304" pitchFamily="18" charset="0"/>
              </a:rPr>
              <a:t>3. </a:t>
            </a:r>
            <a:r>
              <a:rPr lang="ko-KR" altLang="ko-KR" sz="1400">
                <a:latin typeface="+mn-ea"/>
              </a:rPr>
              <a:t>성공적으로 트랜잭션이 일어났으면 트랜잭션 결과에</a:t>
            </a:r>
            <a:r>
              <a:rPr lang="en-US" altLang="ko-KR" sz="1400">
                <a:latin typeface="+mn-ea"/>
              </a:rPr>
              <a:t> success</a:t>
            </a:r>
            <a:r>
              <a:rPr lang="ko-KR" altLang="ko-KR" sz="1400">
                <a:latin typeface="+mn-ea"/>
              </a:rPr>
              <a:t>가 뜨고</a:t>
            </a:r>
            <a:r>
              <a:rPr lang="en-US" altLang="ko-KR" sz="1400">
                <a:latin typeface="+mn-ea"/>
              </a:rPr>
              <a:t> nayoung2</a:t>
            </a:r>
            <a:r>
              <a:rPr lang="ko-KR" altLang="ko-KR" sz="1400">
                <a:latin typeface="+mn-ea"/>
              </a:rPr>
              <a:t>를 나만의 문자열에 입력 시 금액의 확인이 가능하다</a:t>
            </a:r>
            <a:r>
              <a:rPr lang="en-US" altLang="ko-KR" sz="1400">
                <a:latin typeface="+mn-ea"/>
              </a:rPr>
              <a:t>.</a:t>
            </a:r>
            <a:endParaRPr lang="ko-KR" altLang="ko-KR" sz="1400">
              <a:latin typeface="+mn-ea"/>
            </a:endParaRPr>
          </a:p>
          <a:p>
            <a:pPr lvl="0" algn="just">
              <a:lnSpc>
                <a:spcPct val="115000"/>
              </a:lnSpc>
            </a:pPr>
            <a:endParaRPr lang="ko-KR" altLang="ko-KR" sz="1400" kern="10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4FD436-4F0A-4A27-ABDC-011B92DDD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152" y="1499782"/>
            <a:ext cx="5943600" cy="27787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54180A-DE5F-4FDF-95DE-66B187A4FF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146" y="5452017"/>
            <a:ext cx="5835613" cy="8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0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A7EB4-9EBC-48A9-BB06-CEC0068794F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35453-8A9F-4998-9321-BD970D65C1A7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Block </a:t>
            </a:r>
            <a:r>
              <a:rPr lang="ko-KR" altLang="ko-KR" b="1">
                <a:latin typeface="+mj-ea"/>
                <a:ea typeface="+mj-ea"/>
              </a:rPr>
              <a:t>및</a:t>
            </a:r>
            <a:r>
              <a:rPr lang="en-US" altLang="ko-KR" b="1">
                <a:latin typeface="+mj-ea"/>
                <a:ea typeface="+mj-ea"/>
              </a:rPr>
              <a:t> blockchain </a:t>
            </a:r>
            <a:r>
              <a:rPr lang="ko-KR" altLang="ko-KR" b="1">
                <a:latin typeface="+mj-ea"/>
                <a:ea typeface="+mj-ea"/>
              </a:rPr>
              <a:t>구현을 통한 송금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B4C151-FE71-4244-BBDD-360FD9E91CEE}"/>
              </a:ext>
            </a:extLst>
          </p:cNvPr>
          <p:cNvSpPr/>
          <p:nvPr/>
        </p:nvSpPr>
        <p:spPr>
          <a:xfrm>
            <a:off x="497693" y="1748104"/>
            <a:ext cx="60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nayoung2</a:t>
            </a:r>
            <a:r>
              <a:rPr lang="ko-KR" altLang="ko-KR" sz="1400">
                <a:latin typeface="+mn-ea"/>
              </a:rPr>
              <a:t>의 잔액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1372B1-B61D-43B0-85FF-C20C3685BF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919" y="2175076"/>
            <a:ext cx="5253014" cy="14692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E0B1D6-CCDB-49E4-908E-5A47E01B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85" y="2055881"/>
            <a:ext cx="3326295" cy="4876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cs typeface="굴림체" panose="020B0609000101010101" pitchFamily="49" charset="-127"/>
              </a:rPr>
              <a:t>if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  <a:t>__name__ ==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cs typeface="굴림체" panose="020B0609000101010101" pitchFamily="49" charset="-127"/>
              </a:rPr>
              <a:t>'__main__'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  <a:t>: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  <a:t>    b = Block()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  <a:t>    b.gen_hash()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  <a:t>   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cs typeface="굴림체" panose="020B0609000101010101" pitchFamily="49" charset="-127"/>
              </a:rPr>
              <a:t>print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굴림체" panose="020B0609000101010101" pitchFamily="49" charset="-127"/>
              </a:rPr>
              <a:t>(b.toJSON())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굴림체" panose="020B0609000101010101" pitchFamily="49" charset="-127"/>
              </a:rPr>
            </a:b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if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__name__==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'__main__'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: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app = Flask(__name__)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mykey =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None</a:t>
            </a:r>
            <a:b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chain = BlockChain()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B2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@app.route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(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'/'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def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index():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return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render_template(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'index.html'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B2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@app.route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(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'/login'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,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methods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=[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'POST'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,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'GET'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])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def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login():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global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mykey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if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request.method ==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'POST'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: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mystring = request.form[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'mystring'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]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mykey = Addr(mystring)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myaddr = mykey.addr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myutxos = chain.find_utxo(myaddr)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mymoney =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0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for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item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in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myutxos: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    mymoney += item[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0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]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            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return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render_template(</a:t>
            </a:r>
            <a:r>
              <a:rPr kumimoji="0" lang="en-US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'index.html'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,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addr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=myaddr, 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money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  <a:t>=mymoney)</a:t>
            </a: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b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굴림체" panose="020B0609000101010101" pitchFamily="49" charset="-127"/>
              </a:rPr>
            </a:b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0A0A6-3930-4B17-AC19-5910A63E9083}"/>
              </a:ext>
            </a:extLst>
          </p:cNvPr>
          <p:cNvSpPr/>
          <p:nvPr/>
        </p:nvSpPr>
        <p:spPr>
          <a:xfrm>
            <a:off x="5630885" y="1688256"/>
            <a:ext cx="2889710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latin typeface="+mn-ea"/>
              </a:rPr>
              <a:t>코드의 일부분</a:t>
            </a:r>
            <a:endParaRPr lang="ko-KR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050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A7EB4-9EBC-48A9-BB06-CEC0068794F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35453-8A9F-4998-9321-BD970D65C1A7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</a:rPr>
              <a:t>코드 공유사이트 </a:t>
            </a:r>
            <a:r>
              <a:rPr lang="en-US" altLang="ko-KR" b="1">
                <a:latin typeface="+mj-ea"/>
              </a:rPr>
              <a:t>BLOCAST</a:t>
            </a:r>
            <a:endParaRPr lang="ko-KR" altLang="en-US" b="1" dirty="0">
              <a:latin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248CAA-2802-4C4F-83EE-F12DF84C5C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6586" y="2394925"/>
            <a:ext cx="4195982" cy="27897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45D84E-A859-4576-A4C3-B94DED8740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7693" y="2398238"/>
            <a:ext cx="3716498" cy="30432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766FAA-F9F0-43D6-8872-4B615FDED766}"/>
              </a:ext>
            </a:extLst>
          </p:cNvPr>
          <p:cNvSpPr/>
          <p:nvPr/>
        </p:nvSpPr>
        <p:spPr>
          <a:xfrm>
            <a:off x="497693" y="1748104"/>
            <a:ext cx="60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1. </a:t>
            </a:r>
            <a:r>
              <a:rPr lang="ko-KR" altLang="en-US" sz="1400">
                <a:latin typeface="+mn-ea"/>
              </a:rPr>
              <a:t>메인화면에서 로그인을 한다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endParaRPr lang="ko-KR" altLang="ko-KR" sz="140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0A853-15BB-485B-B2FA-768B4D019FD0}"/>
              </a:ext>
            </a:extLst>
          </p:cNvPr>
          <p:cNvSpPr/>
          <p:nvPr/>
        </p:nvSpPr>
        <p:spPr>
          <a:xfrm>
            <a:off x="497692" y="5819881"/>
            <a:ext cx="60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2.  </a:t>
            </a:r>
            <a:r>
              <a:rPr lang="ko-KR" altLang="en-US" sz="1400">
                <a:latin typeface="+mn-ea"/>
              </a:rPr>
              <a:t>코드를 올리고 싶다면 해당 과정명에 코드를 업로드한다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endParaRPr lang="ko-KR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401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A7EB4-9EBC-48A9-BB06-CEC0068794F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35453-8A9F-4998-9321-BD970D65C1A7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</a:rPr>
              <a:t>코드 공유사이트 </a:t>
            </a:r>
            <a:r>
              <a:rPr lang="en-US" altLang="ko-KR" b="1">
                <a:latin typeface="+mj-ea"/>
              </a:rPr>
              <a:t>BLOCAST</a:t>
            </a:r>
            <a:endParaRPr lang="ko-KR" altLang="en-US" b="1" dirty="0">
              <a:latin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1E8E1E-387D-4A29-898F-3DE8A05B6D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7396" y="1499782"/>
            <a:ext cx="4763420" cy="22671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DFA609-E4A4-4FF0-A8AB-DA3D918E3C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395" y="3935908"/>
            <a:ext cx="6160970" cy="26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2DF482-783B-4EBD-A8C6-D3367A86C06C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C2DC8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A7EB4-9EBC-48A9-BB06-CEC0068794FE}"/>
              </a:ext>
            </a:extLst>
          </p:cNvPr>
          <p:cNvSpPr txBox="1"/>
          <p:nvPr/>
        </p:nvSpPr>
        <p:spPr>
          <a:xfrm>
            <a:off x="351919" y="730342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35453-8A9F-4998-9321-BD970D65C1A7}"/>
              </a:ext>
            </a:extLst>
          </p:cNvPr>
          <p:cNvSpPr txBox="1"/>
          <p:nvPr/>
        </p:nvSpPr>
        <p:spPr>
          <a:xfrm>
            <a:off x="1221228" y="930396"/>
            <a:ext cx="4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</a:rPr>
              <a:t>코드 공유사이트 </a:t>
            </a:r>
            <a:r>
              <a:rPr lang="en-US" altLang="ko-KR" b="1">
                <a:latin typeface="+mj-ea"/>
              </a:rPr>
              <a:t>BLOCAST</a:t>
            </a:r>
            <a:endParaRPr lang="ko-KR" altLang="en-US" b="1" dirty="0">
              <a:latin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3AD81-9A38-47F1-8BFB-B0E98B0E3D3D}"/>
              </a:ext>
            </a:extLst>
          </p:cNvPr>
          <p:cNvSpPr/>
          <p:nvPr/>
        </p:nvSpPr>
        <p:spPr>
          <a:xfrm>
            <a:off x="563953" y="1688256"/>
            <a:ext cx="60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3. </a:t>
            </a:r>
            <a:r>
              <a:rPr lang="ko-KR" altLang="en-US" sz="1400">
                <a:latin typeface="+mn-ea"/>
              </a:rPr>
              <a:t>모르는 것에 대해서 질문을 등록 및 검색을 할 수 있다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endParaRPr lang="ko-KR" altLang="ko-KR" sz="140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8CFA6A-A366-4E84-8550-E7F9649696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123" y="2184506"/>
            <a:ext cx="664591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1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rgbClr val="C2DC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697</Words>
  <Application>Microsoft Office PowerPoint</Application>
  <PresentationFormat>화면 슬라이드 쇼(4:3)</PresentationFormat>
  <Paragraphs>93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Arial Unicode MS</vt:lpstr>
      <vt:lpstr>굴림체</vt:lpstr>
      <vt:lpstr>나눔스퀘어 Bold</vt:lpstr>
      <vt:lpstr>나눔스퀘어 ExtraBold</vt:lpstr>
      <vt:lpstr>맑은 고딕</vt:lpstr>
      <vt:lpstr>함초롬돋움</vt:lpstr>
      <vt:lpstr>Arial</vt:lpstr>
      <vt:lpstr>Calibri</vt:lpstr>
      <vt:lpstr>Calibri Light</vt:lpstr>
      <vt:lpstr>Segoe UI Black</vt:lpstr>
      <vt:lpstr>Times New Roman</vt:lpstr>
      <vt:lpstr>Office Theme</vt:lpstr>
      <vt:lpstr>PowerPoint 프레젠테이션</vt:lpstr>
      <vt:lpstr>EXPERIENCE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한나영</cp:lastModifiedBy>
  <cp:revision>57</cp:revision>
  <dcterms:created xsi:type="dcterms:W3CDTF">2016-01-11T04:43:00Z</dcterms:created>
  <dcterms:modified xsi:type="dcterms:W3CDTF">2018-10-10T07:46:45Z</dcterms:modified>
</cp:coreProperties>
</file>