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0199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BE7"/>
    <a:srgbClr val="94C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1621191"/>
            <a:ext cx="5966936" cy="3448756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5202944"/>
            <a:ext cx="5264944" cy="2391656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527403"/>
            <a:ext cx="1513671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527403"/>
            <a:ext cx="445326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2469624"/>
            <a:ext cx="6054685" cy="4120620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6629226"/>
            <a:ext cx="6054685" cy="2166937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/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527405"/>
            <a:ext cx="605468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2428347"/>
            <a:ext cx="2969757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3618442"/>
            <a:ext cx="2969757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2428347"/>
            <a:ext cx="2984382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3618442"/>
            <a:ext cx="298438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1426283"/>
            <a:ext cx="3553837" cy="7039681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1426283"/>
            <a:ext cx="3553837" cy="7039681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527405"/>
            <a:ext cx="605468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2637014"/>
            <a:ext cx="605468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BCA1-464E-4743-B321-325D148A9CF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9181397"/>
            <a:ext cx="23692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4042532"/>
            <a:ext cx="5684050" cy="3762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762410"/>
            <a:ext cx="7019925" cy="9143590"/>
          </a:xfrm>
          <a:prstGeom prst="rect">
            <a:avLst/>
          </a:prstGeom>
          <a:solidFill>
            <a:srgbClr val="1F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7" name="Rectangle 6"/>
          <p:cNvSpPr/>
          <p:nvPr/>
        </p:nvSpPr>
        <p:spPr>
          <a:xfrm>
            <a:off x="166404" y="123416"/>
            <a:ext cx="6687117" cy="63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37" y="1069850"/>
            <a:ext cx="5684050" cy="1141290"/>
          </a:xfrm>
        </p:spPr>
        <p:txBody>
          <a:bodyPr>
            <a:normAutofit/>
          </a:bodyPr>
          <a:lstStyle/>
          <a:p>
            <a:pPr algn="l"/>
            <a:r>
              <a:rPr lang="nl-BE" sz="273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</a:t>
            </a:r>
            <a:b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Ingenieu</a:t>
            </a: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(r)ze STEM-projecten voor secundair onderwijs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447684"/>
            <a:ext cx="1762990" cy="62945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67939" y="2203855"/>
            <a:ext cx="5684050" cy="927673"/>
          </a:xfrm>
          <a:prstGeom prst="rect">
            <a:avLst/>
          </a:prstGeom>
        </p:spPr>
        <p:txBody>
          <a:bodyPr vert="horz" lIns="89162" tIns="44581" rIns="89162" bIns="44581" rtlCol="0" anchor="b">
            <a:normAutofit fontScale="6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388"/>
              </a:lnSpc>
            </a:pPr>
            <a:r>
              <a:rPr lang="nl-BE" sz="351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Bevende bruggen en trillende torens</a:t>
            </a:r>
            <a:endParaRPr lang="en-US" sz="351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7939" y="8227870"/>
            <a:ext cx="5684050" cy="767126"/>
          </a:xfrm>
          <a:prstGeom prst="rect">
            <a:avLst/>
          </a:prstGeom>
        </p:spPr>
        <p:txBody>
          <a:bodyPr vert="horz" lIns="89162" tIns="44581" rIns="89162" bIns="44581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nl-BE" sz="17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Katrien Van Nimmen, Peter Van den Broeck, </a:t>
            </a:r>
            <a:br>
              <a:rPr lang="nl-BE" sz="17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sz="17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Stef Pillaert, Dimitri Coppens</a:t>
            </a:r>
            <a:endParaRPr lang="en-US" sz="17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0" y="3879699"/>
            <a:ext cx="543788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16</Words>
  <Application>Microsoft Office PowerPoint</Application>
  <PresentationFormat>Aangepast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Innovation Lab Ingenieu(r)ze STEM-projecten voor secundair onderwijs</vt:lpstr>
    </vt:vector>
  </TitlesOfParts>
  <Company>KU Leuven FEB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College STEM</dc:title>
  <dc:creator>Katrien Van Nimmen</dc:creator>
  <cp:lastModifiedBy>Klaus Lievens</cp:lastModifiedBy>
  <cp:revision>10</cp:revision>
  <dcterms:created xsi:type="dcterms:W3CDTF">2017-06-29T16:46:52Z</dcterms:created>
  <dcterms:modified xsi:type="dcterms:W3CDTF">2018-08-23T12:18:40Z</dcterms:modified>
</cp:coreProperties>
</file>