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01992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BE7"/>
    <a:srgbClr val="94C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95" y="1621191"/>
            <a:ext cx="5966936" cy="3448756"/>
          </a:xfrm>
        </p:spPr>
        <p:txBody>
          <a:bodyPr anchor="b"/>
          <a:lstStyle>
            <a:lvl1pPr algn="ctr">
              <a:defRPr sz="46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491" y="5202944"/>
            <a:ext cx="5264944" cy="2391656"/>
          </a:xfrm>
        </p:spPr>
        <p:txBody>
          <a:bodyPr/>
          <a:lstStyle>
            <a:lvl1pPr marL="0" indent="0" algn="ctr">
              <a:buNone/>
              <a:defRPr sz="1842"/>
            </a:lvl1pPr>
            <a:lvl2pPr marL="350992" indent="0" algn="ctr">
              <a:buNone/>
              <a:defRPr sz="1535"/>
            </a:lvl2pPr>
            <a:lvl3pPr marL="701985" indent="0" algn="ctr">
              <a:buNone/>
              <a:defRPr sz="1382"/>
            </a:lvl3pPr>
            <a:lvl4pPr marL="1052977" indent="0" algn="ctr">
              <a:buNone/>
              <a:defRPr sz="1228"/>
            </a:lvl4pPr>
            <a:lvl5pPr marL="1403970" indent="0" algn="ctr">
              <a:buNone/>
              <a:defRPr sz="1228"/>
            </a:lvl5pPr>
            <a:lvl6pPr marL="1754962" indent="0" algn="ctr">
              <a:buNone/>
              <a:defRPr sz="1228"/>
            </a:lvl6pPr>
            <a:lvl7pPr marL="2105955" indent="0" algn="ctr">
              <a:buNone/>
              <a:defRPr sz="1228"/>
            </a:lvl7pPr>
            <a:lvl8pPr marL="2456947" indent="0" algn="ctr">
              <a:buNone/>
              <a:defRPr sz="1228"/>
            </a:lvl8pPr>
            <a:lvl9pPr marL="2807940" indent="0" algn="ctr">
              <a:buNone/>
              <a:defRPr sz="12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3634" y="527403"/>
            <a:ext cx="1513671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20" y="527403"/>
            <a:ext cx="4453265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4" y="2469624"/>
            <a:ext cx="6054685" cy="4120620"/>
          </a:xfrm>
        </p:spPr>
        <p:txBody>
          <a:bodyPr anchor="b"/>
          <a:lstStyle>
            <a:lvl1pPr>
              <a:defRPr sz="46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964" y="6629226"/>
            <a:ext cx="6054685" cy="2166937"/>
          </a:xfrm>
        </p:spPr>
        <p:txBody>
          <a:bodyPr/>
          <a:lstStyle>
            <a:lvl1pPr marL="0" indent="0">
              <a:buNone/>
              <a:defRPr sz="1842">
                <a:solidFill>
                  <a:schemeClr val="tx1"/>
                </a:solidFill>
              </a:defRPr>
            </a:lvl1pPr>
            <a:lvl2pPr marL="350992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9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297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397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496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595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694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79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20" y="2637014"/>
            <a:ext cx="2983468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3837" y="2637014"/>
            <a:ext cx="2983468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527405"/>
            <a:ext cx="605468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35" y="2428347"/>
            <a:ext cx="2969757" cy="1190095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535" y="3618442"/>
            <a:ext cx="2969757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3838" y="2428347"/>
            <a:ext cx="2984382" cy="1190095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3838" y="3618442"/>
            <a:ext cx="298438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400"/>
            <a:ext cx="2264109" cy="23114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82" y="1426283"/>
            <a:ext cx="3553837" cy="7039681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2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1800"/>
            <a:ext cx="2264109" cy="5505627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400"/>
            <a:ext cx="2264109" cy="23114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4382" y="1426283"/>
            <a:ext cx="3553837" cy="7039681"/>
          </a:xfrm>
        </p:spPr>
        <p:txBody>
          <a:bodyPr anchor="t"/>
          <a:lstStyle>
            <a:lvl1pPr marL="0" indent="0">
              <a:buNone/>
              <a:defRPr sz="2457"/>
            </a:lvl1pPr>
            <a:lvl2pPr marL="350992" indent="0">
              <a:buNone/>
              <a:defRPr sz="2150"/>
            </a:lvl2pPr>
            <a:lvl3pPr marL="701985" indent="0">
              <a:buNone/>
              <a:defRPr sz="1842"/>
            </a:lvl3pPr>
            <a:lvl4pPr marL="1052977" indent="0">
              <a:buNone/>
              <a:defRPr sz="1535"/>
            </a:lvl4pPr>
            <a:lvl5pPr marL="1403970" indent="0">
              <a:buNone/>
              <a:defRPr sz="1535"/>
            </a:lvl5pPr>
            <a:lvl6pPr marL="1754962" indent="0">
              <a:buNone/>
              <a:defRPr sz="1535"/>
            </a:lvl6pPr>
            <a:lvl7pPr marL="2105955" indent="0">
              <a:buNone/>
              <a:defRPr sz="1535"/>
            </a:lvl7pPr>
            <a:lvl8pPr marL="2456947" indent="0">
              <a:buNone/>
              <a:defRPr sz="1535"/>
            </a:lvl8pPr>
            <a:lvl9pPr marL="2807940" indent="0">
              <a:buNone/>
              <a:defRPr sz="153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1800"/>
            <a:ext cx="2264109" cy="5505627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20" y="527405"/>
            <a:ext cx="605468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20" y="2637014"/>
            <a:ext cx="605468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620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BCA1-464E-4743-B321-325D148A9CF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5350" y="9181397"/>
            <a:ext cx="23692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7822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96" indent="-175496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89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87748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474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46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" y="4042532"/>
            <a:ext cx="5684050" cy="37629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762410"/>
            <a:ext cx="7019925" cy="9143590"/>
          </a:xfrm>
          <a:prstGeom prst="rect">
            <a:avLst/>
          </a:prstGeom>
          <a:solidFill>
            <a:srgbClr val="1F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7" name="Rectangle 6"/>
          <p:cNvSpPr/>
          <p:nvPr/>
        </p:nvSpPr>
        <p:spPr>
          <a:xfrm>
            <a:off x="166404" y="123416"/>
            <a:ext cx="6687117" cy="63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37" y="1069850"/>
            <a:ext cx="5684050" cy="1141290"/>
          </a:xfrm>
        </p:spPr>
        <p:txBody>
          <a:bodyPr>
            <a:normAutofit/>
          </a:bodyPr>
          <a:lstStyle/>
          <a:p>
            <a:pPr algn="l"/>
            <a:r>
              <a:rPr lang="nl-BE" sz="273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nl-BE" sz="273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</a:t>
            </a:r>
            <a:br>
              <a:rPr lang="nl-BE" sz="273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Ingenieu</a:t>
            </a: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(r)ze STEM-projecten voor secundair onderwijs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7939" y="2203855"/>
            <a:ext cx="5684050" cy="927673"/>
          </a:xfrm>
          <a:prstGeom prst="rect">
            <a:avLst/>
          </a:prstGeom>
        </p:spPr>
        <p:txBody>
          <a:bodyPr vert="horz" lIns="89162" tIns="44581" rIns="89162" bIns="44581" rtlCol="0" anchor="b">
            <a:normAutofit fontScale="77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388"/>
              </a:lnSpc>
            </a:pPr>
            <a:r>
              <a:rPr lang="nl-BE" sz="351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hartslagmonitor </a:t>
            </a:r>
            <a:r>
              <a:rPr lang="nl-BE" sz="351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altijd op zak</a:t>
            </a:r>
            <a:endParaRPr lang="en-US" sz="351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7939" y="8227870"/>
            <a:ext cx="5684050" cy="767126"/>
          </a:xfrm>
          <a:prstGeom prst="rect">
            <a:avLst/>
          </a:prstGeom>
        </p:spPr>
        <p:txBody>
          <a:bodyPr vert="horz" lIns="89162" tIns="44581" rIns="89162" bIns="44581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nl-BE" sz="175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Hanne Deprez, Dimitri Coppens</a:t>
            </a:r>
            <a:endParaRPr lang="en-US" sz="17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68158"/>
            <a:ext cx="7019925" cy="394870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" y="149462"/>
            <a:ext cx="2006836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12</Words>
  <Application>Microsoft Office PowerPoint</Application>
  <PresentationFormat>Aangepast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Innovation Lab Ingenieu(r)ze STEM-projecten voor secundair onderwijs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College STEM</dc:title>
  <dc:creator>Katrien Van Nimmen</dc:creator>
  <cp:lastModifiedBy>Hanne Deprez</cp:lastModifiedBy>
  <cp:revision>16</cp:revision>
  <dcterms:created xsi:type="dcterms:W3CDTF">2017-06-29T16:46:52Z</dcterms:created>
  <dcterms:modified xsi:type="dcterms:W3CDTF">2019-01-11T15:08:32Z</dcterms:modified>
</cp:coreProperties>
</file>