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019925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ABE7"/>
    <a:srgbClr val="94CE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1" d="100"/>
          <a:sy n="61" d="100"/>
        </p:scale>
        <p:origin x="251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6495" y="1621191"/>
            <a:ext cx="5966936" cy="3448756"/>
          </a:xfrm>
        </p:spPr>
        <p:txBody>
          <a:bodyPr anchor="b"/>
          <a:lstStyle>
            <a:lvl1pPr algn="ctr">
              <a:defRPr sz="460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7491" y="5202944"/>
            <a:ext cx="5264944" cy="2391656"/>
          </a:xfrm>
        </p:spPr>
        <p:txBody>
          <a:bodyPr/>
          <a:lstStyle>
            <a:lvl1pPr marL="0" indent="0" algn="ctr">
              <a:buNone/>
              <a:defRPr sz="1842"/>
            </a:lvl1pPr>
            <a:lvl2pPr marL="350992" indent="0" algn="ctr">
              <a:buNone/>
              <a:defRPr sz="1535"/>
            </a:lvl2pPr>
            <a:lvl3pPr marL="701985" indent="0" algn="ctr">
              <a:buNone/>
              <a:defRPr sz="1382"/>
            </a:lvl3pPr>
            <a:lvl4pPr marL="1052977" indent="0" algn="ctr">
              <a:buNone/>
              <a:defRPr sz="1228"/>
            </a:lvl4pPr>
            <a:lvl5pPr marL="1403970" indent="0" algn="ctr">
              <a:buNone/>
              <a:defRPr sz="1228"/>
            </a:lvl5pPr>
            <a:lvl6pPr marL="1754962" indent="0" algn="ctr">
              <a:buNone/>
              <a:defRPr sz="1228"/>
            </a:lvl6pPr>
            <a:lvl7pPr marL="2105955" indent="0" algn="ctr">
              <a:buNone/>
              <a:defRPr sz="1228"/>
            </a:lvl7pPr>
            <a:lvl8pPr marL="2456947" indent="0" algn="ctr">
              <a:buNone/>
              <a:defRPr sz="1228"/>
            </a:lvl8pPr>
            <a:lvl9pPr marL="2807940" indent="0" algn="ctr">
              <a:buNone/>
              <a:defRPr sz="122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CA1-464E-4743-B321-325D148A9CF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E185-F886-4A81-9611-5BF3EFC48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5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CA1-464E-4743-B321-325D148A9CF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E185-F886-4A81-9611-5BF3EFC48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9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23634" y="527403"/>
            <a:ext cx="1513671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2620" y="527403"/>
            <a:ext cx="4453265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CA1-464E-4743-B321-325D148A9CF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E185-F886-4A81-9611-5BF3EFC48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4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CA1-464E-4743-B321-325D148A9CF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E185-F886-4A81-9611-5BF3EFC48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6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64" y="2469624"/>
            <a:ext cx="6054685" cy="4120620"/>
          </a:xfrm>
        </p:spPr>
        <p:txBody>
          <a:bodyPr anchor="b"/>
          <a:lstStyle>
            <a:lvl1pPr>
              <a:defRPr sz="460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8964" y="6629226"/>
            <a:ext cx="6054685" cy="2166937"/>
          </a:xfrm>
        </p:spPr>
        <p:txBody>
          <a:bodyPr/>
          <a:lstStyle>
            <a:lvl1pPr marL="0" indent="0">
              <a:buNone/>
              <a:defRPr sz="1842">
                <a:solidFill>
                  <a:schemeClr val="tx1"/>
                </a:solidFill>
              </a:defRPr>
            </a:lvl1pPr>
            <a:lvl2pPr marL="350992" indent="0">
              <a:buNone/>
              <a:defRPr sz="1535">
                <a:solidFill>
                  <a:schemeClr val="tx1">
                    <a:tint val="75000"/>
                  </a:schemeClr>
                </a:solidFill>
              </a:defRPr>
            </a:lvl2pPr>
            <a:lvl3pPr marL="701985" indent="0">
              <a:buNone/>
              <a:defRPr sz="1382">
                <a:solidFill>
                  <a:schemeClr val="tx1">
                    <a:tint val="75000"/>
                  </a:schemeClr>
                </a:solidFill>
              </a:defRPr>
            </a:lvl3pPr>
            <a:lvl4pPr marL="105297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4pPr>
            <a:lvl5pPr marL="1403970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5pPr>
            <a:lvl6pPr marL="1754962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6pPr>
            <a:lvl7pPr marL="2105955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7pPr>
            <a:lvl8pPr marL="245694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8pPr>
            <a:lvl9pPr marL="2807940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CA1-464E-4743-B321-325D148A9CF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E185-F886-4A81-9611-5BF3EFC48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3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620" y="2637014"/>
            <a:ext cx="2983468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3837" y="2637014"/>
            <a:ext cx="2983468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CA1-464E-4743-B321-325D148A9CF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E185-F886-4A81-9611-5BF3EFC48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02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534" y="527405"/>
            <a:ext cx="605468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3535" y="2428347"/>
            <a:ext cx="2969757" cy="1190095"/>
          </a:xfrm>
        </p:spPr>
        <p:txBody>
          <a:bodyPr anchor="b"/>
          <a:lstStyle>
            <a:lvl1pPr marL="0" indent="0">
              <a:buNone/>
              <a:defRPr sz="1842" b="1"/>
            </a:lvl1pPr>
            <a:lvl2pPr marL="350992" indent="0">
              <a:buNone/>
              <a:defRPr sz="1535" b="1"/>
            </a:lvl2pPr>
            <a:lvl3pPr marL="701985" indent="0">
              <a:buNone/>
              <a:defRPr sz="1382" b="1"/>
            </a:lvl3pPr>
            <a:lvl4pPr marL="1052977" indent="0">
              <a:buNone/>
              <a:defRPr sz="1228" b="1"/>
            </a:lvl4pPr>
            <a:lvl5pPr marL="1403970" indent="0">
              <a:buNone/>
              <a:defRPr sz="1228" b="1"/>
            </a:lvl5pPr>
            <a:lvl6pPr marL="1754962" indent="0">
              <a:buNone/>
              <a:defRPr sz="1228" b="1"/>
            </a:lvl6pPr>
            <a:lvl7pPr marL="2105955" indent="0">
              <a:buNone/>
              <a:defRPr sz="1228" b="1"/>
            </a:lvl7pPr>
            <a:lvl8pPr marL="2456947" indent="0">
              <a:buNone/>
              <a:defRPr sz="1228" b="1"/>
            </a:lvl8pPr>
            <a:lvl9pPr marL="2807940" indent="0">
              <a:buNone/>
              <a:defRPr sz="122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535" y="3618442"/>
            <a:ext cx="2969757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53838" y="2428347"/>
            <a:ext cx="2984382" cy="1190095"/>
          </a:xfrm>
        </p:spPr>
        <p:txBody>
          <a:bodyPr anchor="b"/>
          <a:lstStyle>
            <a:lvl1pPr marL="0" indent="0">
              <a:buNone/>
              <a:defRPr sz="1842" b="1"/>
            </a:lvl1pPr>
            <a:lvl2pPr marL="350992" indent="0">
              <a:buNone/>
              <a:defRPr sz="1535" b="1"/>
            </a:lvl2pPr>
            <a:lvl3pPr marL="701985" indent="0">
              <a:buNone/>
              <a:defRPr sz="1382" b="1"/>
            </a:lvl3pPr>
            <a:lvl4pPr marL="1052977" indent="0">
              <a:buNone/>
              <a:defRPr sz="1228" b="1"/>
            </a:lvl4pPr>
            <a:lvl5pPr marL="1403970" indent="0">
              <a:buNone/>
              <a:defRPr sz="1228" b="1"/>
            </a:lvl5pPr>
            <a:lvl6pPr marL="1754962" indent="0">
              <a:buNone/>
              <a:defRPr sz="1228" b="1"/>
            </a:lvl6pPr>
            <a:lvl7pPr marL="2105955" indent="0">
              <a:buNone/>
              <a:defRPr sz="1228" b="1"/>
            </a:lvl7pPr>
            <a:lvl8pPr marL="2456947" indent="0">
              <a:buNone/>
              <a:defRPr sz="1228" b="1"/>
            </a:lvl8pPr>
            <a:lvl9pPr marL="2807940" indent="0">
              <a:buNone/>
              <a:defRPr sz="122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53838" y="3618442"/>
            <a:ext cx="2984382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CA1-464E-4743-B321-325D148A9CF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E185-F886-4A81-9611-5BF3EFC48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8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CA1-464E-4743-B321-325D148A9CF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E185-F886-4A81-9611-5BF3EFC48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8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CA1-464E-4743-B321-325D148A9CF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E185-F886-4A81-9611-5BF3EFC48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4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534" y="660400"/>
            <a:ext cx="2264109" cy="2311400"/>
          </a:xfrm>
        </p:spPr>
        <p:txBody>
          <a:bodyPr anchor="b"/>
          <a:lstStyle>
            <a:lvl1pPr>
              <a:defRPr sz="245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4382" y="1426283"/>
            <a:ext cx="3553837" cy="7039681"/>
          </a:xfrm>
        </p:spPr>
        <p:txBody>
          <a:bodyPr/>
          <a:lstStyle>
            <a:lvl1pPr>
              <a:defRPr sz="2457"/>
            </a:lvl1pPr>
            <a:lvl2pPr>
              <a:defRPr sz="2150"/>
            </a:lvl2pPr>
            <a:lvl3pPr>
              <a:defRPr sz="1842"/>
            </a:lvl3pPr>
            <a:lvl4pPr>
              <a:defRPr sz="1535"/>
            </a:lvl4pPr>
            <a:lvl5pPr>
              <a:defRPr sz="1535"/>
            </a:lvl5pPr>
            <a:lvl6pPr>
              <a:defRPr sz="1535"/>
            </a:lvl6pPr>
            <a:lvl7pPr>
              <a:defRPr sz="1535"/>
            </a:lvl7pPr>
            <a:lvl8pPr>
              <a:defRPr sz="1535"/>
            </a:lvl8pPr>
            <a:lvl9pPr>
              <a:defRPr sz="153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3534" y="2971800"/>
            <a:ext cx="2264109" cy="5505627"/>
          </a:xfrm>
        </p:spPr>
        <p:txBody>
          <a:bodyPr/>
          <a:lstStyle>
            <a:lvl1pPr marL="0" indent="0">
              <a:buNone/>
              <a:defRPr sz="1228"/>
            </a:lvl1pPr>
            <a:lvl2pPr marL="350992" indent="0">
              <a:buNone/>
              <a:defRPr sz="1075"/>
            </a:lvl2pPr>
            <a:lvl3pPr marL="701985" indent="0">
              <a:buNone/>
              <a:defRPr sz="921"/>
            </a:lvl3pPr>
            <a:lvl4pPr marL="1052977" indent="0">
              <a:buNone/>
              <a:defRPr sz="768"/>
            </a:lvl4pPr>
            <a:lvl5pPr marL="1403970" indent="0">
              <a:buNone/>
              <a:defRPr sz="768"/>
            </a:lvl5pPr>
            <a:lvl6pPr marL="1754962" indent="0">
              <a:buNone/>
              <a:defRPr sz="768"/>
            </a:lvl6pPr>
            <a:lvl7pPr marL="2105955" indent="0">
              <a:buNone/>
              <a:defRPr sz="768"/>
            </a:lvl7pPr>
            <a:lvl8pPr marL="2456947" indent="0">
              <a:buNone/>
              <a:defRPr sz="768"/>
            </a:lvl8pPr>
            <a:lvl9pPr marL="2807940" indent="0">
              <a:buNone/>
              <a:defRPr sz="76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CA1-464E-4743-B321-325D148A9CF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E185-F886-4A81-9611-5BF3EFC48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89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534" y="660400"/>
            <a:ext cx="2264109" cy="2311400"/>
          </a:xfrm>
        </p:spPr>
        <p:txBody>
          <a:bodyPr anchor="b"/>
          <a:lstStyle>
            <a:lvl1pPr>
              <a:defRPr sz="245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84382" y="1426283"/>
            <a:ext cx="3553837" cy="7039681"/>
          </a:xfrm>
        </p:spPr>
        <p:txBody>
          <a:bodyPr anchor="t"/>
          <a:lstStyle>
            <a:lvl1pPr marL="0" indent="0">
              <a:buNone/>
              <a:defRPr sz="2457"/>
            </a:lvl1pPr>
            <a:lvl2pPr marL="350992" indent="0">
              <a:buNone/>
              <a:defRPr sz="2150"/>
            </a:lvl2pPr>
            <a:lvl3pPr marL="701985" indent="0">
              <a:buNone/>
              <a:defRPr sz="1842"/>
            </a:lvl3pPr>
            <a:lvl4pPr marL="1052977" indent="0">
              <a:buNone/>
              <a:defRPr sz="1535"/>
            </a:lvl4pPr>
            <a:lvl5pPr marL="1403970" indent="0">
              <a:buNone/>
              <a:defRPr sz="1535"/>
            </a:lvl5pPr>
            <a:lvl6pPr marL="1754962" indent="0">
              <a:buNone/>
              <a:defRPr sz="1535"/>
            </a:lvl6pPr>
            <a:lvl7pPr marL="2105955" indent="0">
              <a:buNone/>
              <a:defRPr sz="1535"/>
            </a:lvl7pPr>
            <a:lvl8pPr marL="2456947" indent="0">
              <a:buNone/>
              <a:defRPr sz="1535"/>
            </a:lvl8pPr>
            <a:lvl9pPr marL="2807940" indent="0">
              <a:buNone/>
              <a:defRPr sz="153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3534" y="2971800"/>
            <a:ext cx="2264109" cy="5505627"/>
          </a:xfrm>
        </p:spPr>
        <p:txBody>
          <a:bodyPr/>
          <a:lstStyle>
            <a:lvl1pPr marL="0" indent="0">
              <a:buNone/>
              <a:defRPr sz="1228"/>
            </a:lvl1pPr>
            <a:lvl2pPr marL="350992" indent="0">
              <a:buNone/>
              <a:defRPr sz="1075"/>
            </a:lvl2pPr>
            <a:lvl3pPr marL="701985" indent="0">
              <a:buNone/>
              <a:defRPr sz="921"/>
            </a:lvl3pPr>
            <a:lvl4pPr marL="1052977" indent="0">
              <a:buNone/>
              <a:defRPr sz="768"/>
            </a:lvl4pPr>
            <a:lvl5pPr marL="1403970" indent="0">
              <a:buNone/>
              <a:defRPr sz="768"/>
            </a:lvl5pPr>
            <a:lvl6pPr marL="1754962" indent="0">
              <a:buNone/>
              <a:defRPr sz="768"/>
            </a:lvl6pPr>
            <a:lvl7pPr marL="2105955" indent="0">
              <a:buNone/>
              <a:defRPr sz="768"/>
            </a:lvl7pPr>
            <a:lvl8pPr marL="2456947" indent="0">
              <a:buNone/>
              <a:defRPr sz="768"/>
            </a:lvl8pPr>
            <a:lvl9pPr marL="2807940" indent="0">
              <a:buNone/>
              <a:defRPr sz="76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BCA1-464E-4743-B321-325D148A9CF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E185-F886-4A81-9611-5BF3EFC48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8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2620" y="527405"/>
            <a:ext cx="605468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620" y="2637014"/>
            <a:ext cx="605468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2620" y="9181397"/>
            <a:ext cx="1579483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1BCA1-464E-4743-B321-325D148A9CF4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5350" y="9181397"/>
            <a:ext cx="236922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57822" y="9181397"/>
            <a:ext cx="1579483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4E185-F886-4A81-9611-5BF3EFC489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2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01985" rtl="0" eaLnBrk="1" latinLnBrk="0" hangingPunct="1">
        <a:lnSpc>
          <a:spcPct val="90000"/>
        </a:lnSpc>
        <a:spcBef>
          <a:spcPct val="0"/>
        </a:spcBef>
        <a:buNone/>
        <a:defRPr sz="33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5496" indent="-175496" algn="l" defTabSz="701985" rtl="0" eaLnBrk="1" latinLnBrk="0" hangingPunct="1">
        <a:lnSpc>
          <a:spcPct val="90000"/>
        </a:lnSpc>
        <a:spcBef>
          <a:spcPts val="768"/>
        </a:spcBef>
        <a:buFont typeface="Arial" panose="020B0604020202020204" pitchFamily="34" charset="0"/>
        <a:buChar char="•"/>
        <a:defRPr sz="2150" kern="1200">
          <a:solidFill>
            <a:schemeClr val="tx1"/>
          </a:solidFill>
          <a:latin typeface="+mn-lt"/>
          <a:ea typeface="+mn-ea"/>
          <a:cs typeface="+mn-cs"/>
        </a:defRPr>
      </a:lvl1pPr>
      <a:lvl2pPr marL="526489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2pPr>
      <a:lvl3pPr marL="877481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535" kern="1200">
          <a:solidFill>
            <a:schemeClr val="tx1"/>
          </a:solidFill>
          <a:latin typeface="+mn-lt"/>
          <a:ea typeface="+mn-ea"/>
          <a:cs typeface="+mn-cs"/>
        </a:defRPr>
      </a:lvl3pPr>
      <a:lvl4pPr marL="1228474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4pPr>
      <a:lvl5pPr marL="1579466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5pPr>
      <a:lvl6pPr marL="1930458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6pPr>
      <a:lvl7pPr marL="2281451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7pPr>
      <a:lvl8pPr marL="2632443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8pPr>
      <a:lvl9pPr marL="2983436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1pPr>
      <a:lvl2pPr marL="350992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2pPr>
      <a:lvl3pPr marL="701985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3pPr>
      <a:lvl4pPr marL="1052977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5pPr>
      <a:lvl6pPr marL="1754962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6pPr>
      <a:lvl7pPr marL="2105955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7pPr>
      <a:lvl8pPr marL="2456947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8pPr>
      <a:lvl9pPr marL="2807940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37" y="4042532"/>
            <a:ext cx="5684050" cy="376296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762410"/>
            <a:ext cx="7019925" cy="9143590"/>
          </a:xfrm>
          <a:prstGeom prst="rect">
            <a:avLst/>
          </a:prstGeom>
          <a:solidFill>
            <a:srgbClr val="1FA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162" tIns="44581" rIns="89162" bIns="44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55"/>
          </a:p>
        </p:txBody>
      </p:sp>
      <p:sp>
        <p:nvSpPr>
          <p:cNvPr id="7" name="Rectangle 6"/>
          <p:cNvSpPr/>
          <p:nvPr/>
        </p:nvSpPr>
        <p:spPr>
          <a:xfrm>
            <a:off x="166404" y="123416"/>
            <a:ext cx="6687117" cy="638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162" tIns="44581" rIns="89162" bIns="44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55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7937" y="1069850"/>
            <a:ext cx="5684050" cy="1141290"/>
          </a:xfrm>
        </p:spPr>
        <p:txBody>
          <a:bodyPr>
            <a:normAutofit/>
          </a:bodyPr>
          <a:lstStyle/>
          <a:p>
            <a:pPr algn="l"/>
            <a:r>
              <a:rPr lang="nl-BE" sz="273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Innovation</a:t>
            </a:r>
            <a:r>
              <a:rPr lang="nl-BE" sz="273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Lab</a:t>
            </a:r>
            <a:br>
              <a:rPr lang="nl-BE" sz="273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BE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Ingenieu</a:t>
            </a:r>
            <a:r>
              <a:rPr lang="nl-B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(r)ze STEM-projecten voor secundair onderwijs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67939" y="2203855"/>
            <a:ext cx="5684050" cy="927673"/>
          </a:xfrm>
          <a:prstGeom prst="rect">
            <a:avLst/>
          </a:prstGeom>
        </p:spPr>
        <p:txBody>
          <a:bodyPr vert="horz" lIns="89162" tIns="44581" rIns="89162" bIns="44581" rtlCol="0" anchor="b">
            <a:normAutofit fontScale="85000"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388"/>
              </a:lnSpc>
            </a:pPr>
            <a:r>
              <a:rPr lang="nl-BE" sz="351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Hartslag monitor altijd op zak</a:t>
            </a:r>
            <a:endParaRPr lang="en-US" sz="351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67939" y="8227870"/>
            <a:ext cx="5684050" cy="767126"/>
          </a:xfrm>
          <a:prstGeom prst="rect">
            <a:avLst/>
          </a:prstGeom>
        </p:spPr>
        <p:txBody>
          <a:bodyPr vert="horz" lIns="89162" tIns="44581" rIns="89162" bIns="44581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nl-BE" sz="1755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Hanne Deprez, Dimitri Coppens</a:t>
            </a:r>
            <a:endParaRPr lang="en-US" sz="175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368158"/>
            <a:ext cx="7019925" cy="3948708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37" y="149462"/>
            <a:ext cx="2006836" cy="77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01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12</Words>
  <Application>Microsoft Office PowerPoint</Application>
  <PresentationFormat>Aangepast</PresentationFormat>
  <Paragraphs>3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Innovation Lab Ingenieu(r)ze STEM-projecten voor secundair onderwijs</vt:lpstr>
    </vt:vector>
  </TitlesOfParts>
  <Company>KU Leuven FEB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Junior College STEM</dc:title>
  <dc:creator>Katrien Van Nimmen</dc:creator>
  <cp:lastModifiedBy>Hanne Deprez</cp:lastModifiedBy>
  <cp:revision>15</cp:revision>
  <dcterms:created xsi:type="dcterms:W3CDTF">2017-06-29T16:46:52Z</dcterms:created>
  <dcterms:modified xsi:type="dcterms:W3CDTF">2018-12-10T12:24:05Z</dcterms:modified>
</cp:coreProperties>
</file>