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DEC"/>
    <a:srgbClr val="1FABE7"/>
    <a:srgbClr val="94C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219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191"/>
            <a:ext cx="5966936" cy="344875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2944"/>
            <a:ext cx="5264944" cy="2391656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03"/>
            <a:ext cx="1513671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03"/>
            <a:ext cx="445326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69624"/>
            <a:ext cx="6054685" cy="412062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29226"/>
            <a:ext cx="6054685" cy="21669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05"/>
            <a:ext cx="605468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347"/>
            <a:ext cx="2969757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8442"/>
            <a:ext cx="2969757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347"/>
            <a:ext cx="2984382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8442"/>
            <a:ext cx="298438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283"/>
            <a:ext cx="3553837" cy="703968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283"/>
            <a:ext cx="3553837" cy="703968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05"/>
            <a:ext cx="605468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014"/>
            <a:ext cx="605468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1397"/>
            <a:ext cx="23692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042532"/>
            <a:ext cx="5684050" cy="3762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099750"/>
            <a:ext cx="7019925" cy="8806249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20" name="Rectangle 7"/>
          <p:cNvSpPr/>
          <p:nvPr/>
        </p:nvSpPr>
        <p:spPr>
          <a:xfrm rot="16200000">
            <a:off x="4390270" y="-24005"/>
            <a:ext cx="728398" cy="2437568"/>
          </a:xfrm>
          <a:prstGeom prst="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17" name="Rectangle 7"/>
          <p:cNvSpPr/>
          <p:nvPr/>
        </p:nvSpPr>
        <p:spPr>
          <a:xfrm rot="16200000">
            <a:off x="4099649" y="343680"/>
            <a:ext cx="1243914" cy="2371846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3" name="Rechthoek 2"/>
          <p:cNvSpPr/>
          <p:nvPr/>
        </p:nvSpPr>
        <p:spPr>
          <a:xfrm>
            <a:off x="2011614" y="981034"/>
            <a:ext cx="3508375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 marR="71755" algn="r">
              <a:lnSpc>
                <a:spcPts val="750"/>
              </a:lnSpc>
              <a:spcAft>
                <a:spcPts val="0"/>
              </a:spcAft>
            </a:pPr>
            <a:r>
              <a:rPr lang="nl-BE" sz="800" b="1" cap="all" dirty="0" err="1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nl-BE" sz="8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en-GB" sz="800" cap="all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1755" algn="r">
              <a:lnSpc>
                <a:spcPts val="750"/>
              </a:lnSpc>
              <a:spcAft>
                <a:spcPts val="0"/>
              </a:spcAft>
            </a:pPr>
            <a:r>
              <a:rPr lang="nl-BE" sz="8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Gebroeders De Smetstraat 1</a:t>
            </a:r>
            <a:endParaRPr lang="en-GB" sz="800" dirty="0" smtClean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1755" algn="r">
              <a:lnSpc>
                <a:spcPts val="750"/>
              </a:lnSpc>
              <a:spcAft>
                <a:spcPts val="0"/>
              </a:spcAft>
            </a:pPr>
            <a:r>
              <a:rPr lang="nl-BE" sz="8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9000 GENT, België</a:t>
            </a:r>
          </a:p>
          <a:p>
            <a:pPr marR="71755" algn="r">
              <a:lnSpc>
                <a:spcPts val="750"/>
              </a:lnSpc>
            </a:pPr>
            <a:r>
              <a:rPr lang="en-GB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innovationlab@kuleuven.be</a:t>
            </a:r>
            <a:endParaRPr lang="en-GB" sz="800" dirty="0" smtClean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71755" algn="r">
              <a:lnSpc>
                <a:spcPts val="750"/>
              </a:lnSpc>
              <a:spcAft>
                <a:spcPts val="0"/>
              </a:spcAft>
            </a:pPr>
            <a:r>
              <a:rPr lang="nl-BE" sz="8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nl-BE" sz="8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nl-BE" sz="8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eng.kuleuven.be/innovationlab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98" y="945841"/>
            <a:ext cx="501031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14</Words>
  <Application>Microsoft Office PowerPoint</Application>
  <PresentationFormat>Aangepast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PowerPoint-presentatie</vt:lpstr>
    </vt:vector>
  </TitlesOfParts>
  <Company>KU Leuven FEB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College STEM</dc:title>
  <dc:creator>Katrien Van Nimmen</dc:creator>
  <cp:lastModifiedBy>Klaus Lievens</cp:lastModifiedBy>
  <cp:revision>13</cp:revision>
  <dcterms:created xsi:type="dcterms:W3CDTF">2017-06-29T16:46:52Z</dcterms:created>
  <dcterms:modified xsi:type="dcterms:W3CDTF">2018-08-23T12:38:15Z</dcterms:modified>
</cp:coreProperties>
</file>