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2410"/>
            <a:ext cx="7019925" cy="9143590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7" name="Rectangle 6"/>
          <p:cNvSpPr/>
          <p:nvPr/>
        </p:nvSpPr>
        <p:spPr>
          <a:xfrm>
            <a:off x="166404" y="123416"/>
            <a:ext cx="6687117" cy="63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37" y="1069850"/>
            <a:ext cx="5684050" cy="1141290"/>
          </a:xfrm>
        </p:spPr>
        <p:txBody>
          <a:bodyPr>
            <a:normAutofit/>
          </a:bodyPr>
          <a:lstStyle/>
          <a:p>
            <a:pPr algn="l"/>
            <a:r>
              <a:rPr lang="nl-BE" sz="273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b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Ingenieu</a:t>
            </a: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(r)ze STEM-projecten voor secundair onderwijs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7939" y="2203855"/>
            <a:ext cx="5684050" cy="927673"/>
          </a:xfrm>
          <a:prstGeom prst="rect">
            <a:avLst/>
          </a:prstGeom>
        </p:spPr>
        <p:txBody>
          <a:bodyPr vert="horz" lIns="89162" tIns="44581" rIns="89162" bIns="44581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388"/>
              </a:lnSpc>
            </a:pP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Hartslag monitor altijd op zak</a:t>
            </a:r>
            <a:endParaRPr lang="en-US" sz="351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7939" y="8227870"/>
            <a:ext cx="5684050" cy="767126"/>
          </a:xfrm>
          <a:prstGeom prst="rect">
            <a:avLst/>
          </a:prstGeom>
        </p:spPr>
        <p:txBody>
          <a:bodyPr vert="horz" lIns="89162" tIns="44581" rIns="89162" bIns="44581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Hanne Deprez, Dimitri Coppens</a:t>
            </a:r>
            <a:endParaRPr lang="en-US" sz="17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68158"/>
            <a:ext cx="7019925" cy="394870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1" y="135477"/>
            <a:ext cx="2440424" cy="9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Lab Ingenieu(r)ze STEM-projecten voor secundair onderwijs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Hanne Deprez</cp:lastModifiedBy>
  <cp:revision>13</cp:revision>
  <dcterms:created xsi:type="dcterms:W3CDTF">2017-06-29T16:46:52Z</dcterms:created>
  <dcterms:modified xsi:type="dcterms:W3CDTF">2018-12-07T15:33:50Z</dcterms:modified>
</cp:coreProperties>
</file>