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3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FLOW CHART OF SCRIPTS (.m files)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0" y="98557"/>
            <a:ext cx="4050540" cy="4957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752024" y="802644"/>
            <a:ext cx="3600480" cy="1200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 descr="aqua-cropLOGO.jpg"/>
          <p:cNvPicPr>
            <a:picLocks noChangeAspect="1"/>
          </p:cNvPicPr>
          <p:nvPr/>
        </p:nvPicPr>
        <p:blipFill>
          <a:blip r:embed="rId2" cstate="print"/>
          <a:srcRect l="12566" t="7936" r="12040" b="3023"/>
          <a:stretch>
            <a:fillRect/>
          </a:stretch>
        </p:blipFill>
        <p:spPr>
          <a:xfrm>
            <a:off x="5022059" y="982668"/>
            <a:ext cx="771531" cy="9001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52024" y="2182743"/>
            <a:ext cx="3600480" cy="12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4842036" y="2182744"/>
            <a:ext cx="315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ReadACProfOutput.m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400" dirty="0" err="1" smtClean="0">
                <a:solidFill>
                  <a:schemeClr val="bg1"/>
                </a:solidFill>
              </a:rPr>
              <a:t>ReadACCropOutput.m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400" dirty="0" err="1" smtClean="0">
                <a:solidFill>
                  <a:schemeClr val="bg1"/>
                </a:solidFill>
              </a:rPr>
              <a:t>ReadACWabalOutput.m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3580" y="802644"/>
            <a:ext cx="199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AquaCrop </a:t>
            </a:r>
            <a:r>
              <a:rPr lang="nl-NL" sz="2400" dirty="0" err="1" smtClean="0">
                <a:solidFill>
                  <a:schemeClr val="bg1"/>
                </a:solidFill>
              </a:rPr>
              <a:t>simulation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dirty="0" err="1" smtClean="0">
                <a:solidFill>
                  <a:schemeClr val="bg1"/>
                </a:solidFill>
              </a:rPr>
              <a:t>for</a:t>
            </a:r>
            <a:r>
              <a:rPr lang="nl-NL" sz="2400" dirty="0" smtClean="0">
                <a:solidFill>
                  <a:schemeClr val="bg1"/>
                </a:solidFill>
              </a:rPr>
              <a:t> landunits *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2024" y="3532923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4815322" y="357897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CatchmentOutput.m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52024" y="4283065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797030" y="4333029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Hydro.m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390532" y="327549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72240" y="189794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0532" y="4075465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4936" y="6384912"/>
            <a:ext cx="42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* </a:t>
            </a:r>
            <a:r>
              <a:rPr lang="nl-NL" sz="1200" dirty="0" err="1" smtClean="0"/>
              <a:t>Tasks</a:t>
            </a:r>
            <a:r>
              <a:rPr lang="nl-NL" sz="1200" dirty="0" smtClean="0"/>
              <a:t> are </a:t>
            </a:r>
            <a:r>
              <a:rPr lang="nl-NL" sz="1200" dirty="0" err="1" smtClean="0"/>
              <a:t>performed</a:t>
            </a:r>
            <a:r>
              <a:rPr lang="nl-NL" sz="1200" dirty="0" smtClean="0"/>
              <a:t> </a:t>
            </a:r>
            <a:r>
              <a:rPr lang="nl-NL" sz="1200" dirty="0" err="1" smtClean="0"/>
              <a:t>outside</a:t>
            </a:r>
            <a:r>
              <a:rPr lang="nl-NL" sz="1200" dirty="0" smtClean="0"/>
              <a:t> matlab (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smtClean="0">
                <a:solidFill>
                  <a:srgbClr val="FF0000"/>
                </a:solidFill>
              </a:rPr>
              <a:t>AquaCrop software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>
                <a:solidFill>
                  <a:srgbClr val="FF0000"/>
                </a:solidFill>
              </a:rPr>
              <a:t> 5.0 – </a:t>
            </a:r>
            <a:r>
              <a:rPr lang="nl-NL" sz="1200" dirty="0" err="1" smtClean="0">
                <a:solidFill>
                  <a:srgbClr val="FF0000"/>
                </a:solidFill>
              </a:rPr>
              <a:t>normal</a:t>
            </a:r>
            <a:r>
              <a:rPr lang="nl-NL" sz="1200" dirty="0" smtClean="0">
                <a:solidFill>
                  <a:srgbClr val="FF0000"/>
                </a:solidFill>
              </a:rPr>
              <a:t> interface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2024" y="174605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AquaCropHydro.m</a:t>
            </a:r>
            <a:endParaRPr lang="nl-NL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0" y="98557"/>
            <a:ext cx="4050540" cy="4957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752024" y="802644"/>
            <a:ext cx="3600480" cy="1200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 descr="aqua-cropLOGO.jpg"/>
          <p:cNvPicPr>
            <a:picLocks noChangeAspect="1"/>
          </p:cNvPicPr>
          <p:nvPr/>
        </p:nvPicPr>
        <p:blipFill>
          <a:blip r:embed="rId2" cstate="print"/>
          <a:srcRect l="12566" t="7936" r="12040" b="3023"/>
          <a:stretch>
            <a:fillRect/>
          </a:stretch>
        </p:blipFill>
        <p:spPr>
          <a:xfrm>
            <a:off x="5022059" y="982668"/>
            <a:ext cx="771531" cy="9001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52024" y="2182743"/>
            <a:ext cx="3600480" cy="12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4842036" y="2182744"/>
            <a:ext cx="351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ReadACPlugDayOutput.m</a:t>
            </a:r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3580" y="802644"/>
            <a:ext cx="199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AquaCrop </a:t>
            </a:r>
            <a:r>
              <a:rPr lang="nl-NL" sz="2400" dirty="0" err="1" smtClean="0">
                <a:solidFill>
                  <a:schemeClr val="bg1"/>
                </a:solidFill>
              </a:rPr>
              <a:t>simulation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dirty="0" err="1" smtClean="0">
                <a:solidFill>
                  <a:schemeClr val="bg1"/>
                </a:solidFill>
              </a:rPr>
              <a:t>for</a:t>
            </a:r>
            <a:r>
              <a:rPr lang="nl-NL" sz="2400" dirty="0" smtClean="0">
                <a:solidFill>
                  <a:schemeClr val="bg1"/>
                </a:solidFill>
              </a:rPr>
              <a:t> landunits *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2024" y="3532923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4815322" y="357897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CatchmentOutput.m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52024" y="4283065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797030" y="4333029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Hydro.m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390532" y="327549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72240" y="189794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0532" y="4075465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4936" y="6384912"/>
            <a:ext cx="42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* </a:t>
            </a:r>
            <a:r>
              <a:rPr lang="nl-NL" sz="1200" dirty="0" err="1" smtClean="0"/>
              <a:t>Tasks</a:t>
            </a:r>
            <a:r>
              <a:rPr lang="nl-NL" sz="1200" dirty="0" smtClean="0"/>
              <a:t> are </a:t>
            </a:r>
            <a:r>
              <a:rPr lang="nl-NL" sz="1200" dirty="0" err="1" smtClean="0"/>
              <a:t>performed</a:t>
            </a:r>
            <a:r>
              <a:rPr lang="nl-NL" sz="1200" dirty="0" smtClean="0"/>
              <a:t> </a:t>
            </a:r>
            <a:r>
              <a:rPr lang="nl-NL" sz="1200" dirty="0" err="1" smtClean="0"/>
              <a:t>outside</a:t>
            </a:r>
            <a:r>
              <a:rPr lang="nl-NL" sz="1200" dirty="0" smtClean="0"/>
              <a:t> matlab (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smtClean="0">
                <a:solidFill>
                  <a:srgbClr val="FF0000"/>
                </a:solidFill>
              </a:rPr>
              <a:t>AquaCrop software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>
                <a:solidFill>
                  <a:srgbClr val="FF0000"/>
                </a:solidFill>
              </a:rPr>
              <a:t> 5.0  - </a:t>
            </a:r>
            <a:r>
              <a:rPr lang="nl-NL" sz="1200" dirty="0" err="1" smtClean="0">
                <a:solidFill>
                  <a:srgbClr val="FF0000"/>
                </a:solidFill>
              </a:rPr>
              <a:t>plugin</a:t>
            </a:r>
            <a:r>
              <a:rPr lang="nl-NL" sz="1200" dirty="0" smtClean="0">
                <a:solidFill>
                  <a:srgbClr val="FF0000"/>
                </a:solidFill>
              </a:rPr>
              <a:t>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2024" y="174605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AquaCropHydro.m</a:t>
            </a:r>
            <a:endParaRPr lang="nl-N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REQUIRED INPUT FILES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0" y="98557"/>
            <a:ext cx="4050540" cy="4957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752024" y="802644"/>
            <a:ext cx="3600480" cy="1200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 descr="aqua-cropLOGO.jpg"/>
          <p:cNvPicPr>
            <a:picLocks noChangeAspect="1"/>
          </p:cNvPicPr>
          <p:nvPr/>
        </p:nvPicPr>
        <p:blipFill>
          <a:blip r:embed="rId2" cstate="print"/>
          <a:srcRect l="12566" t="7936" r="12040" b="3023"/>
          <a:stretch>
            <a:fillRect/>
          </a:stretch>
        </p:blipFill>
        <p:spPr>
          <a:xfrm>
            <a:off x="5022059" y="982668"/>
            <a:ext cx="771531" cy="9001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52024" y="2182743"/>
            <a:ext cx="3600480" cy="12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4842036" y="2182744"/>
            <a:ext cx="315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ReadACProfOutput.m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400" dirty="0" err="1" smtClean="0">
                <a:solidFill>
                  <a:schemeClr val="bg1"/>
                </a:solidFill>
              </a:rPr>
              <a:t>ReadACCropOutput.m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400" dirty="0" err="1" smtClean="0">
                <a:solidFill>
                  <a:schemeClr val="bg1"/>
                </a:solidFill>
              </a:rPr>
              <a:t>ReadACWabalOutput.m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3580" y="802644"/>
            <a:ext cx="199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AquaCrop </a:t>
            </a:r>
            <a:r>
              <a:rPr lang="nl-NL" sz="2400" dirty="0" err="1" smtClean="0">
                <a:solidFill>
                  <a:schemeClr val="bg1"/>
                </a:solidFill>
              </a:rPr>
              <a:t>simulation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dirty="0" err="1" smtClean="0">
                <a:solidFill>
                  <a:schemeClr val="bg1"/>
                </a:solidFill>
              </a:rPr>
              <a:t>for</a:t>
            </a:r>
            <a:r>
              <a:rPr lang="nl-NL" sz="2400" dirty="0" smtClean="0">
                <a:solidFill>
                  <a:schemeClr val="bg1"/>
                </a:solidFill>
              </a:rPr>
              <a:t> landunits *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2024" y="3532923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4815322" y="357897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CatchmentOutput.m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52024" y="4283065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797030" y="4333029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Hydro.m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390532" y="327549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72240" y="189794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0532" y="4075465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4936" y="6384912"/>
            <a:ext cx="42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* </a:t>
            </a:r>
            <a:r>
              <a:rPr lang="nl-NL" sz="1200" dirty="0" err="1" smtClean="0"/>
              <a:t>Tasks</a:t>
            </a:r>
            <a:r>
              <a:rPr lang="nl-NL" sz="1200" dirty="0" smtClean="0"/>
              <a:t> are </a:t>
            </a:r>
            <a:r>
              <a:rPr lang="nl-NL" sz="1200" dirty="0" err="1" smtClean="0"/>
              <a:t>performed</a:t>
            </a:r>
            <a:r>
              <a:rPr lang="nl-NL" sz="1200" dirty="0" smtClean="0"/>
              <a:t> </a:t>
            </a:r>
            <a:r>
              <a:rPr lang="nl-NL" sz="1200" dirty="0" err="1" smtClean="0"/>
              <a:t>outside</a:t>
            </a:r>
            <a:r>
              <a:rPr lang="nl-NL" sz="1200" dirty="0" smtClean="0"/>
              <a:t> matlab (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smtClean="0">
                <a:solidFill>
                  <a:srgbClr val="FF0000"/>
                </a:solidFill>
              </a:rPr>
              <a:t>AquaCrop software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>
                <a:solidFill>
                  <a:srgbClr val="FF0000"/>
                </a:solidFill>
              </a:rPr>
              <a:t> 5.0 – </a:t>
            </a:r>
            <a:r>
              <a:rPr lang="nl-NL" sz="1200" dirty="0" err="1" smtClean="0">
                <a:solidFill>
                  <a:srgbClr val="FF0000"/>
                </a:solidFill>
              </a:rPr>
              <a:t>normal</a:t>
            </a:r>
            <a:r>
              <a:rPr lang="nl-NL" sz="1200" dirty="0" smtClean="0">
                <a:solidFill>
                  <a:srgbClr val="FF0000"/>
                </a:solidFill>
              </a:rPr>
              <a:t> interface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2024" y="174605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AquaCropHydro.m</a:t>
            </a:r>
            <a:endParaRPr lang="nl-NL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885057" y="2263429"/>
            <a:ext cx="126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*</a:t>
            </a:r>
            <a:r>
              <a:rPr lang="nl-NL" sz="1600" dirty="0" err="1" smtClean="0"/>
              <a:t>Prof.OUT</a:t>
            </a:r>
            <a:endParaRPr lang="nl-NL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885057" y="2625138"/>
            <a:ext cx="126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*</a:t>
            </a:r>
            <a:r>
              <a:rPr lang="nl-NL" sz="1600" dirty="0" err="1" smtClean="0"/>
              <a:t>Crop.OUT</a:t>
            </a:r>
            <a:endParaRPr lang="nl-NL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885057" y="2986846"/>
            <a:ext cx="126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*</a:t>
            </a:r>
            <a:r>
              <a:rPr lang="nl-NL" sz="1600" dirty="0" err="1" smtClean="0"/>
              <a:t>Wabal.OUT</a:t>
            </a:r>
            <a:endParaRPr lang="nl-NL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714360" y="4413871"/>
            <a:ext cx="144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Parameters.txt</a:t>
            </a:r>
            <a:endParaRPr lang="nl-NL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694897" y="3429000"/>
            <a:ext cx="14400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SoilPar.txt</a:t>
            </a:r>
            <a:endParaRPr lang="nl-NL" sz="1600" dirty="0" smtClean="0"/>
          </a:p>
          <a:p>
            <a:r>
              <a:rPr lang="nl-NL" sz="1600" dirty="0" err="1" smtClean="0"/>
              <a:t>SimInfo.txt</a:t>
            </a:r>
            <a:endParaRPr lang="nl-NL" sz="1600" dirty="0" smtClean="0"/>
          </a:p>
          <a:p>
            <a:r>
              <a:rPr lang="nl-NL" sz="1600" dirty="0" err="1" smtClean="0"/>
              <a:t>Zrx.txt</a:t>
            </a:r>
            <a:endParaRPr lang="nl-NL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0" y="98557"/>
            <a:ext cx="4050540" cy="4957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752024" y="802644"/>
            <a:ext cx="3600480" cy="1200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 descr="aqua-cropLOGO.jpg"/>
          <p:cNvPicPr>
            <a:picLocks noChangeAspect="1"/>
          </p:cNvPicPr>
          <p:nvPr/>
        </p:nvPicPr>
        <p:blipFill>
          <a:blip r:embed="rId2" cstate="print"/>
          <a:srcRect l="12566" t="7936" r="12040" b="3023"/>
          <a:stretch>
            <a:fillRect/>
          </a:stretch>
        </p:blipFill>
        <p:spPr>
          <a:xfrm>
            <a:off x="5022059" y="982668"/>
            <a:ext cx="771531" cy="9001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52024" y="2182743"/>
            <a:ext cx="3600480" cy="12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4842036" y="2182744"/>
            <a:ext cx="351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ReadACPlugDayOutput.m</a:t>
            </a:r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3580" y="802644"/>
            <a:ext cx="199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AquaCrop </a:t>
            </a:r>
            <a:r>
              <a:rPr lang="nl-NL" sz="2400" dirty="0" err="1" smtClean="0">
                <a:solidFill>
                  <a:schemeClr val="bg1"/>
                </a:solidFill>
              </a:rPr>
              <a:t>simulation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dirty="0" err="1" smtClean="0">
                <a:solidFill>
                  <a:schemeClr val="bg1"/>
                </a:solidFill>
              </a:rPr>
              <a:t>for</a:t>
            </a:r>
            <a:r>
              <a:rPr lang="nl-NL" sz="2400" dirty="0" smtClean="0">
                <a:solidFill>
                  <a:schemeClr val="bg1"/>
                </a:solidFill>
              </a:rPr>
              <a:t> landunits *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2024" y="3532923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4815322" y="357897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CatchmentOutput.m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52024" y="4283065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797030" y="4333029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Hydro.m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390532" y="327549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72240" y="189794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0532" y="4075465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4936" y="6384912"/>
            <a:ext cx="42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* </a:t>
            </a:r>
            <a:r>
              <a:rPr lang="nl-NL" sz="1200" dirty="0" err="1" smtClean="0"/>
              <a:t>Tasks</a:t>
            </a:r>
            <a:r>
              <a:rPr lang="nl-NL" sz="1200" dirty="0" smtClean="0"/>
              <a:t> are </a:t>
            </a:r>
            <a:r>
              <a:rPr lang="nl-NL" sz="1200" dirty="0" err="1" smtClean="0"/>
              <a:t>performed</a:t>
            </a:r>
            <a:r>
              <a:rPr lang="nl-NL" sz="1200" dirty="0" smtClean="0"/>
              <a:t> </a:t>
            </a:r>
            <a:r>
              <a:rPr lang="nl-NL" sz="1200" dirty="0" err="1" smtClean="0"/>
              <a:t>outside</a:t>
            </a:r>
            <a:r>
              <a:rPr lang="nl-NL" sz="1200" dirty="0" smtClean="0"/>
              <a:t> matlab (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smtClean="0">
                <a:solidFill>
                  <a:srgbClr val="FF0000"/>
                </a:solidFill>
              </a:rPr>
              <a:t>AquaCrop software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>
                <a:solidFill>
                  <a:srgbClr val="FF0000"/>
                </a:solidFill>
              </a:rPr>
              <a:t> 5.0  - </a:t>
            </a:r>
            <a:r>
              <a:rPr lang="nl-NL" sz="1200" dirty="0" err="1" smtClean="0">
                <a:solidFill>
                  <a:srgbClr val="FF0000"/>
                </a:solidFill>
              </a:rPr>
              <a:t>plugin</a:t>
            </a:r>
            <a:r>
              <a:rPr lang="nl-NL" sz="1200" dirty="0" smtClean="0">
                <a:solidFill>
                  <a:srgbClr val="FF0000"/>
                </a:solidFill>
              </a:rPr>
              <a:t>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2024" y="174605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AquaCropHydro.m</a:t>
            </a:r>
            <a:endParaRPr lang="nl-NL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885057" y="2263429"/>
            <a:ext cx="126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*</a:t>
            </a:r>
            <a:r>
              <a:rPr lang="nl-NL" sz="1600" dirty="0" err="1" smtClean="0"/>
              <a:t>day.OUT</a:t>
            </a:r>
            <a:endParaRPr lang="nl-NL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714360" y="4413871"/>
            <a:ext cx="144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Parameters.txt</a:t>
            </a:r>
            <a:endParaRPr lang="nl-NL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694897" y="3429000"/>
            <a:ext cx="14400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SoilPar.txt</a:t>
            </a:r>
            <a:endParaRPr lang="nl-NL" sz="1600" dirty="0" smtClean="0"/>
          </a:p>
          <a:p>
            <a:r>
              <a:rPr lang="nl-NL" sz="1600" dirty="0" err="1" smtClean="0"/>
              <a:t>SimInfo.txt</a:t>
            </a:r>
            <a:endParaRPr lang="nl-NL" sz="1600" dirty="0" smtClean="0"/>
          </a:p>
          <a:p>
            <a:r>
              <a:rPr lang="nl-NL" sz="1600" dirty="0" err="1" smtClean="0"/>
              <a:t>Zrx.txt</a:t>
            </a:r>
            <a:endParaRPr lang="nl-NL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131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FLOW CHART OF SCRIPTS (.m files)</vt:lpstr>
      <vt:lpstr>Slide 2</vt:lpstr>
      <vt:lpstr>Slide 3</vt:lpstr>
      <vt:lpstr>REQUIRED INPUT FILES</vt:lpstr>
      <vt:lpstr>Slide 5</vt:lpstr>
      <vt:lpstr>Slide 6</vt:lpstr>
    </vt:vector>
  </TitlesOfParts>
  <Company>KULeuven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Hanne Van Gaelen</dc:creator>
  <cp:lastModifiedBy>Hanne Van Gaelen</cp:lastModifiedBy>
  <cp:revision>20</cp:revision>
  <dcterms:created xsi:type="dcterms:W3CDTF">2015-06-18T08:09:49Z</dcterms:created>
  <dcterms:modified xsi:type="dcterms:W3CDTF">2015-11-30T14:50:03Z</dcterms:modified>
</cp:coreProperties>
</file>